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4310-2D29-4B8A-96AA-4D4BDAFD0DB2}" type="datetimeFigureOut">
              <a:rPr lang="en-US" smtClean="0"/>
              <a:pPr/>
              <a:t>09/Dec/2013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79FC-3278-4759-8588-81FE09AD8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Requisition Entry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4855" b="22553"/>
          <a:stretch>
            <a:fillRect/>
          </a:stretch>
        </p:blipFill>
        <p:spPr bwMode="auto">
          <a:xfrm>
            <a:off x="457200" y="16002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Purchase Quotation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4855" b="10768"/>
          <a:stretch>
            <a:fillRect/>
          </a:stretch>
        </p:blipFill>
        <p:spPr bwMode="auto">
          <a:xfrm>
            <a:off x="457200" y="15240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Purchase Order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3908" b="7401"/>
          <a:stretch>
            <a:fillRect/>
          </a:stretch>
        </p:blipFill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Accession Entry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4855" b="7401"/>
          <a:stretch>
            <a:fillRect/>
          </a:stretch>
        </p:blipFill>
        <p:spPr bwMode="auto">
          <a:xfrm>
            <a:off x="457200" y="16002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Barcode Printing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549" t="16836" r="21603" b="22553"/>
          <a:stretch>
            <a:fillRect/>
          </a:stretch>
        </p:blipFill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Issue/Receive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4855" b="9085"/>
          <a:stretch>
            <a:fillRect/>
          </a:stretch>
        </p:blipFill>
        <p:spPr bwMode="auto">
          <a:xfrm>
            <a:off x="457200" y="15240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Book Search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24442" b="7401"/>
          <a:stretch>
            <a:fillRect/>
          </a:stretch>
        </p:blipFill>
        <p:spPr bwMode="auto">
          <a:xfrm>
            <a:off x="457200" y="15240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Type Master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5801" b="51175"/>
          <a:stretch>
            <a:fillRect/>
          </a:stretch>
        </p:blipFill>
        <p:spPr bwMode="auto">
          <a:xfrm>
            <a:off x="546957" y="1828800"/>
            <a:ext cx="813984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51538" t="18750" r="25622" b="61458"/>
          <a:stretch>
            <a:fillRect/>
          </a:stretch>
        </p:blipFill>
        <p:spPr bwMode="auto">
          <a:xfrm>
            <a:off x="5715000" y="4800600"/>
            <a:ext cx="2971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Master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4855" b="25921"/>
          <a:stretch>
            <a:fillRect/>
          </a:stretch>
        </p:blipFill>
        <p:spPr bwMode="auto">
          <a:xfrm>
            <a:off x="457200" y="16002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Elmira Master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5801" b="37706"/>
          <a:stretch>
            <a:fillRect/>
          </a:stretch>
        </p:blipFill>
        <p:spPr bwMode="auto">
          <a:xfrm>
            <a:off x="457200" y="15240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13104" t="3125" r="68155" b="64583"/>
          <a:stretch>
            <a:fillRect/>
          </a:stretch>
        </p:blipFill>
        <p:spPr bwMode="auto">
          <a:xfrm>
            <a:off x="6248400" y="3810000"/>
            <a:ext cx="243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Master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5801" b="27604"/>
          <a:stretch>
            <a:fillRect/>
          </a:stretch>
        </p:blipFill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Type Master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5801" b="41073"/>
          <a:stretch>
            <a:fillRect/>
          </a:stretch>
        </p:blipFill>
        <p:spPr bwMode="auto">
          <a:xfrm>
            <a:off x="457200" y="16764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Master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5801" b="27604"/>
          <a:stretch>
            <a:fillRect/>
          </a:stretch>
        </p:blipFill>
        <p:spPr bwMode="auto">
          <a:xfrm>
            <a:off x="490685" y="1674052"/>
            <a:ext cx="8272315" cy="457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Journals &amp; Periodicals Master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5801" b="42757"/>
          <a:stretch>
            <a:fillRect/>
          </a:stretch>
        </p:blipFill>
        <p:spPr bwMode="auto">
          <a:xfrm>
            <a:off x="457200" y="16002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Master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051" r="34855" b="36022"/>
          <a:stretch>
            <a:fillRect/>
          </a:stretch>
        </p:blipFill>
        <p:spPr bwMode="auto">
          <a:xfrm>
            <a:off x="457200" y="16002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Library Management System</vt:lpstr>
      <vt:lpstr>Member Type Master</vt:lpstr>
      <vt:lpstr>Member Master</vt:lpstr>
      <vt:lpstr>Elmira Master</vt:lpstr>
      <vt:lpstr>Subject Master</vt:lpstr>
      <vt:lpstr>Book Type Master</vt:lpstr>
      <vt:lpstr>Book Master</vt:lpstr>
      <vt:lpstr>Journals &amp; Periodicals Master</vt:lpstr>
      <vt:lpstr>Vendor Master</vt:lpstr>
      <vt:lpstr>Book Requisition Entry</vt:lpstr>
      <vt:lpstr>Book Purchase Quotation</vt:lpstr>
      <vt:lpstr>Book Purchase Order</vt:lpstr>
      <vt:lpstr>Book Accession Entry</vt:lpstr>
      <vt:lpstr>Barcode Printing</vt:lpstr>
      <vt:lpstr>Books Issue/Receive</vt:lpstr>
      <vt:lpstr>Comprehensive Book 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arpit</dc:creator>
  <cp:lastModifiedBy>arpit</cp:lastModifiedBy>
  <cp:revision>15</cp:revision>
  <dcterms:created xsi:type="dcterms:W3CDTF">2013-12-09T17:07:04Z</dcterms:created>
  <dcterms:modified xsi:type="dcterms:W3CDTF">2013-12-09T17:47:38Z</dcterms:modified>
</cp:coreProperties>
</file>