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5" r:id="rId3"/>
    <p:sldId id="276" r:id="rId4"/>
    <p:sldId id="256" r:id="rId5"/>
    <p:sldId id="279" r:id="rId6"/>
    <p:sldId id="257" r:id="rId7"/>
    <p:sldId id="258" r:id="rId8"/>
    <p:sldId id="278" r:id="rId9"/>
    <p:sldId id="259" r:id="rId10"/>
    <p:sldId id="270" r:id="rId11"/>
    <p:sldId id="265" r:id="rId12"/>
    <p:sldId id="268" r:id="rId13"/>
    <p:sldId id="271" r:id="rId14"/>
    <p:sldId id="274" r:id="rId15"/>
    <p:sldId id="280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3030" autoAdjust="0"/>
    <p:restoredTop sz="94660"/>
  </p:normalViewPr>
  <p:slideViewPr>
    <p:cSldViewPr>
      <p:cViewPr varScale="1">
        <p:scale>
          <a:sx n="65" d="100"/>
          <a:sy n="65" d="100"/>
        </p:scale>
        <p:origin x="-102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D3E46-8348-47D4-A723-31BF92A5CB6F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8B0AB-F07F-4756-893F-76B26FF90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Comic Sans MS" pitchFamily="66" charset="0"/>
              </a:rPr>
              <a:t>Ethics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858000" cy="2209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Neeharika Kasarla</a:t>
            </a:r>
          </a:p>
          <a:p>
            <a:r>
              <a:rPr lang="en-US" dirty="0" err="1">
                <a:solidFill>
                  <a:schemeClr val="bg1"/>
                </a:solidFill>
              </a:rPr>
              <a:t>Sai</a:t>
            </a:r>
            <a:r>
              <a:rPr lang="en-US" dirty="0">
                <a:solidFill>
                  <a:schemeClr val="bg1"/>
                </a:solidFill>
              </a:rPr>
              <a:t> Rama Krishna </a:t>
            </a:r>
            <a:r>
              <a:rPr lang="en-US" dirty="0" err="1">
                <a:solidFill>
                  <a:schemeClr val="bg1"/>
                </a:solidFill>
              </a:rPr>
              <a:t>Tummala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Ben Shelton</a:t>
            </a:r>
          </a:p>
          <a:p>
            <a:r>
              <a:rPr lang="en-US" dirty="0">
                <a:solidFill>
                  <a:schemeClr val="bg1"/>
                </a:solidFill>
              </a:rPr>
              <a:t>Daniel Bowen</a:t>
            </a:r>
          </a:p>
        </p:txBody>
      </p:sp>
      <p:pic>
        <p:nvPicPr>
          <p:cNvPr id="7170" name="Picture 2" descr="C:\Users\Neeharika\AppData\Local\Microsoft\Windows\INetCache\IE\0RCCNWOH\Angry_Birds_2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457200"/>
            <a:ext cx="2006600" cy="200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44B4B8-7EF0-4C14-A209-BAF7794F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Flappy Bird - Mini game 3</a:t>
            </a:r>
          </a:p>
        </p:txBody>
      </p:sp>
      <p:pic>
        <p:nvPicPr>
          <p:cNvPr id="5" name="Content Placeholder 4" descr="A close up of a beach&#10;&#10;Description automatically generated">
            <a:extLst>
              <a:ext uri="{FF2B5EF4-FFF2-40B4-BE49-F238E27FC236}">
                <a16:creationId xmlns:a16="http://schemas.microsoft.com/office/drawing/2014/main" xmlns="" id="{2D599424-A7B6-4DD8-A43E-20D3DB028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650" y="1895615"/>
            <a:ext cx="7886699" cy="437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528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57845966-6EFC-468A-9CC7-BAB4B9585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xmlns="" id="{75554383-98AF-4A47-BB65-705FAAA4BE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xmlns="" id="{ADAD1991-FFD1-4E94-ABAB-7560D3300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28600"/>
            <a:ext cx="4890088" cy="6274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291090"/>
            <a:ext cx="7886699" cy="932688"/>
          </a:xfrm>
        </p:spPr>
        <p:txBody>
          <a:bodyPr>
            <a:normAutofit/>
          </a:bodyPr>
          <a:lstStyle/>
          <a:p>
            <a:r>
              <a:rPr lang="en-US" sz="4200"/>
              <a:t>Product Backlog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F2D30B7-B146-48FA-85F6-656B6CC1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7886699" cy="3428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625E5F-4765-4669-A319-57641B2B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Diagram</a:t>
            </a:r>
          </a:p>
        </p:txBody>
      </p:sp>
      <p:pic>
        <p:nvPicPr>
          <p:cNvPr id="5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xmlns="" id="{160FA375-6D2C-4530-B266-575E25286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737331"/>
            <a:ext cx="8229600" cy="4251701"/>
          </a:xfrm>
        </p:spPr>
      </p:pic>
    </p:spTree>
    <p:extLst>
      <p:ext uri="{BB962C8B-B14F-4D97-AF65-F5344CB8AC3E}">
        <p14:creationId xmlns:p14="http://schemas.microsoft.com/office/powerpoint/2010/main" xmlns="" val="246994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6649E3-EBBF-4FFA-8B31-74AAD58E7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7942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Difficulties not as robust as planned</a:t>
            </a:r>
          </a:p>
          <a:p>
            <a:r>
              <a:rPr lang="en-US" dirty="0" smtClean="0"/>
              <a:t>Small question pool</a:t>
            </a:r>
          </a:p>
          <a:p>
            <a:r>
              <a:rPr lang="en-US" dirty="0" smtClean="0"/>
              <a:t>Pong opponent should be AI</a:t>
            </a:r>
          </a:p>
          <a:p>
            <a:r>
              <a:rPr lang="en-US" dirty="0" smtClean="0"/>
              <a:t>Missing sound effects from mini-games</a:t>
            </a:r>
          </a:p>
          <a:p>
            <a:r>
              <a:rPr lang="en-US" dirty="0" smtClean="0"/>
              <a:t>Education before questions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>
              <a:buNone/>
            </a:pPr>
            <a:r>
              <a:rPr lang="en-US" sz="11500" smtClean="0"/>
              <a:t>Questions</a:t>
            </a:r>
            <a:r>
              <a:rPr lang="en-US" sz="11500" dirty="0" smtClean="0"/>
              <a:t>?</a:t>
            </a:r>
            <a:endParaRPr lang="en-US" sz="1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C3195A-58D3-48D0-AD91-83C09690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A2932A-C3D0-41F9-AA6F-A7FC364D7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The </a:t>
            </a:r>
            <a:r>
              <a:rPr lang="en-US" dirty="0"/>
              <a:t>main aim of this game design is to create </a:t>
            </a:r>
            <a:r>
              <a:rPr lang="en-US" dirty="0" smtClean="0"/>
              <a:t>an environment </a:t>
            </a:r>
            <a:r>
              <a:rPr lang="en-US" dirty="0"/>
              <a:t>in which a student can learn Software Engineering Ethics in a recreational way.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194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210135-77A9-4AD8-98BA-4C67C794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4449F8-B8BD-41FC-8E17-ADF9777DE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3 </a:t>
            </a:r>
            <a:r>
              <a:rPr lang="en-US" dirty="0"/>
              <a:t>levels of difficulty </a:t>
            </a:r>
            <a:endParaRPr lang="en-US" dirty="0" smtClean="0"/>
          </a:p>
          <a:p>
            <a:r>
              <a:rPr lang="en-US" dirty="0" smtClean="0"/>
              <a:t>Easy</a:t>
            </a:r>
          </a:p>
          <a:p>
            <a:r>
              <a:rPr lang="en-US" dirty="0" smtClean="0"/>
              <a:t>Medium</a:t>
            </a:r>
          </a:p>
          <a:p>
            <a:r>
              <a:rPr lang="en-US" dirty="0" smtClean="0"/>
              <a:t>Hard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in </a:t>
            </a:r>
            <a:r>
              <a:rPr lang="en-US" dirty="0"/>
              <a:t>which each level starts with mini game followed by ethics game questions.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40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/>
              <a:t>Start Screen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tartscre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8637722" cy="48768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239000" y="5791200"/>
            <a:ext cx="1585037" cy="593531"/>
            <a:chOff x="6108295" y="8034"/>
            <a:chExt cx="1585037" cy="593531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" name="Rectangle 5"/>
            <p:cNvSpPr/>
            <p:nvPr/>
          </p:nvSpPr>
          <p:spPr>
            <a:xfrm>
              <a:off x="6108295" y="8034"/>
              <a:ext cx="1508837" cy="593531"/>
            </a:xfrm>
            <a:prstGeom prst="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184495" y="8034"/>
              <a:ext cx="1508837" cy="5935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/>
                <a:t>Exit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Screen</a:t>
            </a:r>
            <a:endParaRPr lang="en-US" dirty="0"/>
          </a:p>
        </p:txBody>
      </p:sp>
      <p:pic>
        <p:nvPicPr>
          <p:cNvPr id="4" name="Content Placeholder 3" descr="hel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24000"/>
            <a:ext cx="7875415" cy="48006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Level Select Screen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8778BF6-7659-4FB9-8544-EC4687E24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85757"/>
            <a:ext cx="7886699" cy="4396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Pong - Mini Game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953F196-EB93-4312-8996-5378F61C0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05473"/>
            <a:ext cx="7886699" cy="4357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Screen</a:t>
            </a:r>
            <a:endParaRPr lang="en-US" dirty="0"/>
          </a:p>
        </p:txBody>
      </p:sp>
      <p:pic>
        <p:nvPicPr>
          <p:cNvPr id="4" name="Content Placeholder 3" descr="Q2.JPG"/>
          <p:cNvPicPr>
            <a:picLocks noGrp="1" noChangeAspect="1"/>
          </p:cNvPicPr>
          <p:nvPr>
            <p:ph idx="1"/>
          </p:nvPr>
        </p:nvPicPr>
        <p:blipFill>
          <a:blip r:embed="rId2"/>
          <a:srcRect l="7778" r="8889" b="21818"/>
          <a:stretch>
            <a:fillRect/>
          </a:stretch>
        </p:blipFill>
        <p:spPr>
          <a:xfrm>
            <a:off x="762000" y="1524000"/>
            <a:ext cx="7708503" cy="48006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Snake - Mini game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8AAD910-6F38-4467-85EB-2E65BA522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95615"/>
            <a:ext cx="7886699" cy="43771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54064" y="2020824"/>
            <a:ext cx="2591322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71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Ethics Game</vt:lpstr>
      <vt:lpstr>Introduction</vt:lpstr>
      <vt:lpstr>Description </vt:lpstr>
      <vt:lpstr>Start Screen</vt:lpstr>
      <vt:lpstr>Help Screen</vt:lpstr>
      <vt:lpstr>Level Select Screen</vt:lpstr>
      <vt:lpstr>Pong - Mini Game 1</vt:lpstr>
      <vt:lpstr>Question Screen</vt:lpstr>
      <vt:lpstr>Snake - Mini game 2</vt:lpstr>
      <vt:lpstr>Flappy Bird - Mini game 3</vt:lpstr>
      <vt:lpstr>Slide 11</vt:lpstr>
      <vt:lpstr>Product Backlog</vt:lpstr>
      <vt:lpstr>Navigation Diagram</vt:lpstr>
      <vt:lpstr>Live Demonstration</vt:lpstr>
      <vt:lpstr>Compromises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Game</dc:title>
  <dc:creator>sairamakrishna tummala</dc:creator>
  <cp:lastModifiedBy>Neeharika</cp:lastModifiedBy>
  <cp:revision>53</cp:revision>
  <dcterms:created xsi:type="dcterms:W3CDTF">2019-12-04T01:52:39Z</dcterms:created>
  <dcterms:modified xsi:type="dcterms:W3CDTF">2019-12-05T21:23:23Z</dcterms:modified>
</cp:coreProperties>
</file>