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1" r:id="rId3"/>
    <p:sldId id="258" r:id="rId4"/>
    <p:sldId id="260" r:id="rId5"/>
    <p:sldId id="302" r:id="rId6"/>
    <p:sldId id="266" r:id="rId7"/>
    <p:sldId id="259" r:id="rId8"/>
    <p:sldId id="272" r:id="rId9"/>
    <p:sldId id="265" r:id="rId10"/>
    <p:sldId id="267" r:id="rId11"/>
    <p:sldId id="273" r:id="rId12"/>
    <p:sldId id="264" r:id="rId13"/>
    <p:sldId id="268" r:id="rId14"/>
    <p:sldId id="263" r:id="rId15"/>
    <p:sldId id="269" r:id="rId16"/>
    <p:sldId id="261" r:id="rId17"/>
    <p:sldId id="270" r:id="rId18"/>
    <p:sldId id="262" r:id="rId19"/>
    <p:sldId id="271" r:id="rId20"/>
    <p:sldId id="303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5256" autoAdjust="0"/>
  </p:normalViewPr>
  <p:slideViewPr>
    <p:cSldViewPr snapToGrid="0" snapToObjects="1">
      <p:cViewPr varScale="1">
        <p:scale>
          <a:sx n="109" d="100"/>
          <a:sy n="109" d="100"/>
        </p:scale>
        <p:origin x="126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AZ-300: Microsoft Azure Architect Technologies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D2F1-2359-466E-9CE0-4C49AA6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35" y="1236325"/>
            <a:ext cx="3125314" cy="31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servers to Azure</a:t>
            </a:r>
          </a:p>
          <a:p>
            <a:r>
              <a:rPr lang="en-US" dirty="0"/>
              <a:t>Configure serverless computing</a:t>
            </a:r>
          </a:p>
          <a:p>
            <a:r>
              <a:rPr lang="en-US" dirty="0"/>
              <a:t>Implement application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2066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an on-premises network with an Azure virtual network</a:t>
            </a:r>
          </a:p>
          <a:p>
            <a:r>
              <a:rPr lang="en-US" dirty="0"/>
              <a:t>Manage role-based access control (RBAC)</a:t>
            </a:r>
          </a:p>
          <a:p>
            <a:r>
              <a:rPr lang="en-US" dirty="0"/>
              <a:t>Implement Multi-Factor Authentication (MFA)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Create and Deploy Apps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web apps by using PaaS</a:t>
            </a:r>
          </a:p>
          <a:p>
            <a:r>
              <a:rPr lang="en-US" dirty="0"/>
              <a:t>Design and develop apps that run in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Implement Authentication and Secure Data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9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authentication</a:t>
            </a:r>
          </a:p>
          <a:p>
            <a:r>
              <a:rPr lang="en-US" dirty="0"/>
              <a:t>Implement secure data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Develop for the Cloud and for Azure Storage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solutions that use Cosmos DB storage</a:t>
            </a:r>
          </a:p>
          <a:p>
            <a:r>
              <a:rPr lang="en-US" dirty="0"/>
              <a:t>Develop solutions that use a relational database</a:t>
            </a:r>
          </a:p>
          <a:p>
            <a:r>
              <a:rPr lang="en-US" dirty="0"/>
              <a:t>Configure a message-based integration architecture</a:t>
            </a:r>
          </a:p>
          <a:p>
            <a:r>
              <a:rPr lang="en-US" dirty="0"/>
              <a:t>Develop for autoscaling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6: Exam AZ-300 Exam Strategy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Grasp the content</a:t>
            </a:r>
          </a:p>
          <a:p>
            <a:r>
              <a:rPr lang="en-US" dirty="0"/>
              <a:t>Acquire the hands-on skills</a:t>
            </a:r>
          </a:p>
          <a:p>
            <a:r>
              <a:rPr lang="en-US" dirty="0"/>
              <a:t>Master computer-based testing</a:t>
            </a:r>
          </a:p>
          <a:p>
            <a:r>
              <a:rPr lang="en-US" dirty="0"/>
              <a:t>Comprehend what to expect before, during, and after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1783536"/>
            <a:ext cx="6158291" cy="2578256"/>
          </a:xfrm>
        </p:spPr>
        <p:txBody>
          <a:bodyPr/>
          <a:lstStyle/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7835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dirty="0" err="1"/>
              <a:t>sdfsdf</a:t>
            </a:r>
            <a:endParaRPr lang="en-US" dirty="0"/>
          </a:p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3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Module 1: Deploy and Configure Azure Infrastructure</a:t>
            </a:r>
          </a:p>
          <a:p>
            <a:r>
              <a:rPr lang="en-US" dirty="0"/>
              <a:t>Module 2 Implement Azure Workloads and Security</a:t>
            </a:r>
          </a:p>
          <a:p>
            <a:r>
              <a:rPr lang="en-US" dirty="0"/>
              <a:t>Module 3: Create and Deploy Apps in Azure</a:t>
            </a:r>
          </a:p>
          <a:p>
            <a:r>
              <a:rPr lang="en-US" dirty="0"/>
              <a:t>Synthesis and look ahead to Day 2</a:t>
            </a:r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content review</a:t>
            </a:r>
          </a:p>
          <a:p>
            <a:r>
              <a:rPr lang="en-US" dirty="0"/>
              <a:t>Module 4: Implement Authentication and Secure Data in Azure</a:t>
            </a:r>
          </a:p>
          <a:p>
            <a:r>
              <a:rPr lang="en-US" dirty="0"/>
              <a:t>Module 5: Develop for the Cloud and for Azure Storage</a:t>
            </a:r>
          </a:p>
          <a:p>
            <a:r>
              <a:rPr lang="en-US" dirty="0"/>
              <a:t>Module 6: Exam AZ-300 Exam Strategy</a:t>
            </a:r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timw.info/az300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Deploy and Configure Azure Infrastructure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resource utilization and consumption</a:t>
            </a:r>
          </a:p>
          <a:p>
            <a:r>
              <a:rPr lang="en-US" dirty="0"/>
              <a:t>Create and configure storage accounts</a:t>
            </a:r>
          </a:p>
          <a:p>
            <a:r>
              <a:rPr lang="en-US" dirty="0"/>
              <a:t>Create, configure, and automate deployment of Windows and Linux virtual machines (VMs)</a:t>
            </a:r>
          </a:p>
          <a:p>
            <a:r>
              <a:rPr lang="en-US" dirty="0"/>
              <a:t>Create connectivity between virtual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manage virtual networking</a:t>
            </a:r>
          </a:p>
          <a:p>
            <a:r>
              <a:rPr lang="en-US" dirty="0"/>
              <a:t>Manage Azure Active Directory (Azure AD)</a:t>
            </a:r>
          </a:p>
          <a:p>
            <a:r>
              <a:rPr lang="en-US" dirty="0"/>
              <a:t>Implement and Manage Hybrid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Implement Azure Workloads and Security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17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208</TotalTime>
  <Words>364</Words>
  <Application>Microsoft Office PowerPoint</Application>
  <PresentationFormat>On-screen Show (16:9)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Standard_LiveLessons_2017</vt:lpstr>
      <vt:lpstr>Exam AZ-300: Microsoft Azure Architect Technologies Crash Course</vt:lpstr>
      <vt:lpstr>Tim Warner</vt:lpstr>
      <vt:lpstr>Day 1 of 2 Agenda</vt:lpstr>
      <vt:lpstr>Day 2 of 2 Agenda</vt:lpstr>
      <vt:lpstr>Course Materials</vt:lpstr>
      <vt:lpstr>Module 1: Deploy and Configure Azure Infrastructure </vt:lpstr>
      <vt:lpstr>Module 1 Learning Objectives</vt:lpstr>
      <vt:lpstr>Module 1 Learning Objectives (Cont’d)</vt:lpstr>
      <vt:lpstr>Module 2 Implement Azure Workloads and Security </vt:lpstr>
      <vt:lpstr>Module 2 Learning Objectives</vt:lpstr>
      <vt:lpstr>Module 2 Learning Objectives (Cont’d)</vt:lpstr>
      <vt:lpstr>Module 3: Create and Deploy Apps in Azure </vt:lpstr>
      <vt:lpstr>Module 3 Learning Objectives</vt:lpstr>
      <vt:lpstr>Module 4: Implement Authentication and Secure Data in Azure </vt:lpstr>
      <vt:lpstr>Module 4 Learning Objectives</vt:lpstr>
      <vt:lpstr>Module 5: Develop for the Cloud and for Azure Storage </vt:lpstr>
      <vt:lpstr>Module 5 Learning Objectives</vt:lpstr>
      <vt:lpstr>Module 6: Exam AZ-300 Exam Strategy </vt:lpstr>
      <vt:lpstr>Module 6 Learning Objectives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46</cp:revision>
  <dcterms:created xsi:type="dcterms:W3CDTF">2015-09-28T19:52:00Z</dcterms:created>
  <dcterms:modified xsi:type="dcterms:W3CDTF">2019-07-07T18:49:36Z</dcterms:modified>
</cp:coreProperties>
</file>