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1" r:id="rId3"/>
    <p:sldId id="302" r:id="rId4"/>
    <p:sldId id="258" r:id="rId5"/>
    <p:sldId id="260" r:id="rId6"/>
    <p:sldId id="266" r:id="rId7"/>
    <p:sldId id="259" r:id="rId8"/>
    <p:sldId id="272" r:id="rId9"/>
    <p:sldId id="304" r:id="rId10"/>
    <p:sldId id="265" r:id="rId11"/>
    <p:sldId id="267" r:id="rId12"/>
    <p:sldId id="273" r:id="rId13"/>
    <p:sldId id="264" r:id="rId14"/>
    <p:sldId id="268" r:id="rId15"/>
    <p:sldId id="263" r:id="rId16"/>
    <p:sldId id="269" r:id="rId17"/>
    <p:sldId id="261" r:id="rId18"/>
    <p:sldId id="270" r:id="rId19"/>
    <p:sldId id="262" r:id="rId20"/>
    <p:sldId id="271" r:id="rId21"/>
    <p:sldId id="4946" r:id="rId22"/>
    <p:sldId id="4941" r:id="rId23"/>
    <p:sldId id="4926" r:id="rId24"/>
    <p:sldId id="4928" r:id="rId25"/>
    <p:sldId id="4929" r:id="rId26"/>
    <p:sldId id="4930" r:id="rId27"/>
    <p:sldId id="4931" r:id="rId28"/>
    <p:sldId id="4932" r:id="rId29"/>
    <p:sldId id="4933" r:id="rId30"/>
    <p:sldId id="30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886" autoAdjust="0"/>
    <p:restoredTop sz="95256" autoAdjust="0"/>
  </p:normalViewPr>
  <p:slideViewPr>
    <p:cSldViewPr snapToGrid="0" snapToObjects="1">
      <p:cViewPr varScale="1">
        <p:scale>
          <a:sx n="122" d="100"/>
          <a:sy n="122" d="100"/>
        </p:scale>
        <p:origin x="114" y="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AZ-300: Microsoft Azure Architect Technologies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D2F1-2359-466E-9CE0-4C49AA6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35" y="1236325"/>
            <a:ext cx="3125314" cy="31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Implement Azure Workloads and Security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servers to Azure</a:t>
            </a:r>
          </a:p>
          <a:p>
            <a:r>
              <a:rPr lang="en-US" dirty="0"/>
              <a:t>Configure serverless computing</a:t>
            </a:r>
          </a:p>
          <a:p>
            <a:r>
              <a:rPr lang="en-US" dirty="0"/>
              <a:t>Implement application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2066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an on-premises network with an Azure virtual network</a:t>
            </a:r>
          </a:p>
          <a:p>
            <a:r>
              <a:rPr lang="en-US" dirty="0"/>
              <a:t>Manage role-based access control (RBAC)</a:t>
            </a:r>
          </a:p>
          <a:p>
            <a:r>
              <a:rPr lang="en-US" dirty="0"/>
              <a:t>Implement Multi-Factor Authentication (MFA)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Create and Deploy Apps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web apps by using PaaS</a:t>
            </a:r>
          </a:p>
          <a:p>
            <a:r>
              <a:rPr lang="en-US" dirty="0"/>
              <a:t>Design and develop apps that run in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Implement Authentication and Secure Data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authentication</a:t>
            </a:r>
          </a:p>
          <a:p>
            <a:r>
              <a:rPr lang="en-US" dirty="0"/>
              <a:t>Implement secure data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Develop for the Cloud and for Azure Storage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solutions that use Cosmos DB storage</a:t>
            </a:r>
          </a:p>
          <a:p>
            <a:r>
              <a:rPr lang="en-US" dirty="0"/>
              <a:t>Develop solutions that use a relational database</a:t>
            </a:r>
          </a:p>
          <a:p>
            <a:r>
              <a:rPr lang="en-US" dirty="0"/>
              <a:t>Configure a message-based integration architecture</a:t>
            </a:r>
          </a:p>
          <a:p>
            <a:r>
              <a:rPr lang="en-US" dirty="0"/>
              <a:t>Develop for autoscaling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6: Exam AZ-300 Exam Strategy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1783536"/>
            <a:ext cx="6158291" cy="2578256"/>
          </a:xfrm>
        </p:spPr>
        <p:txBody>
          <a:bodyPr/>
          <a:lstStyle/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Grasp the content</a:t>
            </a:r>
          </a:p>
          <a:p>
            <a:r>
              <a:rPr lang="en-US" dirty="0"/>
              <a:t>Acquire the hands-on skills</a:t>
            </a:r>
          </a:p>
          <a:p>
            <a:r>
              <a:rPr lang="en-US" dirty="0"/>
              <a:t>Master computer-based testing</a:t>
            </a:r>
          </a:p>
          <a:p>
            <a:r>
              <a:rPr lang="en-US" dirty="0"/>
              <a:t>Comprehend what to expect before, during, and after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3995069-69E5-4381-9671-C69866B93FC4}"/>
              </a:ext>
            </a:extLst>
          </p:cNvPr>
          <p:cNvSpPr/>
          <p:nvPr/>
        </p:nvSpPr>
        <p:spPr>
          <a:xfrm>
            <a:off x="2487120" y="1089189"/>
            <a:ext cx="4169760" cy="31220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50"/>
              </a:spcBef>
            </a:pPr>
            <a:r>
              <a:rPr lang="en-US" dirty="0">
                <a:solidFill>
                  <a:schemeClr val="bg1"/>
                </a:solidFill>
              </a:rPr>
              <a:t>Interdependence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A2048-FB70-46D4-A516-B738655F7FD6}"/>
              </a:ext>
            </a:extLst>
          </p:cNvPr>
          <p:cNvSpPr txBox="1"/>
          <p:nvPr/>
        </p:nvSpPr>
        <p:spPr>
          <a:xfrm>
            <a:off x="1905814" y="2119301"/>
            <a:ext cx="196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Content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D8EA-D531-43B6-821A-549B9677E818}"/>
              </a:ext>
            </a:extLst>
          </p:cNvPr>
          <p:cNvSpPr txBox="1"/>
          <p:nvPr/>
        </p:nvSpPr>
        <p:spPr>
          <a:xfrm>
            <a:off x="5269853" y="2119301"/>
            <a:ext cx="1968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Practical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C4BAF-D29C-41B7-A22E-C1DCBB043612}"/>
              </a:ext>
            </a:extLst>
          </p:cNvPr>
          <p:cNvSpPr txBox="1"/>
          <p:nvPr/>
        </p:nvSpPr>
        <p:spPr>
          <a:xfrm>
            <a:off x="3248347" y="4241949"/>
            <a:ext cx="2647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Test-taking skills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Pyramid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03165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28C9-CB74-45B7-A7C6-4911EC5B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Digital Credentials by </a:t>
            </a:r>
            <a:r>
              <a:rPr lang="en-US" dirty="0" err="1"/>
              <a:t>Credly</a:t>
            </a:r>
            <a:r>
              <a:rPr lang="en-US" dirty="0"/>
              <a:t>/Acclaim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ABE19-DF9A-4B30-9C94-3C0D003E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2" y="855433"/>
            <a:ext cx="4692316" cy="42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27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 Choice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A3770-EB44-4AE8-97EC-70188EC1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74" y="1085850"/>
            <a:ext cx="5810853" cy="38869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73773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Repeated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73DAA-F6FA-4B5E-82D6-90FA5BE20CDB}"/>
              </a:ext>
            </a:extLst>
          </p:cNvPr>
          <p:cNvSpPr txBox="1"/>
          <p:nvPr/>
        </p:nvSpPr>
        <p:spPr>
          <a:xfrm>
            <a:off x="1168854" y="1202871"/>
            <a:ext cx="680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need to move an Azure VM to another hardware host.</a:t>
            </a:r>
          </a:p>
          <a:p>
            <a:endParaRPr lang="en-US" sz="2400" dirty="0"/>
          </a:p>
          <a:p>
            <a:r>
              <a:rPr lang="en-US" sz="2400" dirty="0"/>
              <a:t>Solution: You redeploy the VM.</a:t>
            </a:r>
          </a:p>
          <a:p>
            <a:endParaRPr lang="en-US" sz="2400" dirty="0"/>
          </a:p>
          <a:p>
            <a:r>
              <a:rPr lang="en-US" sz="2400" dirty="0"/>
              <a:t>Does this solution meet the goal?</a:t>
            </a:r>
          </a:p>
          <a:p>
            <a:endParaRPr lang="en-US" sz="2400" dirty="0"/>
          </a:p>
          <a:p>
            <a:pPr marL="257175" indent="-257175">
              <a:buAutoNum type="alphaLcPeriod"/>
            </a:pPr>
            <a:r>
              <a:rPr lang="en-US" sz="2400" dirty="0"/>
              <a:t>Yes</a:t>
            </a:r>
          </a:p>
          <a:p>
            <a:pPr marL="257175" indent="-257175">
              <a:buAutoNum type="alphaLcPeriod"/>
            </a:pPr>
            <a:r>
              <a:rPr lang="en-US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760557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Select and 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D004-432C-40C0-887C-A1DE6448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53" y="1049629"/>
            <a:ext cx="7305694" cy="384095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18084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Build List and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95FA9-9F69-4229-AE53-7CD8B783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32" y="1028701"/>
            <a:ext cx="5930736" cy="396715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713392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Active Screen/Fill in the Blank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58319-C6AA-4A20-B2B6-58F13105B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23" y="1030559"/>
            <a:ext cx="6631954" cy="3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330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C76BE-3D56-4014-BF60-49E5DDBA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65745"/>
            <a:ext cx="7372350" cy="38248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66379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6B4-D857-4401-A834-5F330F58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Performance-Based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EB5F4-7D42-4847-AAA1-08F572F1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62" y="716085"/>
            <a:ext cx="6738900" cy="426880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7801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timw.info/az300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783536"/>
            <a:ext cx="6659452" cy="2578256"/>
          </a:xfrm>
        </p:spPr>
        <p:txBody>
          <a:bodyPr/>
          <a:lstStyle/>
          <a:p>
            <a:r>
              <a:rPr lang="en-US" dirty="0"/>
              <a:t>Course materials: timw.info/az300</a:t>
            </a:r>
          </a:p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3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Module 1: Deploy and Configure Azure Infrastructure</a:t>
            </a:r>
          </a:p>
          <a:p>
            <a:r>
              <a:rPr lang="en-US" dirty="0"/>
              <a:t>Module 2 Implement Azure Workloads and Security</a:t>
            </a:r>
          </a:p>
          <a:p>
            <a:r>
              <a:rPr lang="en-US" dirty="0"/>
              <a:t>Module 3: Create and Deploy Apps in Azure</a:t>
            </a:r>
          </a:p>
          <a:p>
            <a:r>
              <a:rPr lang="en-US" dirty="0"/>
              <a:t>Synthesis and look ahead to Day 2</a:t>
            </a:r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content review</a:t>
            </a:r>
          </a:p>
          <a:p>
            <a:r>
              <a:rPr lang="en-US" dirty="0"/>
              <a:t>Module 4: Implement Authentication and Secure Data in Azure</a:t>
            </a:r>
          </a:p>
          <a:p>
            <a:r>
              <a:rPr lang="en-US" dirty="0"/>
              <a:t>Module 5: Develop for the Cloud and for Azure Storage</a:t>
            </a:r>
          </a:p>
          <a:p>
            <a:r>
              <a:rPr lang="en-US" dirty="0"/>
              <a:t>Module 6: Exam AZ-300 Exam Strategy</a:t>
            </a:r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Deploy and Configure Azure Infrastructure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resource utilization and consumption</a:t>
            </a:r>
          </a:p>
          <a:p>
            <a:r>
              <a:rPr lang="en-US" dirty="0"/>
              <a:t>Create and configure storage accounts</a:t>
            </a:r>
          </a:p>
          <a:p>
            <a:r>
              <a:rPr lang="en-US" dirty="0"/>
              <a:t>Create, configure, and automate deployment of Windows and Linux virtual machines (VMs)</a:t>
            </a:r>
          </a:p>
          <a:p>
            <a:r>
              <a:rPr lang="en-US" dirty="0"/>
              <a:t>Create connectivity between virtual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manage virtual networking</a:t>
            </a:r>
          </a:p>
          <a:p>
            <a:r>
              <a:rPr lang="en-US" dirty="0"/>
              <a:t>Manage Azure Active Directory (Azure AD)</a:t>
            </a:r>
          </a:p>
          <a:p>
            <a:r>
              <a:rPr lang="en-US" dirty="0"/>
              <a:t>Implement and Manage Hybrid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8C14-6600-418F-8837-769A6166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422879639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2779</TotalTime>
  <Words>445</Words>
  <Application>Microsoft Office PowerPoint</Application>
  <PresentationFormat>On-screen Show (16:9)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Gotham Medium</vt:lpstr>
      <vt:lpstr>Tahoma</vt:lpstr>
      <vt:lpstr>Standard_LiveLessons_2017</vt:lpstr>
      <vt:lpstr>Exam AZ-300: Microsoft Azure Architect Technologies Crash Course</vt:lpstr>
      <vt:lpstr>Tim Warner</vt:lpstr>
      <vt:lpstr>Course Materials</vt:lpstr>
      <vt:lpstr>Day 1 of 2 Agenda</vt:lpstr>
      <vt:lpstr>Day 2 of 2 Agenda</vt:lpstr>
      <vt:lpstr>Module 1: Deploy and Configure Azure Infrastructure </vt:lpstr>
      <vt:lpstr>Module 1 Learning Objectives</vt:lpstr>
      <vt:lpstr>Module 1 Learning Objectives (Cont’d)</vt:lpstr>
      <vt:lpstr>Our Environment</vt:lpstr>
      <vt:lpstr>Module 2 Implement Azure Workloads and Security </vt:lpstr>
      <vt:lpstr>Module 2 Learning Objectives</vt:lpstr>
      <vt:lpstr>Module 2 Learning Objectives (Cont’d)</vt:lpstr>
      <vt:lpstr>Module 3: Create and Deploy Apps in Azure </vt:lpstr>
      <vt:lpstr>Module 3 Learning Objectives</vt:lpstr>
      <vt:lpstr>Module 4: Implement Authentication and Secure Data in Azure </vt:lpstr>
      <vt:lpstr>Module 4 Learning Objectives</vt:lpstr>
      <vt:lpstr>Module 5: Develop for the Cloud and for Azure Storage </vt:lpstr>
      <vt:lpstr>Module 5 Learning Objectives</vt:lpstr>
      <vt:lpstr>Module 6: Exam AZ-300 Exam Strategy </vt:lpstr>
      <vt:lpstr>Module 6 Learning Objectives</vt:lpstr>
      <vt:lpstr> </vt:lpstr>
      <vt:lpstr>  Digital Credentials by Credly/Acclaim</vt:lpstr>
      <vt:lpstr> Multiple Choice</vt:lpstr>
      <vt:lpstr>Repeated Scenario</vt:lpstr>
      <vt:lpstr> Select and Place</vt:lpstr>
      <vt:lpstr> Build List and Reorder</vt:lpstr>
      <vt:lpstr> Active Screen/Fill in the Blank</vt:lpstr>
      <vt:lpstr> Case Study</vt:lpstr>
      <vt:lpstr> Performance-Based Lab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51</cp:revision>
  <dcterms:created xsi:type="dcterms:W3CDTF">2015-09-28T19:52:00Z</dcterms:created>
  <dcterms:modified xsi:type="dcterms:W3CDTF">2019-07-11T20:08:03Z</dcterms:modified>
</cp:coreProperties>
</file>