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01" r:id="rId3"/>
    <p:sldId id="258" r:id="rId4"/>
    <p:sldId id="260" r:id="rId5"/>
    <p:sldId id="302" r:id="rId6"/>
    <p:sldId id="266" r:id="rId7"/>
    <p:sldId id="259" r:id="rId8"/>
    <p:sldId id="272" r:id="rId9"/>
    <p:sldId id="304" r:id="rId10"/>
    <p:sldId id="265" r:id="rId11"/>
    <p:sldId id="267" r:id="rId12"/>
    <p:sldId id="273" r:id="rId13"/>
    <p:sldId id="264" r:id="rId14"/>
    <p:sldId id="268" r:id="rId15"/>
    <p:sldId id="263" r:id="rId16"/>
    <p:sldId id="269" r:id="rId17"/>
    <p:sldId id="261" r:id="rId18"/>
    <p:sldId id="270" r:id="rId19"/>
    <p:sldId id="262" r:id="rId20"/>
    <p:sldId id="271" r:id="rId21"/>
    <p:sldId id="303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6" autoAdjust="0"/>
    <p:restoredTop sz="95256" autoAdjust="0"/>
  </p:normalViewPr>
  <p:slideViewPr>
    <p:cSldViewPr snapToGrid="0" snapToObjects="1">
      <p:cViewPr varScale="1">
        <p:scale>
          <a:sx n="89" d="100"/>
          <a:sy n="89" d="100"/>
        </p:scale>
        <p:origin x="90" y="4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417" y="7145"/>
            <a:ext cx="5796480" cy="1616093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Exam AZ-300: Microsoft Azure Architect Technologies Crash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95" y="4172159"/>
            <a:ext cx="4975395" cy="1314450"/>
          </a:xfrm>
        </p:spPr>
        <p:txBody>
          <a:bodyPr/>
          <a:lstStyle/>
          <a:p>
            <a:r>
              <a:rPr lang="en-US" sz="2400" dirty="0"/>
              <a:t>Tim Warner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1D2F1-2359-466E-9CE0-4C49AA6D0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635" y="1236325"/>
            <a:ext cx="3125314" cy="31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 Implement Azure Workloads and Security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2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Migrate servers to Azure</a:t>
            </a:r>
          </a:p>
          <a:p>
            <a:r>
              <a:rPr lang="en-US" dirty="0"/>
              <a:t>Configure serverless computing</a:t>
            </a:r>
          </a:p>
          <a:p>
            <a:r>
              <a:rPr lang="en-US" dirty="0"/>
              <a:t>Implement application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220664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Learning Objectives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an on-premises network with an Azure virtual network</a:t>
            </a:r>
          </a:p>
          <a:p>
            <a:r>
              <a:rPr lang="en-US" dirty="0"/>
              <a:t>Manage role-based access control (RBAC)</a:t>
            </a:r>
          </a:p>
          <a:p>
            <a:r>
              <a:rPr lang="en-US" dirty="0"/>
              <a:t>Implement Multi-Factor Authentication (MFA)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2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3: Create and Deploy Apps in Azure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71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web apps by using PaaS</a:t>
            </a:r>
          </a:p>
          <a:p>
            <a:r>
              <a:rPr lang="en-US" dirty="0"/>
              <a:t>Design and develop apps that run in containers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57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4: Implement Authentication and Secure Data in Azure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92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authentication</a:t>
            </a:r>
          </a:p>
          <a:p>
            <a:r>
              <a:rPr lang="en-US" dirty="0"/>
              <a:t>Implement secure data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52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5: Develop for the Cloud and for Azure Storage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7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solutions that use Cosmos DB storage</a:t>
            </a:r>
          </a:p>
          <a:p>
            <a:r>
              <a:rPr lang="en-US" dirty="0"/>
              <a:t>Develop solutions that use a relational database</a:t>
            </a:r>
          </a:p>
          <a:p>
            <a:r>
              <a:rPr lang="en-US" dirty="0"/>
              <a:t>Configure a message-based integration architecture</a:t>
            </a:r>
          </a:p>
          <a:p>
            <a:r>
              <a:rPr lang="en-US" dirty="0"/>
              <a:t>Develop for autoscaling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6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6: Exam AZ-300 Exam Strategy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5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9" y="1783536"/>
            <a:ext cx="6158291" cy="2578256"/>
          </a:xfrm>
        </p:spPr>
        <p:txBody>
          <a:bodyPr/>
          <a:lstStyle/>
          <a:p>
            <a:r>
              <a:rPr lang="en-US" dirty="0"/>
              <a:t>Twitter: @TechTrainerTim</a:t>
            </a:r>
          </a:p>
          <a:p>
            <a:r>
              <a:rPr lang="en-US" dirty="0"/>
              <a:t>Work: Pluralsight.com</a:t>
            </a:r>
          </a:p>
          <a:p>
            <a:r>
              <a:rPr lang="en-US" dirty="0"/>
              <a:t>Web: TechTrainerTim.com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A027D-27B4-479C-B958-B777AE26A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278" y="1282622"/>
            <a:ext cx="2602522" cy="25782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1262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Grasp the content</a:t>
            </a:r>
          </a:p>
          <a:p>
            <a:r>
              <a:rPr lang="en-US" dirty="0"/>
              <a:t>Acquire the hands-on skills</a:t>
            </a:r>
          </a:p>
          <a:p>
            <a:r>
              <a:rPr lang="en-US" dirty="0"/>
              <a:t>Master computer-based testing</a:t>
            </a:r>
          </a:p>
          <a:p>
            <a:r>
              <a:rPr lang="en-US" dirty="0"/>
              <a:t>Comprehend what to expect before, during, and after the exam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26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639" y="1783536"/>
            <a:ext cx="6659452" cy="2578256"/>
          </a:xfrm>
        </p:spPr>
        <p:txBody>
          <a:bodyPr/>
          <a:lstStyle/>
          <a:p>
            <a:r>
              <a:rPr lang="en-US" dirty="0"/>
              <a:t>Course materials: timw.info/az300</a:t>
            </a:r>
          </a:p>
          <a:p>
            <a:r>
              <a:rPr lang="en-US" dirty="0"/>
              <a:t>Twitter: @TechTrainerTim</a:t>
            </a:r>
          </a:p>
          <a:p>
            <a:r>
              <a:rPr lang="en-US" dirty="0"/>
              <a:t>Work: Pluralsight.com</a:t>
            </a:r>
          </a:p>
          <a:p>
            <a:r>
              <a:rPr lang="en-US" dirty="0"/>
              <a:t>Web: TechTrainerTim.com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A027D-27B4-479C-B958-B777AE26A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278" y="1282622"/>
            <a:ext cx="2602522" cy="25782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530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Module 1: Deploy and Configure Azure Infrastructure</a:t>
            </a:r>
          </a:p>
          <a:p>
            <a:r>
              <a:rPr lang="en-US" dirty="0"/>
              <a:t>Module 2 Implement Azure Workloads and Security</a:t>
            </a:r>
          </a:p>
          <a:p>
            <a:r>
              <a:rPr lang="en-US" dirty="0"/>
              <a:t>Module 3: Create and Deploy Apps in Azure</a:t>
            </a:r>
          </a:p>
          <a:p>
            <a:r>
              <a:rPr lang="en-US" dirty="0"/>
              <a:t>Synthesis and look ahead to Day 2</a:t>
            </a:r>
          </a:p>
        </p:txBody>
      </p:sp>
    </p:spTree>
    <p:extLst>
      <p:ext uri="{BB962C8B-B14F-4D97-AF65-F5344CB8AC3E}">
        <p14:creationId xmlns:p14="http://schemas.microsoft.com/office/powerpoint/2010/main" val="16456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content review</a:t>
            </a:r>
          </a:p>
          <a:p>
            <a:r>
              <a:rPr lang="en-US" dirty="0"/>
              <a:t>Module 4: Implement Authentication and Secure Data in Azure</a:t>
            </a:r>
          </a:p>
          <a:p>
            <a:r>
              <a:rPr lang="en-US" dirty="0"/>
              <a:t>Module 5: Develop for the Cloud and for Azure Storage</a:t>
            </a:r>
          </a:p>
          <a:p>
            <a:r>
              <a:rPr lang="en-US" dirty="0"/>
              <a:t>Module 6: Exam AZ-300 Exam Strategy</a:t>
            </a:r>
          </a:p>
        </p:txBody>
      </p:sp>
    </p:spTree>
    <p:extLst>
      <p:ext uri="{BB962C8B-B14F-4D97-AF65-F5344CB8AC3E}">
        <p14:creationId xmlns:p14="http://schemas.microsoft.com/office/powerpoint/2010/main" val="262326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80932-C79B-4E37-86AD-089232300598}"/>
              </a:ext>
            </a:extLst>
          </p:cNvPr>
          <p:cNvSpPr/>
          <p:nvPr/>
        </p:nvSpPr>
        <p:spPr>
          <a:xfrm>
            <a:off x="1241536" y="2034283"/>
            <a:ext cx="665139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timw.info/az300</a:t>
            </a:r>
          </a:p>
        </p:txBody>
      </p:sp>
    </p:spTree>
    <p:extLst>
      <p:ext uri="{BB962C8B-B14F-4D97-AF65-F5344CB8AC3E}">
        <p14:creationId xmlns:p14="http://schemas.microsoft.com/office/powerpoint/2010/main" val="61634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1: Deploy and Configure Azure Infrastructure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resource utilization and consumption</a:t>
            </a:r>
          </a:p>
          <a:p>
            <a:r>
              <a:rPr lang="en-US" dirty="0"/>
              <a:t>Create and configure storage accounts</a:t>
            </a:r>
          </a:p>
          <a:p>
            <a:r>
              <a:rPr lang="en-US" dirty="0"/>
              <a:t>Create, configure, and automate deployment of Windows and Linux virtual machines (VMs)</a:t>
            </a:r>
          </a:p>
          <a:p>
            <a:r>
              <a:rPr lang="en-US" dirty="0"/>
              <a:t>Create connectivity between virtual networks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1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663-D0AD-564E-AFD0-A2EAFE72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 Learning Objectives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EB59-169C-FE49-B976-0294784B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and manage virtual networking</a:t>
            </a:r>
          </a:p>
          <a:p>
            <a:r>
              <a:rPr lang="en-US" dirty="0"/>
              <a:t>Manage Azure Active Directory (Azure AD)</a:t>
            </a:r>
          </a:p>
          <a:p>
            <a:r>
              <a:rPr lang="en-US" dirty="0"/>
              <a:t>Implement and Manage Hybrid Identities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76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8C14-6600-418F-8837-769A6166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Environment</a:t>
            </a:r>
          </a:p>
        </p:txBody>
      </p:sp>
    </p:spTree>
    <p:extLst>
      <p:ext uri="{BB962C8B-B14F-4D97-AF65-F5344CB8AC3E}">
        <p14:creationId xmlns:p14="http://schemas.microsoft.com/office/powerpoint/2010/main" val="422879639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2741</TotalTime>
  <Words>370</Words>
  <Application>Microsoft Office PowerPoint</Application>
  <PresentationFormat>On-screen Show (16:9)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Standard_LiveLessons_2017</vt:lpstr>
      <vt:lpstr>Exam AZ-300: Microsoft Azure Architect Technologies Crash Course</vt:lpstr>
      <vt:lpstr>Tim Warner</vt:lpstr>
      <vt:lpstr>Day 1 of 2 Agenda</vt:lpstr>
      <vt:lpstr>Day 2 of 2 Agenda</vt:lpstr>
      <vt:lpstr>Course Materials</vt:lpstr>
      <vt:lpstr>Module 1: Deploy and Configure Azure Infrastructure </vt:lpstr>
      <vt:lpstr>Module 1 Learning Objectives</vt:lpstr>
      <vt:lpstr>Module 1 Learning Objectives (Cont’d)</vt:lpstr>
      <vt:lpstr>Our Environment</vt:lpstr>
      <vt:lpstr>Module 2 Implement Azure Workloads and Security </vt:lpstr>
      <vt:lpstr>Module 2 Learning Objectives</vt:lpstr>
      <vt:lpstr>Module 2 Learning Objectives (Cont’d)</vt:lpstr>
      <vt:lpstr>Module 3: Create and Deploy Apps in Azure </vt:lpstr>
      <vt:lpstr>Module 3 Learning Objectives</vt:lpstr>
      <vt:lpstr>Module 4: Implement Authentication and Secure Data in Azure </vt:lpstr>
      <vt:lpstr>Module 4 Learning Objectives</vt:lpstr>
      <vt:lpstr>Module 5: Develop for the Cloud and for Azure Storage </vt:lpstr>
      <vt:lpstr>Module 5 Learning Objectives</vt:lpstr>
      <vt:lpstr>Module 6: Exam AZ-300 Exam Strategy </vt:lpstr>
      <vt:lpstr>Module 6 Learning Objectives</vt:lpstr>
      <vt:lpstr>Thank you!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tim@timw.info</cp:lastModifiedBy>
  <cp:revision>48</cp:revision>
  <dcterms:created xsi:type="dcterms:W3CDTF">2015-09-28T19:52:00Z</dcterms:created>
  <dcterms:modified xsi:type="dcterms:W3CDTF">2019-07-11T12:58:25Z</dcterms:modified>
</cp:coreProperties>
</file>