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34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松本 基" userId="82f7f4283788acf4" providerId="LiveId" clId="{90674DCA-C323-4E5C-805B-F2432A650A8E}"/>
    <pc:docChg chg="undo custSel modSld">
      <pc:chgData name="松本 基" userId="82f7f4283788acf4" providerId="LiveId" clId="{90674DCA-C323-4E5C-805B-F2432A650A8E}" dt="2024-04-05T12:50:49.319" v="5" actId="1076"/>
      <pc:docMkLst>
        <pc:docMk/>
      </pc:docMkLst>
      <pc:sldChg chg="modSp mod">
        <pc:chgData name="松本 基" userId="82f7f4283788acf4" providerId="LiveId" clId="{90674DCA-C323-4E5C-805B-F2432A650A8E}" dt="2024-04-05T12:50:49.319" v="5" actId="1076"/>
        <pc:sldMkLst>
          <pc:docMk/>
          <pc:sldMk cId="2098556697" sldId="257"/>
        </pc:sldMkLst>
        <pc:spChg chg="mod">
          <ac:chgData name="松本 基" userId="82f7f4283788acf4" providerId="LiveId" clId="{90674DCA-C323-4E5C-805B-F2432A650A8E}" dt="2024-04-05T12:50:49.319" v="5" actId="1076"/>
          <ac:spMkLst>
            <pc:docMk/>
            <pc:sldMk cId="2098556697" sldId="257"/>
            <ac:spMk id="5" creationId="{1CE56016-E775-67B4-585E-C3E2DA60DA50}"/>
          </ac:spMkLst>
        </pc:spChg>
      </pc:sldChg>
    </pc:docChg>
  </pc:docChgLst>
  <pc:docChgLst>
    <pc:chgData name="松本 基" userId="82f7f4283788acf4" providerId="LiveId" clId="{AF3A0B70-4F3C-4FEB-9033-98A616BBCAB6}"/>
    <pc:docChg chg="modSld">
      <pc:chgData name="松本 基" userId="82f7f4283788acf4" providerId="LiveId" clId="{AF3A0B70-4F3C-4FEB-9033-98A616BBCAB6}" dt="2024-04-05T12:47:11.771" v="31" actId="20577"/>
      <pc:docMkLst>
        <pc:docMk/>
      </pc:docMkLst>
      <pc:sldChg chg="modSp mod">
        <pc:chgData name="松本 基" userId="82f7f4283788acf4" providerId="LiveId" clId="{AF3A0B70-4F3C-4FEB-9033-98A616BBCAB6}" dt="2024-04-05T12:47:11.771" v="31" actId="20577"/>
        <pc:sldMkLst>
          <pc:docMk/>
          <pc:sldMk cId="2098556697" sldId="257"/>
        </pc:sldMkLst>
        <pc:spChg chg="mod">
          <ac:chgData name="松本 基" userId="82f7f4283788acf4" providerId="LiveId" clId="{AF3A0B70-4F3C-4FEB-9033-98A616BBCAB6}" dt="2024-04-05T12:47:11.771" v="31" actId="20577"/>
          <ac:spMkLst>
            <pc:docMk/>
            <pc:sldMk cId="2098556697" sldId="257"/>
            <ac:spMk id="5" creationId="{1CE56016-E775-67B4-585E-C3E2DA60DA50}"/>
          </ac:spMkLst>
        </pc:spChg>
      </pc:sldChg>
    </pc:docChg>
  </pc:docChgLst>
  <pc:docChgLst>
    <pc:chgData name="松本 基" userId="82f7f4283788acf4" providerId="LiveId" clId="{E54FB217-3C81-49C0-B352-DC8D65D98D6C}"/>
    <pc:docChg chg="undo custSel modSld">
      <pc:chgData name="松本 基" userId="82f7f4283788acf4" providerId="LiveId" clId="{E54FB217-3C81-49C0-B352-DC8D65D98D6C}" dt="2024-04-07T13:43:49.912" v="115" actId="1076"/>
      <pc:docMkLst>
        <pc:docMk/>
      </pc:docMkLst>
      <pc:sldChg chg="delSp modSp mod">
        <pc:chgData name="松本 基" userId="82f7f4283788acf4" providerId="LiveId" clId="{E54FB217-3C81-49C0-B352-DC8D65D98D6C}" dt="2024-04-07T13:43:49.912" v="115" actId="1076"/>
        <pc:sldMkLst>
          <pc:docMk/>
          <pc:sldMk cId="2098556697" sldId="257"/>
        </pc:sldMkLst>
        <pc:spChg chg="mod">
          <ac:chgData name="松本 基" userId="82f7f4283788acf4" providerId="LiveId" clId="{E54FB217-3C81-49C0-B352-DC8D65D98D6C}" dt="2024-04-07T13:41:58.358" v="4" actId="20577"/>
          <ac:spMkLst>
            <pc:docMk/>
            <pc:sldMk cId="2098556697" sldId="257"/>
            <ac:spMk id="2" creationId="{D9E981FD-9D47-428F-019F-27B70A30F114}"/>
          </ac:spMkLst>
        </pc:spChg>
        <pc:spChg chg="mod">
          <ac:chgData name="松本 基" userId="82f7f4283788acf4" providerId="LiveId" clId="{E54FB217-3C81-49C0-B352-DC8D65D98D6C}" dt="2024-04-07T13:42:42.031" v="104" actId="20577"/>
          <ac:spMkLst>
            <pc:docMk/>
            <pc:sldMk cId="2098556697" sldId="257"/>
            <ac:spMk id="3" creationId="{2F51D47F-158D-1CF9-0388-A4276B995291}"/>
          </ac:spMkLst>
        </pc:spChg>
        <pc:spChg chg="mod">
          <ac:chgData name="松本 基" userId="82f7f4283788acf4" providerId="LiveId" clId="{E54FB217-3C81-49C0-B352-DC8D65D98D6C}" dt="2024-04-07T13:43:40.596" v="113" actId="20577"/>
          <ac:spMkLst>
            <pc:docMk/>
            <pc:sldMk cId="2098556697" sldId="257"/>
            <ac:spMk id="4" creationId="{01F1DD53-2AEF-B0F5-93D3-50C5C89904D2}"/>
          </ac:spMkLst>
        </pc:spChg>
        <pc:spChg chg="mod">
          <ac:chgData name="松本 基" userId="82f7f4283788acf4" providerId="LiveId" clId="{E54FB217-3C81-49C0-B352-DC8D65D98D6C}" dt="2024-04-07T13:43:49.912" v="115" actId="1076"/>
          <ac:spMkLst>
            <pc:docMk/>
            <pc:sldMk cId="2098556697" sldId="257"/>
            <ac:spMk id="6" creationId="{4318FABE-5B0A-5DE0-5AC5-F15DCD63ED47}"/>
          </ac:spMkLst>
        </pc:spChg>
        <pc:spChg chg="mod">
          <ac:chgData name="松本 基" userId="82f7f4283788acf4" providerId="LiveId" clId="{E54FB217-3C81-49C0-B352-DC8D65D98D6C}" dt="2024-04-07T13:43:46.920" v="114" actId="1076"/>
          <ac:spMkLst>
            <pc:docMk/>
            <pc:sldMk cId="2098556697" sldId="257"/>
            <ac:spMk id="7" creationId="{81437C02-8F43-5C8E-32BE-C87E2A8436DE}"/>
          </ac:spMkLst>
        </pc:spChg>
        <pc:picChg chg="del">
          <ac:chgData name="松本 基" userId="82f7f4283788acf4" providerId="LiveId" clId="{E54FB217-3C81-49C0-B352-DC8D65D98D6C}" dt="2024-04-07T13:41:50.560" v="0" actId="478"/>
          <ac:picMkLst>
            <pc:docMk/>
            <pc:sldMk cId="2098556697" sldId="257"/>
            <ac:picMk id="10" creationId="{4B4AA62C-47E8-CFE2-E8B7-EC9E3133105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A1C2BC-2B1F-38FF-3816-0DDAAD162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FCB16C5-E13B-6740-F618-C3F68FB5E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AA7B1B-BA3B-6660-1DD1-6A21784B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676302-C72F-A578-E80C-208608F26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377D85-2676-6C9E-0DB8-956C1A70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20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B8F74F-DCF6-32F4-4669-22036087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6602362-D86C-CC90-21B1-2DB5C487E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BF9405-9882-EFAF-2897-2FB1DC0E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329104-33B5-1287-8170-87D310AA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9411AD-10BE-BA86-FBEF-9462F425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16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2C993ED-7098-9360-33DE-3BD05CA80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9F8B09-1696-2AE1-D017-92B8E027D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04FB27-EAF8-0223-ED0D-889F2709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70A236-F6AD-1CD2-6767-A1E2E2BB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C04730-E319-C7BB-D8C6-B9EFCAE7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29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3279C-7A07-F529-B545-ED7695F0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261370-96E5-8CD1-1462-9A76A7C65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82A01A-B641-1F33-E995-659335145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29C2E2-9663-3D76-A50E-0E95346E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C67B9F-4380-9C2B-DE3B-2C0BE83F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1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E64035-BA6F-D4FB-314B-4516016B3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EB8479-68A1-F53D-523D-A65BA4B64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A268D1-5920-2BFD-B715-04D0B3BF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1ABA32-0649-D846-4DD8-231270BC3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72651-C84A-0BBA-7AAB-FCE9EF8B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67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BF41B7-381B-F976-DBC3-E3EBF119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2832BA-60A5-E138-872F-CC7E6D962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BBFB45-D8D0-580C-27EF-8797CC0EB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EDF0BA-6313-9526-3BEA-AB367CF4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125F45-7AFE-93DC-7699-FFE2565D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2F82E8-B404-EA1F-3B9E-25A993C1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69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DE0295-9949-D9B4-071F-C5251FF4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91CCAE-1B97-CDB6-D918-72B616656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90FA6D-4CB2-C23F-41E5-2046FDAA5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538622-F80F-C872-6FB0-7D516702C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CCD5252-4ADB-318D-3F3F-E5EAC2B4D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698D8D8-0323-E594-444F-97C57658E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DEC6646-DEA3-8074-84B4-3396C935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3ABF2E-99AA-70D3-F7F6-065C2CE3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47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51D5B1-CACF-37D7-1B55-3278A863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2929EA-5B79-4EFE-F1BA-F92E3CB80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C5435B9-160F-2CD1-16F0-CC6646EA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B2B840-9EDC-C91A-6430-80FDA468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18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DA671DA-948A-ED9E-A9F5-DAF4FFF8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6BF35E2-2BCE-2C96-A651-8BC3C3AC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6AC848-BCFD-2AE5-7751-2D568426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8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87D772-0D28-FAAA-DCB6-F52961D7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D4A5F8-89EF-C94A-D41B-F2F134638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3E1E73-FBF2-9D3E-2295-EE9CAB8B0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596D69-77A4-8AE5-5505-22F5CA76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4058A9-570D-C2DF-05F8-092A7E9D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FB3C61-FAA2-7CED-A2B8-D493DB92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24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887646-50EA-1048-B3DC-1E4499A5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9102141-79FB-BB29-5DF8-F7E95A00A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D50DC0-748C-7D64-0A5A-8A0434FC1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BED497-2B50-927C-9E32-1CB84E74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D3E704-423F-DEC0-B8AD-C6F130A5B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4368AE-12A9-4B05-0FC8-F89D905B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18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F5ED7F3-A360-9DDC-C10A-440786368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299115-ABAD-A199-857A-6D05F2393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66B50F-37D2-711D-A9EF-EF8584370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A127B-58CE-4438-BDEE-CDD006B737B0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D44071-F426-7178-0E47-F3A0EFE7D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27C7D9-E7A8-D7C9-830E-160A882D5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69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9E981FD-9D47-428F-019F-27B70A30F114}"/>
              </a:ext>
            </a:extLst>
          </p:cNvPr>
          <p:cNvSpPr txBox="1"/>
          <p:nvPr/>
        </p:nvSpPr>
        <p:spPr>
          <a:xfrm>
            <a:off x="0" y="-29327"/>
            <a:ext cx="441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b="0" i="0" u="none" strike="noStrike" baseline="0" dirty="0">
                <a:solidFill>
                  <a:srgbClr val="0080AE"/>
                </a:solidFill>
                <a:latin typeface="AdvPSTim"/>
              </a:rPr>
              <a:t>https://doi.org/10.1016/j.sandf.2024.101438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51D47F-158D-1CF9-0388-A4276B995291}"/>
              </a:ext>
            </a:extLst>
          </p:cNvPr>
          <p:cNvSpPr txBox="1"/>
          <p:nvPr/>
        </p:nvSpPr>
        <p:spPr>
          <a:xfrm>
            <a:off x="-68672" y="382316"/>
            <a:ext cx="1115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Triaxial testing response of compacted iron ore tailings considering a broad spectrum of confining pressures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F1DD53-2AEF-B0F5-93D3-50C5C89904D2}"/>
              </a:ext>
            </a:extLst>
          </p:cNvPr>
          <p:cNvSpPr txBox="1"/>
          <p:nvPr/>
        </p:nvSpPr>
        <p:spPr>
          <a:xfrm>
            <a:off x="66365" y="1054798"/>
            <a:ext cx="99384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João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Paulo</a:t>
            </a:r>
            <a:r>
              <a:rPr kumimoji="1" lang="en-US" altLang="ja-JP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, Sousa Silva, Ana Luisa Cezar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Rissoli</a:t>
            </a:r>
            <a:r>
              <a:rPr kumimoji="1" lang="en-US" altLang="ja-JP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, Pedro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Pazzoto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Cacciari</a:t>
            </a:r>
            <a:r>
              <a:rPr kumimoji="1" lang="en-US" altLang="ja-JP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a,b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António Joaquim Pereira Vina da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Fonseca</a:t>
            </a:r>
            <a:r>
              <a:rPr kumimoji="1" lang="en-US" altLang="ja-JP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, Hugo Carlos Scheuermann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Filho</a:t>
            </a:r>
            <a:r>
              <a:rPr kumimoji="1" lang="en-US" altLang="ja-JP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Alexia Cindy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Wagner</a:t>
            </a:r>
            <a:r>
              <a:rPr kumimoji="1" lang="en-US" altLang="ja-JP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, João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Vítor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Azmbuja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Carvalho</a:t>
            </a:r>
            <a:r>
              <a:rPr kumimoji="1" lang="en-US" altLang="ja-JP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, Lucas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Festugato</a:t>
            </a:r>
            <a:r>
              <a:rPr kumimoji="1" lang="en-US" altLang="ja-JP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Nilo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Cesar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Consoli</a:t>
            </a:r>
            <a:r>
              <a:rPr kumimoji="1" lang="en-US" altLang="ja-JP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kumimoji="1" lang="ja-JP" alt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E56016-E775-67B4-585E-C3E2DA60DA50}"/>
              </a:ext>
            </a:extLst>
          </p:cNvPr>
          <p:cNvSpPr txBox="1"/>
          <p:nvPr/>
        </p:nvSpPr>
        <p:spPr>
          <a:xfrm>
            <a:off x="10027275" y="130629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Hajime Matsumoto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318FABE-5B0A-5DE0-5AC5-F15DCD63ED47}"/>
              </a:ext>
            </a:extLst>
          </p:cNvPr>
          <p:cNvSpPr txBox="1"/>
          <p:nvPr/>
        </p:nvSpPr>
        <p:spPr>
          <a:xfrm>
            <a:off x="241538" y="31784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概要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1437C02-8F43-5C8E-32BE-C87E2A8436DE}"/>
              </a:ext>
            </a:extLst>
          </p:cNvPr>
          <p:cNvSpPr txBox="1"/>
          <p:nvPr/>
        </p:nvSpPr>
        <p:spPr>
          <a:xfrm>
            <a:off x="140566" y="3718679"/>
            <a:ext cx="57787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スラグダムを設計するために，広い範囲の拘束圧における濃縮・脱水物質の応答を理解する必要がある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圧縮された鉄鋼石スラグの力学的挙動を評価</a:t>
            </a:r>
            <a:endParaRPr lang="en-US" altLang="ja-JP" sz="1600" dirty="0"/>
          </a:p>
          <a:p>
            <a:endParaRPr kumimoji="1" lang="ja-JP" altLang="en-US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9D627A-E007-ACF4-3A04-814ABD307D5C}"/>
              </a:ext>
            </a:extLst>
          </p:cNvPr>
          <p:cNvSpPr txBox="1"/>
          <p:nvPr/>
        </p:nvSpPr>
        <p:spPr>
          <a:xfrm>
            <a:off x="140566" y="45634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手法・結果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D58E873-669F-6DDC-5957-D2CC0D990BFB}"/>
              </a:ext>
            </a:extLst>
          </p:cNvPr>
          <p:cNvSpPr txBox="1"/>
          <p:nvPr/>
        </p:nvSpPr>
        <p:spPr>
          <a:xfrm>
            <a:off x="6898433" y="4864760"/>
            <a:ext cx="4755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AdvEPSTIM"/>
              </a:rPr>
              <a:t>スラグ</a:t>
            </a:r>
            <a:endParaRPr lang="en-US" altLang="ja-JP" sz="1600" dirty="0">
              <a:latin typeface="AdvEPSTIM"/>
            </a:endParaRPr>
          </a:p>
          <a:p>
            <a:r>
              <a:rPr lang="ja-JP" altLang="en-US" sz="1600" dirty="0">
                <a:latin typeface="AdvEPSTIM"/>
              </a:rPr>
              <a:t>鉱石から金属を製錬するときに発生する不純物質</a:t>
            </a:r>
            <a:endParaRPr lang="en-US" altLang="ja-JP" sz="1600" dirty="0">
              <a:latin typeface="AdvEPSTI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6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59E2E43-EFB6-A660-AE01-D90061F5FFC8}"/>
              </a:ext>
            </a:extLst>
          </p:cNvPr>
          <p:cNvSpPr txBox="1"/>
          <p:nvPr/>
        </p:nvSpPr>
        <p:spPr>
          <a:xfrm>
            <a:off x="6898433" y="44954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コメント</a:t>
            </a:r>
            <a:endParaRPr kumimoji="1" lang="ja-JP" altLang="en-US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91BFC28-C83B-DECD-5AA5-74185ED42BCD}"/>
              </a:ext>
            </a:extLst>
          </p:cNvPr>
          <p:cNvSpPr txBox="1"/>
          <p:nvPr/>
        </p:nvSpPr>
        <p:spPr>
          <a:xfrm>
            <a:off x="140566" y="5014022"/>
            <a:ext cx="68223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b="0" i="0" u="none" strike="noStrike" baseline="0" dirty="0">
                <a:latin typeface="AdvEPSTIM"/>
              </a:rPr>
              <a:t>三軸圧縮試験，伸張試験を行う</a:t>
            </a:r>
            <a:endParaRPr lang="en-US" altLang="ja-JP" sz="1600" b="0" i="0" u="none" strike="noStrike" baseline="0" dirty="0">
              <a:latin typeface="AdvEPSTI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AdvEPSTIM"/>
              </a:rPr>
              <a:t>密度の小さい</a:t>
            </a:r>
            <a:r>
              <a:rPr kumimoji="1" lang="ja-JP" altLang="en-US" sz="1600" dirty="0">
                <a:latin typeface="AdvEPSTIM"/>
              </a:rPr>
              <a:t>試料の場合，低い拘束圧でせん断すると液状化しやすい</a:t>
            </a:r>
            <a:endParaRPr kumimoji="1" lang="en-US" altLang="ja-JP" sz="1600" dirty="0">
              <a:latin typeface="AdvEPSTI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latin typeface="AdvEPSTIM"/>
              </a:rPr>
              <a:t>密度の高い試料の場合，せん断時に膨張する傾向があるので液状化</a:t>
            </a:r>
            <a:endParaRPr kumimoji="1" lang="en-US" altLang="ja-JP" sz="1600" dirty="0">
              <a:latin typeface="AdvEPSTIM"/>
            </a:endParaRPr>
          </a:p>
          <a:p>
            <a:pPr indent="273050"/>
            <a:r>
              <a:rPr kumimoji="1" lang="ja-JP" altLang="en-US" sz="1600" dirty="0">
                <a:latin typeface="AdvEPSTIM"/>
              </a:rPr>
              <a:t>しにくい　</a:t>
            </a:r>
            <a:endParaRPr kumimoji="1" lang="en-US" altLang="ja-JP" sz="1600" dirty="0">
              <a:latin typeface="AdvEPSTI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>
                <a:latin typeface="AdvEPSTIM"/>
              </a:rPr>
              <a:t>限界状態に達するには，高い拡張率が必要</a:t>
            </a:r>
            <a:endParaRPr lang="en-US" altLang="ja-JP" sz="1600" dirty="0">
              <a:latin typeface="AdvEPSTI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AdvEPSTIM"/>
              </a:rPr>
              <a:t>密度が高い試料の場合乾燥スラグの積み重ねが可能</a:t>
            </a:r>
            <a:endParaRPr lang="en-US" altLang="ja-JP" sz="1600" dirty="0">
              <a:latin typeface="AdvEPSTIM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A9E1758-2594-64DC-94FA-2083FBE07DE6}"/>
              </a:ext>
            </a:extLst>
          </p:cNvPr>
          <p:cNvSpPr txBox="1"/>
          <p:nvPr/>
        </p:nvSpPr>
        <p:spPr>
          <a:xfrm>
            <a:off x="0" y="684627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広範囲の拘束</a:t>
            </a:r>
            <a:r>
              <a:rPr lang="ja-JP" altLang="en-US" dirty="0"/>
              <a:t>圧を考慮した圧縮鉄鉱石スラグの三軸試験応答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04F62ED-056D-BBFD-A029-4B9C838D3E66}"/>
              </a:ext>
            </a:extLst>
          </p:cNvPr>
          <p:cNvSpPr txBox="1"/>
          <p:nvPr/>
        </p:nvSpPr>
        <p:spPr>
          <a:xfrm>
            <a:off x="24943" y="1978128"/>
            <a:ext cx="5753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 </a:t>
            </a:r>
            <a:r>
              <a:rPr kumimoji="1" lang="ja-JP" altLang="en-US" dirty="0"/>
              <a:t>ブラジル</a:t>
            </a:r>
            <a:r>
              <a:rPr lang="en-US" altLang="ja-JP" dirty="0"/>
              <a:t> </a:t>
            </a:r>
            <a:r>
              <a:rPr lang="ja-JP" altLang="en-US" dirty="0"/>
              <a:t>炭鉱・鉱物プロジェクト鉱物開発センター</a:t>
            </a:r>
            <a:endParaRPr lang="en-US" altLang="ja-JP" dirty="0"/>
          </a:p>
          <a:p>
            <a:r>
              <a:rPr kumimoji="1" lang="en-US" altLang="ja-JP" dirty="0"/>
              <a:t>b</a:t>
            </a:r>
            <a:r>
              <a:rPr lang="ja-JP" altLang="en-US" dirty="0"/>
              <a:t> カナダ ケベックモントリオール工科大学</a:t>
            </a:r>
            <a:endParaRPr lang="en-US" altLang="ja-JP" dirty="0"/>
          </a:p>
          <a:p>
            <a:r>
              <a:rPr kumimoji="1" lang="en-US" altLang="ja-JP" dirty="0"/>
              <a:t>c </a:t>
            </a:r>
            <a:r>
              <a:rPr kumimoji="1" lang="ja-JP" altLang="en-US" dirty="0"/>
              <a:t>ポルトガル ポルト大学</a:t>
            </a:r>
            <a:endParaRPr kumimoji="1" lang="en-US" altLang="ja-JP" dirty="0"/>
          </a:p>
          <a:p>
            <a:r>
              <a:rPr lang="en-US" altLang="ja-JP" dirty="0"/>
              <a:t>d </a:t>
            </a:r>
            <a:r>
              <a:rPr lang="ja-JP" altLang="en-US" dirty="0"/>
              <a:t>ブラジル リオ・グランデ・ド・スル連邦大学</a:t>
            </a:r>
            <a:endParaRPr kumimoji="1" lang="ja-JP" altLang="en-US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8B73D15E-73F1-A4C9-8E4E-08AF6A012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260" y="1978128"/>
            <a:ext cx="2805961" cy="303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56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236</Words>
  <Application>Microsoft Office PowerPoint</Application>
  <PresentationFormat>ワイド画面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AdvEPSTIM</vt:lpstr>
      <vt:lpstr>AdvPSTim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</dc:creator>
  <cp:lastModifiedBy>MATSUTANI Shoma</cp:lastModifiedBy>
  <cp:revision>15</cp:revision>
  <dcterms:created xsi:type="dcterms:W3CDTF">2024-04-04T01:46:24Z</dcterms:created>
  <dcterms:modified xsi:type="dcterms:W3CDTF">2024-04-11T07:45:30Z</dcterms:modified>
</cp:coreProperties>
</file>