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7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本 基" userId="82f7f4283788acf4" providerId="LiveId" clId="{90674DCA-C323-4E5C-805B-F2432A650A8E}"/>
    <pc:docChg chg="undo custSel modSld">
      <pc:chgData name="松本 基" userId="82f7f4283788acf4" providerId="LiveId" clId="{90674DCA-C323-4E5C-805B-F2432A650A8E}" dt="2024-04-05T12:50:49.319" v="5" actId="1076"/>
      <pc:docMkLst>
        <pc:docMk/>
      </pc:docMkLst>
      <pc:sldChg chg="modSp mod">
        <pc:chgData name="松本 基" userId="82f7f4283788acf4" providerId="LiveId" clId="{90674DCA-C323-4E5C-805B-F2432A650A8E}" dt="2024-04-05T12:50:49.319" v="5" actId="1076"/>
        <pc:sldMkLst>
          <pc:docMk/>
          <pc:sldMk cId="2098556697" sldId="257"/>
        </pc:sldMkLst>
        <pc:spChg chg="mod">
          <ac:chgData name="松本 基" userId="82f7f4283788acf4" providerId="LiveId" clId="{90674DCA-C323-4E5C-805B-F2432A650A8E}" dt="2024-04-05T12:50:49.319" v="5" actId="1076"/>
          <ac:spMkLst>
            <pc:docMk/>
            <pc:sldMk cId="2098556697" sldId="257"/>
            <ac:spMk id="5" creationId="{1CE56016-E775-67B4-585E-C3E2DA60DA50}"/>
          </ac:spMkLst>
        </pc:spChg>
      </pc:sldChg>
    </pc:docChg>
  </pc:docChgLst>
  <pc:docChgLst>
    <pc:chgData name="松本 基" userId="82f7f4283788acf4" providerId="LiveId" clId="{4B85EE6A-6EAC-4E69-8A0C-52D517647AAE}"/>
    <pc:docChg chg="undo custSel modSld">
      <pc:chgData name="松本 基" userId="82f7f4283788acf4" providerId="LiveId" clId="{4B85EE6A-6EAC-4E69-8A0C-52D517647AAE}" dt="2024-04-05T14:26:37.518" v="13" actId="20577"/>
      <pc:docMkLst>
        <pc:docMk/>
      </pc:docMkLst>
      <pc:sldChg chg="modSp mod">
        <pc:chgData name="松本 基" userId="82f7f4283788acf4" providerId="LiveId" clId="{4B85EE6A-6EAC-4E69-8A0C-52D517647AAE}" dt="2024-04-05T14:26:37.518" v="13" actId="20577"/>
        <pc:sldMkLst>
          <pc:docMk/>
          <pc:sldMk cId="2098556697" sldId="257"/>
        </pc:sldMkLst>
        <pc:spChg chg="mod">
          <ac:chgData name="松本 基" userId="82f7f4283788acf4" providerId="LiveId" clId="{4B85EE6A-6EAC-4E69-8A0C-52D517647AAE}" dt="2024-04-05T14:25:39.549" v="3" actId="20577"/>
          <ac:spMkLst>
            <pc:docMk/>
            <pc:sldMk cId="2098556697" sldId="257"/>
            <ac:spMk id="2" creationId="{D9E981FD-9D47-428F-019F-27B70A30F114}"/>
          </ac:spMkLst>
        </pc:spChg>
        <pc:spChg chg="mod">
          <ac:chgData name="松本 基" userId="82f7f4283788acf4" providerId="LiveId" clId="{4B85EE6A-6EAC-4E69-8A0C-52D517647AAE}" dt="2024-04-05T14:26:37.518" v="13" actId="20577"/>
          <ac:spMkLst>
            <pc:docMk/>
            <pc:sldMk cId="2098556697" sldId="257"/>
            <ac:spMk id="3" creationId="{2F51D47F-158D-1CF9-0388-A4276B995291}"/>
          </ac:spMkLst>
        </pc:spChg>
        <pc:spChg chg="mod">
          <ac:chgData name="松本 基" userId="82f7f4283788acf4" providerId="LiveId" clId="{4B85EE6A-6EAC-4E69-8A0C-52D517647AAE}" dt="2024-04-05T14:26:35.913" v="12" actId="1076"/>
          <ac:spMkLst>
            <pc:docMk/>
            <pc:sldMk cId="2098556697" sldId="257"/>
            <ac:spMk id="4" creationId="{01F1DD53-2AEF-B0F5-93D3-50C5C89904D2}"/>
          </ac:spMkLst>
        </pc:spChg>
      </pc:sldChg>
    </pc:docChg>
  </pc:docChgLst>
  <pc:docChgLst>
    <pc:chgData name="松本 基" userId="82f7f4283788acf4" providerId="LiveId" clId="{AF3A0B70-4F3C-4FEB-9033-98A616BBCAB6}"/>
    <pc:docChg chg="modSld">
      <pc:chgData name="松本 基" userId="82f7f4283788acf4" providerId="LiveId" clId="{AF3A0B70-4F3C-4FEB-9033-98A616BBCAB6}" dt="2024-04-05T12:47:11.771" v="31" actId="20577"/>
      <pc:docMkLst>
        <pc:docMk/>
      </pc:docMkLst>
      <pc:sldChg chg="modSp mod">
        <pc:chgData name="松本 基" userId="82f7f4283788acf4" providerId="LiveId" clId="{AF3A0B70-4F3C-4FEB-9033-98A616BBCAB6}" dt="2024-04-05T12:47:11.771" v="31" actId="20577"/>
        <pc:sldMkLst>
          <pc:docMk/>
          <pc:sldMk cId="2098556697" sldId="257"/>
        </pc:sldMkLst>
        <pc:spChg chg="mod">
          <ac:chgData name="松本 基" userId="82f7f4283788acf4" providerId="LiveId" clId="{AF3A0B70-4F3C-4FEB-9033-98A616BBCAB6}" dt="2024-04-05T12:47:11.771" v="31" actId="20577"/>
          <ac:spMkLst>
            <pc:docMk/>
            <pc:sldMk cId="2098556697" sldId="257"/>
            <ac:spMk id="5" creationId="{1CE56016-E775-67B4-585E-C3E2DA60DA50}"/>
          </ac:spMkLst>
        </pc:spChg>
      </pc:sldChg>
    </pc:docChg>
  </pc:docChgLst>
  <pc:docChgLst>
    <pc:chgData name="松本 基" userId="82f7f4283788acf4" providerId="LiveId" clId="{646643C4-A561-460E-95AF-D95714AEA2B3}"/>
    <pc:docChg chg="undo custSel modSld">
      <pc:chgData name="松本 基" userId="82f7f4283788acf4" providerId="LiveId" clId="{646643C4-A561-460E-95AF-D95714AEA2B3}" dt="2024-04-07T07:38:01.550" v="1263" actId="20577"/>
      <pc:docMkLst>
        <pc:docMk/>
      </pc:docMkLst>
      <pc:sldChg chg="addSp delSp modSp mod">
        <pc:chgData name="松本 基" userId="82f7f4283788acf4" providerId="LiveId" clId="{646643C4-A561-460E-95AF-D95714AEA2B3}" dt="2024-04-07T07:38:01.550" v="1263" actId="20577"/>
        <pc:sldMkLst>
          <pc:docMk/>
          <pc:sldMk cId="2098556697" sldId="257"/>
        </pc:sldMkLst>
        <pc:spChg chg="mod">
          <ac:chgData name="松本 基" userId="82f7f4283788acf4" providerId="LiveId" clId="{646643C4-A561-460E-95AF-D95714AEA2B3}" dt="2024-04-07T07:05:54.655" v="5" actId="20577"/>
          <ac:spMkLst>
            <pc:docMk/>
            <pc:sldMk cId="2098556697" sldId="257"/>
            <ac:spMk id="2" creationId="{D9E981FD-9D47-428F-019F-27B70A30F114}"/>
          </ac:spMkLst>
        </pc:spChg>
        <pc:spChg chg="add del mod">
          <ac:chgData name="松本 基" userId="82f7f4283788acf4" providerId="LiveId" clId="{646643C4-A561-460E-95AF-D95714AEA2B3}" dt="2024-04-07T07:06:25.721" v="14"/>
          <ac:spMkLst>
            <pc:docMk/>
            <pc:sldMk cId="2098556697" sldId="257"/>
            <ac:spMk id="3" creationId="{2F51D47F-158D-1CF9-0388-A4276B995291}"/>
          </ac:spMkLst>
        </pc:spChg>
        <pc:spChg chg="mod">
          <ac:chgData name="松本 基" userId="82f7f4283788acf4" providerId="LiveId" clId="{646643C4-A561-460E-95AF-D95714AEA2B3}" dt="2024-04-07T07:06:50.928" v="49" actId="20577"/>
          <ac:spMkLst>
            <pc:docMk/>
            <pc:sldMk cId="2098556697" sldId="257"/>
            <ac:spMk id="4" creationId="{01F1DD53-2AEF-B0F5-93D3-50C5C89904D2}"/>
          </ac:spMkLst>
        </pc:spChg>
        <pc:spChg chg="mod">
          <ac:chgData name="松本 基" userId="82f7f4283788acf4" providerId="LiveId" clId="{646643C4-A561-460E-95AF-D95714AEA2B3}" dt="2024-04-07T07:20:18.791" v="228" actId="20577"/>
          <ac:spMkLst>
            <pc:docMk/>
            <pc:sldMk cId="2098556697" sldId="257"/>
            <ac:spMk id="7" creationId="{81437C02-8F43-5C8E-32BE-C87E2A8436DE}"/>
          </ac:spMkLst>
        </pc:spChg>
        <pc:spChg chg="mod">
          <ac:chgData name="松本 基" userId="82f7f4283788acf4" providerId="LiveId" clId="{646643C4-A561-460E-95AF-D95714AEA2B3}" dt="2024-04-07T07:38:01.550" v="1263" actId="20577"/>
          <ac:spMkLst>
            <pc:docMk/>
            <pc:sldMk cId="2098556697" sldId="257"/>
            <ac:spMk id="11" creationId="{0D58E873-669F-6DDC-5957-D2CC0D990BFB}"/>
          </ac:spMkLst>
        </pc:spChg>
        <pc:spChg chg="mod">
          <ac:chgData name="松本 基" userId="82f7f4283788acf4" providerId="LiveId" clId="{646643C4-A561-460E-95AF-D95714AEA2B3}" dt="2024-04-07T07:32:27.137" v="885" actId="20577"/>
          <ac:spMkLst>
            <pc:docMk/>
            <pc:sldMk cId="2098556697" sldId="257"/>
            <ac:spMk id="13" creationId="{E91BFC28-C83B-DECD-5AA5-74185ED42BCD}"/>
          </ac:spMkLst>
        </pc:spChg>
        <pc:picChg chg="del">
          <ac:chgData name="松本 基" userId="82f7f4283788acf4" providerId="LiveId" clId="{646643C4-A561-460E-95AF-D95714AEA2B3}" dt="2024-04-07T07:06:28.791" v="15" actId="478"/>
          <ac:picMkLst>
            <pc:docMk/>
            <pc:sldMk cId="2098556697" sldId="257"/>
            <ac:picMk id="10" creationId="{4B4AA62C-47E8-CFE2-E8B7-EC9E31331056}"/>
          </ac:picMkLst>
        </pc:picChg>
        <pc:picChg chg="add mod">
          <ac:chgData name="松本 基" userId="82f7f4283788acf4" providerId="LiveId" clId="{646643C4-A561-460E-95AF-D95714AEA2B3}" dt="2024-04-07T07:29:13.443" v="722" actId="1076"/>
          <ac:picMkLst>
            <pc:docMk/>
            <pc:sldMk cId="2098556697" sldId="257"/>
            <ac:picMk id="14" creationId="{4B2B3076-4DE2-E617-8172-D9311154584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1C2BC-2B1F-38FF-3816-0DDAAD16273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FCB16C5-E13B-6740-F618-C3F68FB5E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FAA7B1B-BA3B-6660-1DD1-6A21784B916D}"/>
              </a:ext>
            </a:extLst>
          </p:cNvPr>
          <p:cNvSpPr>
            <a:spLocks noGrp="1"/>
          </p:cNvSpPr>
          <p:nvPr>
            <p:ph type="dt" sz="half" idx="10"/>
          </p:nvPr>
        </p:nvSpPr>
        <p:spPr/>
        <p:txBody>
          <a:bodyPr/>
          <a:lstStyle/>
          <a:p>
            <a:fld id="{B9EA127B-58CE-4438-BDEE-CDD006B737B0}" type="datetimeFigureOut">
              <a:rPr kumimoji="1" lang="ja-JP" altLang="en-US" smtClean="0"/>
              <a:t>2024/4/15</a:t>
            </a:fld>
            <a:endParaRPr kumimoji="1" lang="ja-JP" altLang="en-US"/>
          </a:p>
        </p:txBody>
      </p:sp>
      <p:sp>
        <p:nvSpPr>
          <p:cNvPr id="5" name="フッター プレースホルダー 4">
            <a:extLst>
              <a:ext uri="{FF2B5EF4-FFF2-40B4-BE49-F238E27FC236}">
                <a16:creationId xmlns:a16="http://schemas.microsoft.com/office/drawing/2014/main" id="{8C676302-C72F-A578-E80C-208608F267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377D85-2676-6C9E-0DB8-956C1A70FEEF}"/>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85820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8F74F-DCF6-32F4-4669-220360871F6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602362-D86C-CC90-21B1-2DB5C487EBA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BF9405-9882-EFAF-2897-2FB1DC0ED494}"/>
              </a:ext>
            </a:extLst>
          </p:cNvPr>
          <p:cNvSpPr>
            <a:spLocks noGrp="1"/>
          </p:cNvSpPr>
          <p:nvPr>
            <p:ph type="dt" sz="half" idx="10"/>
          </p:nvPr>
        </p:nvSpPr>
        <p:spPr/>
        <p:txBody>
          <a:bodyPr/>
          <a:lstStyle/>
          <a:p>
            <a:fld id="{B9EA127B-58CE-4438-BDEE-CDD006B737B0}" type="datetimeFigureOut">
              <a:rPr kumimoji="1" lang="ja-JP" altLang="en-US" smtClean="0"/>
              <a:t>2024/4/15</a:t>
            </a:fld>
            <a:endParaRPr kumimoji="1" lang="ja-JP" altLang="en-US"/>
          </a:p>
        </p:txBody>
      </p:sp>
      <p:sp>
        <p:nvSpPr>
          <p:cNvPr id="5" name="フッター プレースホルダー 4">
            <a:extLst>
              <a:ext uri="{FF2B5EF4-FFF2-40B4-BE49-F238E27FC236}">
                <a16:creationId xmlns:a16="http://schemas.microsoft.com/office/drawing/2014/main" id="{24329104-33B5-1287-8170-87D310AAA4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9411AD-10BE-BA86-FBEF-9462F425AA67}"/>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63016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C993ED-7098-9360-33DE-3BD05CA803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79F8B09-1696-2AE1-D017-92B8E027D56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04FB27-EAF8-0223-ED0D-889F270908CC}"/>
              </a:ext>
            </a:extLst>
          </p:cNvPr>
          <p:cNvSpPr>
            <a:spLocks noGrp="1"/>
          </p:cNvSpPr>
          <p:nvPr>
            <p:ph type="dt" sz="half" idx="10"/>
          </p:nvPr>
        </p:nvSpPr>
        <p:spPr/>
        <p:txBody>
          <a:bodyPr/>
          <a:lstStyle/>
          <a:p>
            <a:fld id="{B9EA127B-58CE-4438-BDEE-CDD006B737B0}" type="datetimeFigureOut">
              <a:rPr kumimoji="1" lang="ja-JP" altLang="en-US" smtClean="0"/>
              <a:t>2024/4/15</a:t>
            </a:fld>
            <a:endParaRPr kumimoji="1" lang="ja-JP" altLang="en-US"/>
          </a:p>
        </p:txBody>
      </p:sp>
      <p:sp>
        <p:nvSpPr>
          <p:cNvPr id="5" name="フッター プレースホルダー 4">
            <a:extLst>
              <a:ext uri="{FF2B5EF4-FFF2-40B4-BE49-F238E27FC236}">
                <a16:creationId xmlns:a16="http://schemas.microsoft.com/office/drawing/2014/main" id="{7570A236-F6AD-1CD2-6767-A1E2E2BB23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C04730-E319-C7BB-D8C6-B9EFCAE7D73E}"/>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6329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83279C-7A07-F529-B545-ED7695F0477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261370-96E5-8CD1-1462-9A76A7C654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82A01A-B641-1F33-E995-659335145FE5}"/>
              </a:ext>
            </a:extLst>
          </p:cNvPr>
          <p:cNvSpPr>
            <a:spLocks noGrp="1"/>
          </p:cNvSpPr>
          <p:nvPr>
            <p:ph type="dt" sz="half" idx="10"/>
          </p:nvPr>
        </p:nvSpPr>
        <p:spPr/>
        <p:txBody>
          <a:bodyPr/>
          <a:lstStyle/>
          <a:p>
            <a:fld id="{B9EA127B-58CE-4438-BDEE-CDD006B737B0}" type="datetimeFigureOut">
              <a:rPr kumimoji="1" lang="ja-JP" altLang="en-US" smtClean="0"/>
              <a:t>2024/4/15</a:t>
            </a:fld>
            <a:endParaRPr kumimoji="1" lang="ja-JP" altLang="en-US"/>
          </a:p>
        </p:txBody>
      </p:sp>
      <p:sp>
        <p:nvSpPr>
          <p:cNvPr id="5" name="フッター プレースホルダー 4">
            <a:extLst>
              <a:ext uri="{FF2B5EF4-FFF2-40B4-BE49-F238E27FC236}">
                <a16:creationId xmlns:a16="http://schemas.microsoft.com/office/drawing/2014/main" id="{A129C2E2-9663-3D76-A50E-0E95346ECC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C67B9F-4380-9C2B-DE3B-2C0BE83FA8AC}"/>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7051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64035-BA6F-D4FB-314B-4516016B31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EB8479-68A1-F53D-523D-A65BA4B647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3A268D1-5920-2BFD-B715-04D0B3BF80B9}"/>
              </a:ext>
            </a:extLst>
          </p:cNvPr>
          <p:cNvSpPr>
            <a:spLocks noGrp="1"/>
          </p:cNvSpPr>
          <p:nvPr>
            <p:ph type="dt" sz="half" idx="10"/>
          </p:nvPr>
        </p:nvSpPr>
        <p:spPr/>
        <p:txBody>
          <a:bodyPr/>
          <a:lstStyle/>
          <a:p>
            <a:fld id="{B9EA127B-58CE-4438-BDEE-CDD006B737B0}" type="datetimeFigureOut">
              <a:rPr kumimoji="1" lang="ja-JP" altLang="en-US" smtClean="0"/>
              <a:t>2024/4/15</a:t>
            </a:fld>
            <a:endParaRPr kumimoji="1" lang="ja-JP" altLang="en-US"/>
          </a:p>
        </p:txBody>
      </p:sp>
      <p:sp>
        <p:nvSpPr>
          <p:cNvPr id="5" name="フッター プレースホルダー 4">
            <a:extLst>
              <a:ext uri="{FF2B5EF4-FFF2-40B4-BE49-F238E27FC236}">
                <a16:creationId xmlns:a16="http://schemas.microsoft.com/office/drawing/2014/main" id="{EC1ABA32-0649-D846-4DD8-231270BC3C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072651-C84A-0BBA-7AAB-FCE9EF8B2D62}"/>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70467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F41B7-381B-F976-DBC3-E3EBF1196B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2832BA-60A5-E138-872F-CC7E6D962AF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BBBFB45-D8D0-580C-27EF-8797CC0EBC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1EDF0BA-6313-9526-3BEA-AB367CF45CB1}"/>
              </a:ext>
            </a:extLst>
          </p:cNvPr>
          <p:cNvSpPr>
            <a:spLocks noGrp="1"/>
          </p:cNvSpPr>
          <p:nvPr>
            <p:ph type="dt" sz="half" idx="10"/>
          </p:nvPr>
        </p:nvSpPr>
        <p:spPr/>
        <p:txBody>
          <a:bodyPr/>
          <a:lstStyle/>
          <a:p>
            <a:fld id="{B9EA127B-58CE-4438-BDEE-CDD006B737B0}" type="datetimeFigureOut">
              <a:rPr kumimoji="1" lang="ja-JP" altLang="en-US" smtClean="0"/>
              <a:t>2024/4/15</a:t>
            </a:fld>
            <a:endParaRPr kumimoji="1" lang="ja-JP" altLang="en-US"/>
          </a:p>
        </p:txBody>
      </p:sp>
      <p:sp>
        <p:nvSpPr>
          <p:cNvPr id="6" name="フッター プレースホルダー 5">
            <a:extLst>
              <a:ext uri="{FF2B5EF4-FFF2-40B4-BE49-F238E27FC236}">
                <a16:creationId xmlns:a16="http://schemas.microsoft.com/office/drawing/2014/main" id="{DD125F45-7AFE-93DC-7699-FFE2565D70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F82E8-B404-EA1F-3B9E-25A993C17114}"/>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48069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DE0295-9949-D9B4-071F-C5251FF4BCE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91CCAE-1B97-CDB6-D918-72B616656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890FA6D-4CB2-C23F-41E5-2046FDAA5CD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538622-F80F-C872-6FB0-7D516702C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CD5252-4ADB-318D-3F3F-E5EAC2B4D49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98D8D8-0323-E594-444F-97C57658E959}"/>
              </a:ext>
            </a:extLst>
          </p:cNvPr>
          <p:cNvSpPr>
            <a:spLocks noGrp="1"/>
          </p:cNvSpPr>
          <p:nvPr>
            <p:ph type="dt" sz="half" idx="10"/>
          </p:nvPr>
        </p:nvSpPr>
        <p:spPr/>
        <p:txBody>
          <a:bodyPr/>
          <a:lstStyle/>
          <a:p>
            <a:fld id="{B9EA127B-58CE-4438-BDEE-CDD006B737B0}" type="datetimeFigureOut">
              <a:rPr kumimoji="1" lang="ja-JP" altLang="en-US" smtClean="0"/>
              <a:t>2024/4/15</a:t>
            </a:fld>
            <a:endParaRPr kumimoji="1" lang="ja-JP" altLang="en-US"/>
          </a:p>
        </p:txBody>
      </p:sp>
      <p:sp>
        <p:nvSpPr>
          <p:cNvPr id="8" name="フッター プレースホルダー 7">
            <a:extLst>
              <a:ext uri="{FF2B5EF4-FFF2-40B4-BE49-F238E27FC236}">
                <a16:creationId xmlns:a16="http://schemas.microsoft.com/office/drawing/2014/main" id="{8DEC6646-DEA3-8074-84B4-3396C93523B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3ABF2E-99AA-70D3-F7F6-065C2CE3679D}"/>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1247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1D5B1-CACF-37D7-1B55-3278A863C50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2929EA-5B79-4EFE-F1BA-F92E3CB803B2}"/>
              </a:ext>
            </a:extLst>
          </p:cNvPr>
          <p:cNvSpPr>
            <a:spLocks noGrp="1"/>
          </p:cNvSpPr>
          <p:nvPr>
            <p:ph type="dt" sz="half" idx="10"/>
          </p:nvPr>
        </p:nvSpPr>
        <p:spPr/>
        <p:txBody>
          <a:bodyPr/>
          <a:lstStyle/>
          <a:p>
            <a:fld id="{B9EA127B-58CE-4438-BDEE-CDD006B737B0}" type="datetimeFigureOut">
              <a:rPr kumimoji="1" lang="ja-JP" altLang="en-US" smtClean="0"/>
              <a:t>2024/4/15</a:t>
            </a:fld>
            <a:endParaRPr kumimoji="1" lang="ja-JP" altLang="en-US"/>
          </a:p>
        </p:txBody>
      </p:sp>
      <p:sp>
        <p:nvSpPr>
          <p:cNvPr id="4" name="フッター プレースホルダー 3">
            <a:extLst>
              <a:ext uri="{FF2B5EF4-FFF2-40B4-BE49-F238E27FC236}">
                <a16:creationId xmlns:a16="http://schemas.microsoft.com/office/drawing/2014/main" id="{DC5435B9-160F-2CD1-16F0-CC6646EA0AD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5B2B840-9EDC-C91A-6430-80FDA468C09B}"/>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90418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A671DA-948A-ED9E-A9F5-DAF4FFF8D81C}"/>
              </a:ext>
            </a:extLst>
          </p:cNvPr>
          <p:cNvSpPr>
            <a:spLocks noGrp="1"/>
          </p:cNvSpPr>
          <p:nvPr>
            <p:ph type="dt" sz="half" idx="10"/>
          </p:nvPr>
        </p:nvSpPr>
        <p:spPr/>
        <p:txBody>
          <a:bodyPr/>
          <a:lstStyle/>
          <a:p>
            <a:fld id="{B9EA127B-58CE-4438-BDEE-CDD006B737B0}" type="datetimeFigureOut">
              <a:rPr kumimoji="1" lang="ja-JP" altLang="en-US" smtClean="0"/>
              <a:t>2024/4/15</a:t>
            </a:fld>
            <a:endParaRPr kumimoji="1" lang="ja-JP" altLang="en-US"/>
          </a:p>
        </p:txBody>
      </p:sp>
      <p:sp>
        <p:nvSpPr>
          <p:cNvPr id="3" name="フッター プレースホルダー 2">
            <a:extLst>
              <a:ext uri="{FF2B5EF4-FFF2-40B4-BE49-F238E27FC236}">
                <a16:creationId xmlns:a16="http://schemas.microsoft.com/office/drawing/2014/main" id="{66BF35E2-2BCE-2C96-A651-8BC3C3ACFFB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6AC848-BCFD-2AE5-7751-2D56842646E6}"/>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3958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7D772-0D28-FAAA-DCB6-F52961D749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D4A5F8-89EF-C94A-D41B-F2F134638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03E1E73-FBF2-9D3E-2295-EE9CAB8B0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596D69-77A4-8AE5-5505-22F5CA765E21}"/>
              </a:ext>
            </a:extLst>
          </p:cNvPr>
          <p:cNvSpPr>
            <a:spLocks noGrp="1"/>
          </p:cNvSpPr>
          <p:nvPr>
            <p:ph type="dt" sz="half" idx="10"/>
          </p:nvPr>
        </p:nvSpPr>
        <p:spPr/>
        <p:txBody>
          <a:bodyPr/>
          <a:lstStyle/>
          <a:p>
            <a:fld id="{B9EA127B-58CE-4438-BDEE-CDD006B737B0}" type="datetimeFigureOut">
              <a:rPr kumimoji="1" lang="ja-JP" altLang="en-US" smtClean="0"/>
              <a:t>2024/4/15</a:t>
            </a:fld>
            <a:endParaRPr kumimoji="1" lang="ja-JP" altLang="en-US"/>
          </a:p>
        </p:txBody>
      </p:sp>
      <p:sp>
        <p:nvSpPr>
          <p:cNvPr id="6" name="フッター プレースホルダー 5">
            <a:extLst>
              <a:ext uri="{FF2B5EF4-FFF2-40B4-BE49-F238E27FC236}">
                <a16:creationId xmlns:a16="http://schemas.microsoft.com/office/drawing/2014/main" id="{B24058A9-570D-C2DF-05F8-092A7E9D81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FB3C61-FAA2-7CED-A2B8-D493DB9201DA}"/>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77024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87646-50EA-1048-B3DC-1E4499A554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9102141-79FB-BB29-5DF8-F7E95A00A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3D50DC0-748C-7D64-0A5A-8A0434FC1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BED497-2B50-927C-9E32-1CB84E745748}"/>
              </a:ext>
            </a:extLst>
          </p:cNvPr>
          <p:cNvSpPr>
            <a:spLocks noGrp="1"/>
          </p:cNvSpPr>
          <p:nvPr>
            <p:ph type="dt" sz="half" idx="10"/>
          </p:nvPr>
        </p:nvSpPr>
        <p:spPr/>
        <p:txBody>
          <a:bodyPr/>
          <a:lstStyle/>
          <a:p>
            <a:fld id="{B9EA127B-58CE-4438-BDEE-CDD006B737B0}" type="datetimeFigureOut">
              <a:rPr kumimoji="1" lang="ja-JP" altLang="en-US" smtClean="0"/>
              <a:t>2024/4/15</a:t>
            </a:fld>
            <a:endParaRPr kumimoji="1" lang="ja-JP" altLang="en-US"/>
          </a:p>
        </p:txBody>
      </p:sp>
      <p:sp>
        <p:nvSpPr>
          <p:cNvPr id="6" name="フッター プレースホルダー 5">
            <a:extLst>
              <a:ext uri="{FF2B5EF4-FFF2-40B4-BE49-F238E27FC236}">
                <a16:creationId xmlns:a16="http://schemas.microsoft.com/office/drawing/2014/main" id="{77D3E704-423F-DEC0-B8AD-C6F130A5B8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4368AE-12A9-4B05-0FC8-F89D905BA0A3}"/>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86318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F5ED7F3-A360-9DDC-C10A-440786368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299115-ABAD-A199-857A-6D05F2393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66B50F-37D2-711D-A9EF-EF85843704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A127B-58CE-4438-BDEE-CDD006B737B0}" type="datetimeFigureOut">
              <a:rPr kumimoji="1" lang="ja-JP" altLang="en-US" smtClean="0"/>
              <a:t>2024/4/15</a:t>
            </a:fld>
            <a:endParaRPr kumimoji="1" lang="ja-JP" altLang="en-US"/>
          </a:p>
        </p:txBody>
      </p:sp>
      <p:sp>
        <p:nvSpPr>
          <p:cNvPr id="5" name="フッター プレースホルダー 4">
            <a:extLst>
              <a:ext uri="{FF2B5EF4-FFF2-40B4-BE49-F238E27FC236}">
                <a16:creationId xmlns:a16="http://schemas.microsoft.com/office/drawing/2014/main" id="{19D44071-F426-7178-0E47-F3A0EFE7D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27C7D9-E7A8-D7C9-830E-160A882D5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68669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9E981FD-9D47-428F-019F-27B70A30F114}"/>
              </a:ext>
            </a:extLst>
          </p:cNvPr>
          <p:cNvSpPr txBox="1"/>
          <p:nvPr/>
        </p:nvSpPr>
        <p:spPr>
          <a:xfrm>
            <a:off x="0" y="15074"/>
            <a:ext cx="4414222" cy="369332"/>
          </a:xfrm>
          <a:prstGeom prst="rect">
            <a:avLst/>
          </a:prstGeom>
          <a:noFill/>
        </p:spPr>
        <p:txBody>
          <a:bodyPr wrap="none" rtlCol="0">
            <a:spAutoFit/>
          </a:bodyPr>
          <a:lstStyle/>
          <a:p>
            <a:r>
              <a:rPr lang="en-US" altLang="ja-JP" sz="1800" b="0" i="0" u="none" strike="noStrike" baseline="0" dirty="0">
                <a:solidFill>
                  <a:srgbClr val="0080AE"/>
                </a:solidFill>
                <a:latin typeface="AdvPSTim"/>
              </a:rPr>
              <a:t>https://doi.org/10.1016/j.sandf.2024.101439</a:t>
            </a:r>
            <a:endParaRPr kumimoji="1" lang="ja-JP" altLang="en-US" dirty="0">
              <a:latin typeface="Arial" panose="020B060402020202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2F51D47F-158D-1CF9-0388-A4276B995291}"/>
              </a:ext>
            </a:extLst>
          </p:cNvPr>
          <p:cNvSpPr txBox="1"/>
          <p:nvPr/>
        </p:nvSpPr>
        <p:spPr>
          <a:xfrm>
            <a:off x="0" y="353648"/>
            <a:ext cx="11150081" cy="646331"/>
          </a:xfrm>
          <a:prstGeom prst="rect">
            <a:avLst/>
          </a:prstGeom>
          <a:noFill/>
        </p:spPr>
        <p:txBody>
          <a:bodyPr wrap="square" rtlCol="0">
            <a:spAutoFit/>
          </a:bodyPr>
          <a:lstStyle/>
          <a:p>
            <a:pPr algn="l"/>
            <a:r>
              <a:rPr kumimoji="1" lang="en-US" altLang="ja-JP" dirty="0">
                <a:latin typeface="Arial" panose="020B0604020202020204" pitchFamily="34" charset="0"/>
                <a:cs typeface="Arial" panose="020B0604020202020204" pitchFamily="34" charset="0"/>
              </a:rPr>
              <a:t>Robustness of remediation measures against liquefaction</a:t>
            </a:r>
          </a:p>
          <a:p>
            <a:pPr algn="l"/>
            <a:r>
              <a:rPr kumimoji="1" lang="en-US" altLang="ja-JP" dirty="0">
                <a:latin typeface="Arial" panose="020B0604020202020204" pitchFamily="34" charset="0"/>
                <a:cs typeface="Arial" panose="020B0604020202020204" pitchFamily="34" charset="0"/>
              </a:rPr>
              <a:t> induced manhole uplift under mainshock-aftershock sequence</a:t>
            </a:r>
            <a:endParaRPr kumimoji="1" lang="ja-JP" altLang="en-US" dirty="0">
              <a:latin typeface="Arial" panose="020B0604020202020204" pitchFamily="34" charset="0"/>
              <a:cs typeface="Arial" panose="020B0604020202020204" pitchFamily="34" charset="0"/>
            </a:endParaRPr>
          </a:p>
        </p:txBody>
      </p:sp>
      <p:sp>
        <p:nvSpPr>
          <p:cNvPr id="4" name="テキスト ボックス 3">
            <a:extLst>
              <a:ext uri="{FF2B5EF4-FFF2-40B4-BE49-F238E27FC236}">
                <a16:creationId xmlns:a16="http://schemas.microsoft.com/office/drawing/2014/main" id="{01F1DD53-2AEF-B0F5-93D3-50C5C89904D2}"/>
              </a:ext>
            </a:extLst>
          </p:cNvPr>
          <p:cNvSpPr txBox="1"/>
          <p:nvPr/>
        </p:nvSpPr>
        <p:spPr>
          <a:xfrm>
            <a:off x="144014" y="1335560"/>
            <a:ext cx="8340745" cy="369332"/>
          </a:xfrm>
          <a:prstGeom prst="rect">
            <a:avLst/>
          </a:prstGeom>
          <a:noFill/>
        </p:spPr>
        <p:txBody>
          <a:bodyPr wrap="none" rtlCol="0">
            <a:spAutoFit/>
          </a:bodyPr>
          <a:lstStyle/>
          <a:p>
            <a:r>
              <a:rPr kumimoji="1" lang="en-US" altLang="ja-JP" dirty="0">
                <a:latin typeface="Arial" panose="020B0604020202020204" pitchFamily="34" charset="0"/>
                <a:cs typeface="Arial" panose="020B0604020202020204" pitchFamily="34" charset="0"/>
              </a:rPr>
              <a:t> </a:t>
            </a:r>
            <a:r>
              <a:rPr kumimoji="1" lang="en-US" altLang="ja-JP" dirty="0" err="1">
                <a:latin typeface="Arial" panose="020B0604020202020204" pitchFamily="34" charset="0"/>
                <a:cs typeface="Arial" panose="020B0604020202020204" pitchFamily="34" charset="0"/>
              </a:rPr>
              <a:t>Zhiyong</a:t>
            </a:r>
            <a:r>
              <a:rPr kumimoji="1" lang="en-US" altLang="ja-JP" dirty="0">
                <a:latin typeface="Arial" panose="020B0604020202020204" pitchFamily="34" charset="0"/>
                <a:cs typeface="Arial" panose="020B0604020202020204" pitchFamily="34" charset="0"/>
              </a:rPr>
              <a:t> Zhang(</a:t>
            </a:r>
            <a:r>
              <a:rPr kumimoji="1" lang="ja-JP" altLang="en-US" dirty="0">
                <a:latin typeface="Arial" panose="020B0604020202020204" pitchFamily="34" charset="0"/>
                <a:cs typeface="Arial" panose="020B0604020202020204" pitchFamily="34" charset="0"/>
              </a:rPr>
              <a:t>スルバナ・ジェロン</a:t>
            </a:r>
            <a:r>
              <a:rPr kumimoji="1" lang="en-US" altLang="ja-JP" dirty="0">
                <a:latin typeface="Arial" panose="020B0604020202020204" pitchFamily="34" charset="0"/>
                <a:cs typeface="Arial" panose="020B0604020202020204" pitchFamily="34" charset="0"/>
              </a:rPr>
              <a:t>), </a:t>
            </a:r>
            <a:r>
              <a:rPr kumimoji="1" lang="en-US" altLang="ja-JP" dirty="0" err="1">
                <a:latin typeface="Arial" panose="020B0604020202020204" pitchFamily="34" charset="0"/>
                <a:cs typeface="Arial" panose="020B0604020202020204" pitchFamily="34" charset="0"/>
              </a:rPr>
              <a:t>Siau</a:t>
            </a:r>
            <a:r>
              <a:rPr kumimoji="1" lang="en-US" altLang="ja-JP" dirty="0">
                <a:latin typeface="Arial" panose="020B0604020202020204" pitchFamily="34" charset="0"/>
                <a:cs typeface="Arial" panose="020B0604020202020204" pitchFamily="34" charset="0"/>
              </a:rPr>
              <a:t> Chen </a:t>
            </a:r>
            <a:r>
              <a:rPr kumimoji="1" lang="en-US" altLang="ja-JP" dirty="0" err="1">
                <a:latin typeface="Arial" panose="020B0604020202020204" pitchFamily="34" charset="0"/>
                <a:cs typeface="Arial" panose="020B0604020202020204" pitchFamily="34" charset="0"/>
              </a:rPr>
              <a:t>Chian</a:t>
            </a:r>
            <a:r>
              <a:rPr kumimoji="1" lang="en-US" altLang="ja-JP" dirty="0">
                <a:latin typeface="Arial" panose="020B0604020202020204" pitchFamily="34" charset="0"/>
                <a:cs typeface="Arial" panose="020B0604020202020204" pitchFamily="34" charset="0"/>
              </a:rPr>
              <a:t>(</a:t>
            </a:r>
            <a:r>
              <a:rPr kumimoji="1" lang="ja-JP" altLang="en-US" dirty="0">
                <a:latin typeface="Arial" panose="020B0604020202020204" pitchFamily="34" charset="0"/>
                <a:cs typeface="Arial" panose="020B0604020202020204" pitchFamily="34" charset="0"/>
              </a:rPr>
              <a:t>シンガポール国立大学</a:t>
            </a:r>
            <a:r>
              <a:rPr kumimoji="1" lang="en-US" altLang="ja-JP" dirty="0">
                <a:latin typeface="Arial" panose="020B0604020202020204" pitchFamily="34" charset="0"/>
                <a:cs typeface="Arial" panose="020B0604020202020204" pitchFamily="34" charset="0"/>
              </a:rPr>
              <a:t>),</a:t>
            </a:r>
            <a:endParaRPr kumimoji="1" lang="ja-JP" altLang="en-US" dirty="0">
              <a:latin typeface="Arial" panose="020B060402020202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1CE56016-E775-67B4-585E-C3E2DA60DA50}"/>
              </a:ext>
            </a:extLst>
          </p:cNvPr>
          <p:cNvSpPr txBox="1"/>
          <p:nvPr/>
        </p:nvSpPr>
        <p:spPr>
          <a:xfrm>
            <a:off x="10027275" y="130629"/>
            <a:ext cx="2108269" cy="369332"/>
          </a:xfrm>
          <a:prstGeom prst="rect">
            <a:avLst/>
          </a:prstGeom>
          <a:noFill/>
        </p:spPr>
        <p:txBody>
          <a:bodyPr wrap="none" rtlCol="0">
            <a:spAutoFit/>
          </a:bodyPr>
          <a:lstStyle/>
          <a:p>
            <a:r>
              <a:rPr kumimoji="1" lang="en-US" altLang="ja-JP" dirty="0">
                <a:latin typeface="Arial" panose="020B0604020202020204" pitchFamily="34" charset="0"/>
                <a:cs typeface="Arial" panose="020B0604020202020204" pitchFamily="34" charset="0"/>
              </a:rPr>
              <a:t>Hajime Matsumoto</a:t>
            </a:r>
            <a:endParaRPr kumimoji="1" lang="ja-JP" altLang="en-US"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4318FABE-5B0A-5DE0-5AC5-F15DCD63ED47}"/>
              </a:ext>
            </a:extLst>
          </p:cNvPr>
          <p:cNvSpPr txBox="1"/>
          <p:nvPr/>
        </p:nvSpPr>
        <p:spPr>
          <a:xfrm>
            <a:off x="345233" y="1660849"/>
            <a:ext cx="646331" cy="369332"/>
          </a:xfrm>
          <a:prstGeom prst="rect">
            <a:avLst/>
          </a:prstGeom>
          <a:noFill/>
        </p:spPr>
        <p:txBody>
          <a:bodyPr wrap="none" rtlCol="0">
            <a:spAutoFit/>
          </a:bodyPr>
          <a:lstStyle/>
          <a:p>
            <a:r>
              <a:rPr lang="ja-JP" altLang="en-US" b="1" dirty="0"/>
              <a:t>概要</a:t>
            </a:r>
            <a:endParaRPr kumimoji="1" lang="ja-JP" altLang="en-US" b="1" dirty="0"/>
          </a:p>
        </p:txBody>
      </p:sp>
      <p:sp>
        <p:nvSpPr>
          <p:cNvPr id="7" name="テキスト ボックス 6">
            <a:extLst>
              <a:ext uri="{FF2B5EF4-FFF2-40B4-BE49-F238E27FC236}">
                <a16:creationId xmlns:a16="http://schemas.microsoft.com/office/drawing/2014/main" id="{81437C02-8F43-5C8E-32BE-C87E2A8436DE}"/>
              </a:ext>
            </a:extLst>
          </p:cNvPr>
          <p:cNvSpPr txBox="1"/>
          <p:nvPr/>
        </p:nvSpPr>
        <p:spPr>
          <a:xfrm>
            <a:off x="345234" y="2104827"/>
            <a:ext cx="5365102" cy="1077218"/>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本震後の余震が地下構造物に及ぼす影響についてほとんど研究されていない</a:t>
            </a:r>
            <a:endParaRPr lang="en-US" altLang="ja-JP" sz="1600" dirty="0"/>
          </a:p>
          <a:p>
            <a:pPr marL="285750" indent="-285750">
              <a:buFont typeface="Arial" panose="020B0604020202020204" pitchFamily="34" charset="0"/>
              <a:buChar char="•"/>
            </a:pPr>
            <a:r>
              <a:rPr kumimoji="1" lang="ja-JP" altLang="en-US" sz="1600" dirty="0"/>
              <a:t>本震</a:t>
            </a:r>
            <a:r>
              <a:rPr lang="ja-JP" altLang="en-US" sz="1600" dirty="0"/>
              <a:t>から</a:t>
            </a:r>
            <a:r>
              <a:rPr kumimoji="1" lang="ja-JP" altLang="en-US" sz="1600" dirty="0"/>
              <a:t>余震における従来型マンホールの隆起挙動について検討</a:t>
            </a:r>
          </a:p>
        </p:txBody>
      </p:sp>
      <p:sp>
        <p:nvSpPr>
          <p:cNvPr id="8" name="テキスト ボックス 7">
            <a:extLst>
              <a:ext uri="{FF2B5EF4-FFF2-40B4-BE49-F238E27FC236}">
                <a16:creationId xmlns:a16="http://schemas.microsoft.com/office/drawing/2014/main" id="{4A9D627A-E007-ACF4-3A04-814ABD307D5C}"/>
              </a:ext>
            </a:extLst>
          </p:cNvPr>
          <p:cNvSpPr txBox="1"/>
          <p:nvPr/>
        </p:nvSpPr>
        <p:spPr>
          <a:xfrm>
            <a:off x="345233" y="4458488"/>
            <a:ext cx="1338828" cy="369332"/>
          </a:xfrm>
          <a:prstGeom prst="rect">
            <a:avLst/>
          </a:prstGeom>
          <a:noFill/>
        </p:spPr>
        <p:txBody>
          <a:bodyPr wrap="none" rtlCol="0">
            <a:spAutoFit/>
          </a:bodyPr>
          <a:lstStyle/>
          <a:p>
            <a:r>
              <a:rPr kumimoji="1" lang="ja-JP" altLang="en-US" b="1" dirty="0"/>
              <a:t>手法・結果</a:t>
            </a:r>
          </a:p>
        </p:txBody>
      </p:sp>
      <p:sp>
        <p:nvSpPr>
          <p:cNvPr id="11" name="テキスト ボックス 10">
            <a:extLst>
              <a:ext uri="{FF2B5EF4-FFF2-40B4-BE49-F238E27FC236}">
                <a16:creationId xmlns:a16="http://schemas.microsoft.com/office/drawing/2014/main" id="{0D58E873-669F-6DDC-5957-D2CC0D990BFB}"/>
              </a:ext>
            </a:extLst>
          </p:cNvPr>
          <p:cNvSpPr txBox="1"/>
          <p:nvPr/>
        </p:nvSpPr>
        <p:spPr>
          <a:xfrm>
            <a:off x="6898433" y="4864760"/>
            <a:ext cx="4627165" cy="830997"/>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latin typeface="AdvEPSTIM"/>
              </a:rPr>
              <a:t>自分の研究において，余震の影響は考慮するべきである</a:t>
            </a:r>
            <a:r>
              <a:rPr lang="ja-JP" altLang="en-US" sz="1600">
                <a:latin typeface="AdvEPSTIM"/>
              </a:rPr>
              <a:t>と思った　</a:t>
            </a:r>
            <a:endParaRPr lang="en-US" altLang="ja-JP" sz="1600" dirty="0">
              <a:latin typeface="AdvEPSTIM"/>
            </a:endParaRPr>
          </a:p>
          <a:p>
            <a:endParaRPr lang="en-US" altLang="ja-JP" sz="1600" dirty="0"/>
          </a:p>
        </p:txBody>
      </p:sp>
      <p:sp>
        <p:nvSpPr>
          <p:cNvPr id="12" name="テキスト ボックス 11">
            <a:extLst>
              <a:ext uri="{FF2B5EF4-FFF2-40B4-BE49-F238E27FC236}">
                <a16:creationId xmlns:a16="http://schemas.microsoft.com/office/drawing/2014/main" id="{B59E2E43-EFB6-A660-AE01-D90061F5FFC8}"/>
              </a:ext>
            </a:extLst>
          </p:cNvPr>
          <p:cNvSpPr txBox="1"/>
          <p:nvPr/>
        </p:nvSpPr>
        <p:spPr>
          <a:xfrm>
            <a:off x="6898433" y="4495428"/>
            <a:ext cx="1107996" cy="369332"/>
          </a:xfrm>
          <a:prstGeom prst="rect">
            <a:avLst/>
          </a:prstGeom>
          <a:noFill/>
        </p:spPr>
        <p:txBody>
          <a:bodyPr wrap="none" rtlCol="0">
            <a:spAutoFit/>
          </a:bodyPr>
          <a:lstStyle/>
          <a:p>
            <a:r>
              <a:rPr lang="ja-JP" altLang="en-US" b="1" dirty="0"/>
              <a:t>コメント</a:t>
            </a:r>
            <a:endParaRPr kumimoji="1" lang="ja-JP" altLang="en-US" b="1" dirty="0"/>
          </a:p>
        </p:txBody>
      </p:sp>
      <p:sp>
        <p:nvSpPr>
          <p:cNvPr id="13" name="テキスト ボックス 12">
            <a:extLst>
              <a:ext uri="{FF2B5EF4-FFF2-40B4-BE49-F238E27FC236}">
                <a16:creationId xmlns:a16="http://schemas.microsoft.com/office/drawing/2014/main" id="{E91BFC28-C83B-DECD-5AA5-74185ED42BCD}"/>
              </a:ext>
            </a:extLst>
          </p:cNvPr>
          <p:cNvSpPr txBox="1"/>
          <p:nvPr/>
        </p:nvSpPr>
        <p:spPr>
          <a:xfrm>
            <a:off x="497633" y="4933224"/>
            <a:ext cx="6382138" cy="1569660"/>
          </a:xfrm>
          <a:prstGeom prst="rect">
            <a:avLst/>
          </a:prstGeom>
          <a:noFill/>
        </p:spPr>
        <p:txBody>
          <a:bodyPr wrap="square" rtlCol="0">
            <a:spAutoFit/>
          </a:bodyPr>
          <a:lstStyle/>
          <a:p>
            <a:pPr marL="285750" indent="-285750">
              <a:buFont typeface="Arial" panose="020B0604020202020204" pitchFamily="34" charset="0"/>
              <a:buChar char="•"/>
            </a:pPr>
            <a:r>
              <a:rPr lang="en-US" altLang="ja-JP" sz="1600" dirty="0">
                <a:latin typeface="AdvEPSTIM"/>
              </a:rPr>
              <a:t>25G</a:t>
            </a:r>
            <a:r>
              <a:rPr lang="ja-JP" altLang="en-US" sz="1600" dirty="0">
                <a:latin typeface="AdvEPSTIM"/>
              </a:rPr>
              <a:t>の遠心場での遠心模型実験の実施</a:t>
            </a:r>
            <a:endParaRPr lang="en-US" altLang="ja-JP" sz="1600" dirty="0">
              <a:latin typeface="AdvEPSTIM"/>
            </a:endParaRPr>
          </a:p>
          <a:p>
            <a:pPr marL="285750" indent="-285750">
              <a:buFont typeface="Arial" panose="020B0604020202020204" pitchFamily="34" charset="0"/>
              <a:buChar char="•"/>
            </a:pPr>
            <a:r>
              <a:rPr lang="ja-JP" altLang="en-US" sz="1600" dirty="0">
                <a:latin typeface="AdvEPSTIM"/>
              </a:rPr>
              <a:t>本震で液状化した地盤では，余震時にマンホールが脆弱する</a:t>
            </a:r>
            <a:endParaRPr lang="en-US" altLang="ja-JP" sz="1600" b="0" i="0" u="none" strike="noStrike" baseline="0" dirty="0">
              <a:latin typeface="AdvEPSTIM"/>
            </a:endParaRPr>
          </a:p>
          <a:p>
            <a:pPr marL="285750" indent="-285750">
              <a:buFont typeface="Arial" panose="020B0604020202020204" pitchFamily="34" charset="0"/>
              <a:buChar char="•"/>
            </a:pPr>
            <a:r>
              <a:rPr lang="ja-JP" altLang="en-US" sz="1600" dirty="0">
                <a:latin typeface="AdvEPSTIM"/>
              </a:rPr>
              <a:t>従来のマンホール浮上対策は本震では効果的だが余震では効果がない</a:t>
            </a:r>
            <a:endParaRPr lang="en-US" altLang="ja-JP" sz="1600" dirty="0">
              <a:latin typeface="AdvEPSTIM"/>
            </a:endParaRPr>
          </a:p>
          <a:p>
            <a:pPr marL="285750" indent="-285750">
              <a:buFont typeface="Arial" panose="020B0604020202020204" pitchFamily="34" charset="0"/>
              <a:buChar char="•"/>
            </a:pPr>
            <a:r>
              <a:rPr lang="ja-JP" altLang="en-US" sz="1600" dirty="0">
                <a:latin typeface="AdvEPSTIM"/>
              </a:rPr>
              <a:t>マンホールの底面自重を増加させると，本震よりも余震で優れた効果を示す</a:t>
            </a:r>
            <a:endParaRPr lang="en-US" altLang="ja-JP" sz="1600" dirty="0"/>
          </a:p>
        </p:txBody>
      </p:sp>
      <p:pic>
        <p:nvPicPr>
          <p:cNvPr id="14" name="図 13">
            <a:extLst>
              <a:ext uri="{FF2B5EF4-FFF2-40B4-BE49-F238E27FC236}">
                <a16:creationId xmlns:a16="http://schemas.microsoft.com/office/drawing/2014/main" id="{4B2B3076-4DE2-E617-8172-D9311154584C}"/>
              </a:ext>
            </a:extLst>
          </p:cNvPr>
          <p:cNvPicPr>
            <a:picLocks noChangeAspect="1"/>
          </p:cNvPicPr>
          <p:nvPr/>
        </p:nvPicPr>
        <p:blipFill>
          <a:blip r:embed="rId2"/>
          <a:stretch>
            <a:fillRect/>
          </a:stretch>
        </p:blipFill>
        <p:spPr>
          <a:xfrm>
            <a:off x="7883895" y="1777345"/>
            <a:ext cx="4251649" cy="2751834"/>
          </a:xfrm>
          <a:prstGeom prst="rect">
            <a:avLst/>
          </a:prstGeom>
        </p:spPr>
      </p:pic>
      <p:sp>
        <p:nvSpPr>
          <p:cNvPr id="9" name="テキスト ボックス 8">
            <a:extLst>
              <a:ext uri="{FF2B5EF4-FFF2-40B4-BE49-F238E27FC236}">
                <a16:creationId xmlns:a16="http://schemas.microsoft.com/office/drawing/2014/main" id="{D9C276BD-9097-D622-9D70-E350184683E6}"/>
              </a:ext>
            </a:extLst>
          </p:cNvPr>
          <p:cNvSpPr txBox="1"/>
          <p:nvPr/>
        </p:nvSpPr>
        <p:spPr>
          <a:xfrm>
            <a:off x="0" y="983186"/>
            <a:ext cx="8956298" cy="369332"/>
          </a:xfrm>
          <a:prstGeom prst="rect">
            <a:avLst/>
          </a:prstGeom>
          <a:noFill/>
        </p:spPr>
        <p:txBody>
          <a:bodyPr wrap="none" rtlCol="0">
            <a:spAutoFit/>
          </a:bodyPr>
          <a:lstStyle/>
          <a:p>
            <a:r>
              <a:rPr kumimoji="1" lang="ja-JP" altLang="en-US" dirty="0"/>
              <a:t>本震～余震間における液状</a:t>
            </a:r>
            <a:r>
              <a:rPr lang="ja-JP" altLang="en-US" dirty="0"/>
              <a:t>化によるマンホール浮き上がりに対する修復対策の有効性</a:t>
            </a:r>
            <a:endParaRPr kumimoji="1" lang="ja-JP" altLang="en-US" dirty="0"/>
          </a:p>
        </p:txBody>
      </p:sp>
    </p:spTree>
    <p:extLst>
      <p:ext uri="{BB962C8B-B14F-4D97-AF65-F5344CB8AC3E}">
        <p14:creationId xmlns:p14="http://schemas.microsoft.com/office/powerpoint/2010/main" val="20985566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171</Words>
  <Application>Microsoft Office PowerPoint</Application>
  <PresentationFormat>ワイド画面</PresentationFormat>
  <Paragraphs>16</Paragraphs>
  <Slides>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AdvEPSTIM</vt:lpstr>
      <vt:lpstr>AdvPSTim</vt: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c:creator>
  <cp:lastModifiedBy>松本 基</cp:lastModifiedBy>
  <cp:revision>14</cp:revision>
  <dcterms:created xsi:type="dcterms:W3CDTF">2024-04-04T01:46:24Z</dcterms:created>
  <dcterms:modified xsi:type="dcterms:W3CDTF">2024-04-15T05:23:49Z</dcterms:modified>
</cp:coreProperties>
</file>