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5F40E-FF0B-437F-B3B2-AE7F127C060A}" v="5" dt="2024-04-10T15:24:3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-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DF35F40E-FF0B-437F-B3B2-AE7F127C060A}"/>
    <pc:docChg chg="undo redo custSel modSld">
      <pc:chgData name="松本 基" userId="82f7f4283788acf4" providerId="LiveId" clId="{DF35F40E-FF0B-437F-B3B2-AE7F127C060A}" dt="2024-04-10T15:26:55.340" v="3179" actId="1076"/>
      <pc:docMkLst>
        <pc:docMk/>
      </pc:docMkLst>
      <pc:sldChg chg="addSp delSp modSp mod modNotesTx">
        <pc:chgData name="松本 基" userId="82f7f4283788acf4" providerId="LiveId" clId="{DF35F40E-FF0B-437F-B3B2-AE7F127C060A}" dt="2024-04-10T15:26:55.340" v="3179" actId="1076"/>
        <pc:sldMkLst>
          <pc:docMk/>
          <pc:sldMk cId="2098556697" sldId="257"/>
        </pc:sldMkLst>
        <pc:spChg chg="mod">
          <ac:chgData name="松本 基" userId="82f7f4283788acf4" providerId="LiveId" clId="{DF35F40E-FF0B-437F-B3B2-AE7F127C060A}" dt="2024-04-07T13:20:40.997" v="3" actId="20577"/>
          <ac:spMkLst>
            <pc:docMk/>
            <pc:sldMk cId="2098556697" sldId="257"/>
            <ac:spMk id="2" creationId="{D9E981FD-9D47-428F-019F-27B70A30F114}"/>
          </ac:spMkLst>
        </pc:spChg>
        <pc:spChg chg="mod">
          <ac:chgData name="松本 基" userId="82f7f4283788acf4" providerId="LiveId" clId="{DF35F40E-FF0B-437F-B3B2-AE7F127C060A}" dt="2024-04-10T14:18:32.618" v="80" actId="1076"/>
          <ac:spMkLst>
            <pc:docMk/>
            <pc:sldMk cId="2098556697" sldId="257"/>
            <ac:spMk id="3" creationId="{2F51D47F-158D-1CF9-0388-A4276B995291}"/>
          </ac:spMkLst>
        </pc:spChg>
        <pc:spChg chg="mod">
          <ac:chgData name="松本 基" userId="82f7f4283788acf4" providerId="LiveId" clId="{DF35F40E-FF0B-437F-B3B2-AE7F127C060A}" dt="2024-04-10T15:24:34.342" v="3172" actId="20577"/>
          <ac:spMkLst>
            <pc:docMk/>
            <pc:sldMk cId="2098556697" sldId="257"/>
            <ac:spMk id="4" creationId="{01F1DD53-2AEF-B0F5-93D3-50C5C89904D2}"/>
          </ac:spMkLst>
        </pc:spChg>
        <pc:spChg chg="mod">
          <ac:chgData name="松本 基" userId="82f7f4283788acf4" providerId="LiveId" clId="{DF35F40E-FF0B-437F-B3B2-AE7F127C060A}" dt="2024-04-10T15:10:30.524" v="2793" actId="14100"/>
          <ac:spMkLst>
            <pc:docMk/>
            <pc:sldMk cId="2098556697" sldId="257"/>
            <ac:spMk id="7" creationId="{81437C02-8F43-5C8E-32BE-C87E2A8436DE}"/>
          </ac:spMkLst>
        </pc:spChg>
        <pc:spChg chg="add mod">
          <ac:chgData name="松本 基" userId="82f7f4283788acf4" providerId="LiveId" clId="{DF35F40E-FF0B-437F-B3B2-AE7F127C060A}" dt="2024-04-10T14:18:02.313" v="72" actId="571"/>
          <ac:spMkLst>
            <pc:docMk/>
            <pc:sldMk cId="2098556697" sldId="257"/>
            <ac:spMk id="9" creationId="{C3879B9F-246A-E8E6-E8FF-0DF241BD1ADE}"/>
          </ac:spMkLst>
        </pc:spChg>
        <pc:spChg chg="add del mod">
          <ac:chgData name="松本 基" userId="82f7f4283788acf4" providerId="LiveId" clId="{DF35F40E-FF0B-437F-B3B2-AE7F127C060A}" dt="2024-04-10T14:22:57.180" v="481" actId="478"/>
          <ac:spMkLst>
            <pc:docMk/>
            <pc:sldMk cId="2098556697" sldId="257"/>
            <ac:spMk id="10" creationId="{6D518A2B-C78A-F9A5-13D4-F36CDB94C6D9}"/>
          </ac:spMkLst>
        </pc:spChg>
        <pc:spChg chg="mod">
          <ac:chgData name="松本 基" userId="82f7f4283788acf4" providerId="LiveId" clId="{DF35F40E-FF0B-437F-B3B2-AE7F127C060A}" dt="2024-04-10T15:06:07.697" v="2587" actId="179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DF35F40E-FF0B-437F-B3B2-AE7F127C060A}" dt="2024-04-10T15:05:47.582" v="2582" actId="1076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DF35F40E-FF0B-437F-B3B2-AE7F127C060A}" dt="2024-04-10T15:24:14.809" v="3169" actId="1076"/>
          <ac:spMkLst>
            <pc:docMk/>
            <pc:sldMk cId="2098556697" sldId="257"/>
            <ac:spMk id="13" creationId="{E91BFC28-C83B-DECD-5AA5-74185ED42BCD}"/>
          </ac:spMkLst>
        </pc:spChg>
        <pc:spChg chg="add mod">
          <ac:chgData name="松本 基" userId="82f7f4283788acf4" providerId="LiveId" clId="{DF35F40E-FF0B-437F-B3B2-AE7F127C060A}" dt="2024-04-10T14:21:11.412" v="415" actId="1076"/>
          <ac:spMkLst>
            <pc:docMk/>
            <pc:sldMk cId="2098556697" sldId="257"/>
            <ac:spMk id="14" creationId="{DCD253C7-EC39-4819-D117-BDC8F8D726B3}"/>
          </ac:spMkLst>
        </pc:spChg>
        <pc:picChg chg="add del">
          <ac:chgData name="松本 基" userId="82f7f4283788acf4" providerId="LiveId" clId="{DF35F40E-FF0B-437F-B3B2-AE7F127C060A}" dt="2024-04-07T13:21:45.385" v="17" actId="478"/>
          <ac:picMkLst>
            <pc:docMk/>
            <pc:sldMk cId="2098556697" sldId="257"/>
            <ac:picMk id="10" creationId="{4B4AA62C-47E8-CFE2-E8B7-EC9E31331056}"/>
          </ac:picMkLst>
        </pc:picChg>
        <pc:picChg chg="add mod">
          <ac:chgData name="松本 基" userId="82f7f4283788acf4" providerId="LiveId" clId="{DF35F40E-FF0B-437F-B3B2-AE7F127C060A}" dt="2024-04-10T15:26:55.340" v="3179" actId="1076"/>
          <ac:picMkLst>
            <pc:docMk/>
            <pc:sldMk cId="2098556697" sldId="257"/>
            <ac:picMk id="16" creationId="{865F38B5-C93A-12DC-B645-5BBE57A40CF5}"/>
          </ac:picMkLst>
        </pc:pic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2:50:49.319" v="5" actId="1076"/>
      <pc:docMkLst>
        <pc:docMk/>
      </pc:docMkLst>
      <pc:sldChg chg="modSp mod">
        <pc:chgData name="松本 基" userId="82f7f4283788acf4" providerId="LiveId" clId="{90674DCA-C323-4E5C-805B-F2432A650A8E}" dt="2024-04-05T12:50:49.319" v="5" actId="1076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B880-DE21-4BB0-906E-8594BB06763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FAC27-E5D2-48B5-94D0-4D2AB130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数値解析　対象とする現象を数値モデルを用いて，計算機上で再現・予測すること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MPF </a:t>
            </a:r>
            <a:r>
              <a:rPr kumimoji="1" lang="ja-JP" altLang="en-US" dirty="0"/>
              <a:t>粒子　シミュレーションモデルに関する情報（パラメータ、境界条件、初期条件）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FAC27-E5D2-48B5-94D0-4D2AB130DC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87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https://doi.org/10.1016/j.sandf.2024.101442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148818" y="391409"/>
            <a:ext cx="1115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Seepage analysis model based on field measurement data </a:t>
            </a:r>
          </a:p>
          <a:p>
            <a:pPr indent="92075"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for estimation of posterior parameter distribution   using merging particle filter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148818" y="1278848"/>
            <a:ext cx="946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Shinichi Ito(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立命館大学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), Kazuhiro Oda(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大阪産業大学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), Keigo Koizumi(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Earth Watch Jaan)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345233" y="1660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345233" y="2104827"/>
            <a:ext cx="5617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表層崩壊の原因となる土壌水の状態適切に評価する</a:t>
            </a:r>
            <a:endParaRPr kumimoji="1" lang="en-US" altLang="ja-JP" sz="1600" dirty="0"/>
          </a:p>
          <a:p>
            <a:pPr indent="269875"/>
            <a:r>
              <a:rPr kumimoji="1" lang="ja-JP" altLang="en-US" sz="1600" dirty="0"/>
              <a:t>必要がある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体積含水比と数値シミュレーションを結びつけた</a:t>
            </a:r>
            <a:endParaRPr lang="en-US" altLang="ja-JP" sz="1600" dirty="0"/>
          </a:p>
          <a:p>
            <a:pPr indent="269875"/>
            <a:r>
              <a:rPr lang="ja-JP" altLang="en-US" sz="1600" dirty="0"/>
              <a:t>デジタルツインシステムの構築を行う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異なる土質データ，不飽和土の透水特性や排水境界条件からアプローチする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345233" y="4458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502471"/>
            <a:ext cx="4627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dvEPSTIM"/>
              </a:rPr>
              <a:t>MPF</a:t>
            </a:r>
            <a:r>
              <a:rPr kumimoji="1" lang="ja-JP" altLang="en-US" sz="1600" dirty="0">
                <a:latin typeface="AdvEPSTIM"/>
              </a:rPr>
              <a:t>（</a:t>
            </a:r>
            <a:r>
              <a:rPr kumimoji="1" lang="en-US" altLang="ja-JP" sz="1600" dirty="0">
                <a:latin typeface="AdvEPSTIM"/>
              </a:rPr>
              <a:t>Merging particle filter</a:t>
            </a:r>
            <a:r>
              <a:rPr kumimoji="1" lang="ja-JP" altLang="en-US" sz="1600" dirty="0">
                <a:latin typeface="AdvEPSTIM"/>
              </a:rPr>
              <a:t>）</a:t>
            </a:r>
            <a:endParaRPr kumimoji="1" lang="en-US" altLang="ja-JP" sz="1600" dirty="0">
              <a:latin typeface="AdvEPSTIM"/>
            </a:endParaRPr>
          </a:p>
          <a:p>
            <a:r>
              <a:rPr lang="ja-JP" altLang="en-US" sz="1600" dirty="0">
                <a:latin typeface="AdvEPSTIM"/>
              </a:rPr>
              <a:t>複数の粒子の重み付き和によって新たな粒子を作成すること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数値シミュレーション</a:t>
            </a:r>
            <a:endParaRPr lang="en-US" altLang="ja-JP" sz="1600" dirty="0">
              <a:latin typeface="AdvEPSTIM"/>
            </a:endParaRPr>
          </a:p>
          <a:p>
            <a:r>
              <a:rPr lang="ja-JP" altLang="en-US" sz="1600" dirty="0">
                <a:latin typeface="AdvEPSTIM"/>
              </a:rPr>
              <a:t>対象とする現象を表現する数値モデルを用いて，計算機上で模擬実験すること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デジタルツインシステム</a:t>
            </a:r>
            <a:endParaRPr lang="en-US" altLang="ja-JP" sz="1600" dirty="0">
              <a:latin typeface="AdvEPSTIM"/>
            </a:endParaRPr>
          </a:p>
          <a:p>
            <a:r>
              <a:rPr lang="ja-JP" altLang="en-US" sz="1600" dirty="0">
                <a:latin typeface="AdvEPSTIM"/>
              </a:rPr>
              <a:t>物理空間にある情報をサイバー空間で再現すること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089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245707" y="4911489"/>
            <a:ext cx="6652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i="0" u="none" strike="noStrike" baseline="0" dirty="0">
                <a:latin typeface="AdvEPSTIM"/>
              </a:rPr>
              <a:t>浸透流解析モデルの事後分布推定のために</a:t>
            </a:r>
            <a:r>
              <a:rPr lang="en-US" altLang="ja-JP" sz="1600" b="0" i="0" u="none" strike="noStrike" baseline="0" dirty="0">
                <a:latin typeface="AdvEPSTIM"/>
              </a:rPr>
              <a:t>MPF</a:t>
            </a:r>
            <a:r>
              <a:rPr lang="ja-JP" altLang="en-US" sz="1600" b="0" i="0" u="none" strike="noStrike" baseline="0" dirty="0">
                <a:latin typeface="AdvEPSTIM"/>
              </a:rPr>
              <a:t>を用いる</a:t>
            </a:r>
            <a:endParaRPr lang="en-US" altLang="ja-JP" sz="1600" b="0" i="0" u="none" strike="noStrike" baseline="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異なる土質データを用いたシミュレーションでは入力した降水量</a:t>
            </a:r>
            <a:endParaRPr lang="en-US" altLang="ja-JP" sz="1600" dirty="0">
              <a:latin typeface="AdvEPSTIM"/>
            </a:endParaRPr>
          </a:p>
          <a:p>
            <a:pPr indent="269875"/>
            <a:r>
              <a:rPr lang="ja-JP" altLang="en-US" sz="1600" dirty="0">
                <a:latin typeface="AdvEPSTIM"/>
              </a:rPr>
              <a:t>生データと一致した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不飽和土の透水特性や排水境界条件を用いたシミュレーションでは十分な精度で現地計測データを再現した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dvEPSTIM"/>
              </a:rPr>
              <a:t>MPF</a:t>
            </a:r>
            <a:r>
              <a:rPr kumimoji="1" lang="ja-JP" altLang="en-US" sz="1600" dirty="0">
                <a:latin typeface="AdvEPSTIM"/>
              </a:rPr>
              <a:t>を用いることで，実地盤の不均一性や不確実性を考慮した</a:t>
            </a:r>
            <a:endParaRPr kumimoji="1" lang="en-US" altLang="ja-JP" sz="1600" dirty="0">
              <a:latin typeface="AdvEPSTIM"/>
            </a:endParaRPr>
          </a:p>
          <a:p>
            <a:pPr indent="269875"/>
            <a:r>
              <a:rPr kumimoji="1" lang="ja-JP" altLang="en-US" sz="1600" dirty="0">
                <a:latin typeface="AdvEPSTIM"/>
              </a:rPr>
              <a:t>浸透解析モデルの事後推定が可能　</a:t>
            </a:r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D253C7-EC39-4819-D117-BDC8F8D726B3}"/>
              </a:ext>
            </a:extLst>
          </p:cNvPr>
          <p:cNvSpPr txBox="1"/>
          <p:nvPr/>
        </p:nvSpPr>
        <p:spPr>
          <a:xfrm>
            <a:off x="0" y="957257"/>
            <a:ext cx="111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融合粒子フィルターを用いた事後パラメータ分布推定のための実測データに基づく浸透流解析モデル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65F38B5-C93A-12DC-B645-5BBE57A4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3" y="1612150"/>
            <a:ext cx="3638176" cy="26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290</Words>
  <Application>Microsoft Office PowerPoint</Application>
  <PresentationFormat>ワイド画面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12</cp:revision>
  <dcterms:created xsi:type="dcterms:W3CDTF">2024-04-04T01:46:24Z</dcterms:created>
  <dcterms:modified xsi:type="dcterms:W3CDTF">2024-04-10T15:26:58Z</dcterms:modified>
</cp:coreProperties>
</file>