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https://doi.org/10.1016/j.sandf.2024.101409</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56308"/>
            <a:ext cx="11674000"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Evaluation of the effect of constant and non-constant Poisson’s ratio on reinforcement load of reinforced soil walls</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216394"/>
            <a:ext cx="7476727" cy="646331"/>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 Mauricio </a:t>
            </a:r>
            <a:r>
              <a:rPr kumimoji="1" lang="en-US" altLang="ja-JP" dirty="0" err="1">
                <a:latin typeface="Arial" panose="020B0604020202020204" pitchFamily="34" charset="0"/>
                <a:cs typeface="Arial" panose="020B0604020202020204" pitchFamily="34" charset="0"/>
              </a:rPr>
              <a:t>Ehrlich</a:t>
            </a:r>
            <a:r>
              <a:rPr kumimoji="1" lang="en-US" altLang="ja-JP" baseline="30000" dirty="0" err="1">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Seyed</a:t>
            </a:r>
            <a:r>
              <a:rPr kumimoji="1" lang="en-US" altLang="ja-JP" dirty="0">
                <a:latin typeface="Arial" panose="020B0604020202020204" pitchFamily="34" charset="0"/>
                <a:cs typeface="Arial" panose="020B0604020202020204" pitchFamily="34" charset="0"/>
              </a:rPr>
              <a:t> Hamed </a:t>
            </a:r>
            <a:r>
              <a:rPr kumimoji="1" lang="en-US" altLang="ja-JP" dirty="0" err="1">
                <a:latin typeface="Arial" panose="020B0604020202020204" pitchFamily="34" charset="0"/>
                <a:cs typeface="Arial" panose="020B0604020202020204" pitchFamily="34" charset="0"/>
              </a:rPr>
              <a:t>Mirmoradi</a:t>
            </a:r>
            <a:r>
              <a:rPr kumimoji="1" lang="en-US" altLang="ja-JP" baseline="30000" dirty="0" err="1">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 Gustavo Fonseca </a:t>
            </a:r>
            <a:r>
              <a:rPr kumimoji="1" lang="en-US" altLang="ja-JP" dirty="0" err="1">
                <a:latin typeface="Arial" panose="020B0604020202020204" pitchFamily="34" charset="0"/>
                <a:cs typeface="Arial" panose="020B0604020202020204" pitchFamily="34" charset="0"/>
              </a:rPr>
              <a:t>Silva</a:t>
            </a:r>
            <a:r>
              <a:rPr kumimoji="1" lang="en-US" altLang="ja-JP" baseline="30000" dirty="0" err="1">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a:t>
            </a:r>
          </a:p>
          <a:p>
            <a:r>
              <a:rPr kumimoji="1" lang="en-US" altLang="ja-JP" dirty="0">
                <a:latin typeface="Arial" panose="020B0604020202020204" pitchFamily="34" charset="0"/>
                <a:cs typeface="Arial" panose="020B0604020202020204" pitchFamily="34" charset="0"/>
              </a:rPr>
              <a:t> Gabriel </a:t>
            </a:r>
            <a:r>
              <a:rPr kumimoji="1" lang="en-US" altLang="ja-JP" dirty="0" err="1">
                <a:latin typeface="Arial" panose="020B0604020202020204" pitchFamily="34" charset="0"/>
                <a:cs typeface="Arial" panose="020B0604020202020204" pitchFamily="34" charset="0"/>
              </a:rPr>
              <a:t>Nascimento</a:t>
            </a:r>
            <a:r>
              <a:rPr kumimoji="1" lang="en-US" altLang="ja-JP" baseline="30000" dirty="0" err="1">
                <a:latin typeface="Arial" panose="020B0604020202020204" pitchFamily="34" charset="0"/>
                <a:cs typeface="Arial" panose="020B0604020202020204" pitchFamily="34" charset="0"/>
              </a:rPr>
              <a:t>b</a:t>
            </a:r>
            <a:endParaRPr kumimoji="1" lang="ja-JP" altLang="en-US" baseline="30000"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0" y="2224922"/>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148818" y="2646956"/>
            <a:ext cx="5674566"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補強された土壁の設計や解析ではポアソン比が一定値</a:t>
            </a:r>
            <a:endParaRPr lang="en-US" altLang="ja-JP" sz="1600" dirty="0"/>
          </a:p>
          <a:p>
            <a:pPr indent="263525"/>
            <a:r>
              <a:rPr lang="ja-JP" altLang="en-US" sz="1600" dirty="0"/>
              <a:t>として扱われている</a:t>
            </a:r>
            <a:endParaRPr lang="en-US" altLang="ja-JP" sz="1600" dirty="0"/>
          </a:p>
          <a:p>
            <a:pPr marL="285750" indent="-285750">
              <a:buFont typeface="Arial" panose="020B0604020202020204" pitchFamily="34" charset="0"/>
              <a:buChar char="•"/>
            </a:pPr>
            <a:r>
              <a:rPr lang="ja-JP" altLang="en-US" sz="1600" dirty="0"/>
              <a:t>実際の土ではポアソン比が一定ではない</a:t>
            </a:r>
            <a:endParaRPr lang="en-US" altLang="ja-JP" sz="1600" dirty="0"/>
          </a:p>
          <a:p>
            <a:pPr marL="285750" indent="-285750">
              <a:buFont typeface="Arial" panose="020B0604020202020204" pitchFamily="34" charset="0"/>
              <a:buChar char="•"/>
            </a:pPr>
            <a:r>
              <a:rPr lang="ja-JP" altLang="en-US" sz="1600" dirty="0"/>
              <a:t>ポアソン比が補強された土壁の最大荷重に与える影響を評価する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345233" y="4458488"/>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79771" y="4873864"/>
            <a:ext cx="4943047"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有限差分法</a:t>
            </a:r>
            <a:endParaRPr kumimoji="1" lang="en-US" altLang="ja-JP" sz="1600" dirty="0"/>
          </a:p>
          <a:p>
            <a:r>
              <a:rPr lang="ja-JP" altLang="en-US" sz="1600" dirty="0"/>
              <a:t>隣り合う格子点の物理量を計算する</a:t>
            </a:r>
            <a:endParaRPr lang="en-US" altLang="ja-JP" sz="1600" dirty="0"/>
          </a:p>
          <a:p>
            <a:pPr marL="285750" indent="-285750">
              <a:buFont typeface="Arial" panose="020B0604020202020204" pitchFamily="34" charset="0"/>
              <a:buChar char="•"/>
            </a:pPr>
            <a:r>
              <a:rPr kumimoji="1" lang="en-US" altLang="ja-JP" sz="1600" dirty="0"/>
              <a:t>FLAC</a:t>
            </a:r>
          </a:p>
          <a:p>
            <a:r>
              <a:rPr lang="ja-JP" altLang="en-US" sz="1600" b="0" i="0" dirty="0">
                <a:solidFill>
                  <a:srgbClr val="000000"/>
                </a:solidFill>
                <a:effectLst/>
                <a:latin typeface="ヒラギノ角ゴ Pro W3"/>
              </a:rPr>
              <a:t>地盤・岩盤・構造物の塑性大変形を含む種々の解析に対応可能なプログラム</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497633" y="4933224"/>
            <a:ext cx="6382138"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有限差分法プログラム</a:t>
            </a:r>
            <a:r>
              <a:rPr lang="en-US" altLang="ja-JP" sz="1600" dirty="0">
                <a:latin typeface="AdvEPSTIM"/>
              </a:rPr>
              <a:t>FLAC</a:t>
            </a:r>
            <a:r>
              <a:rPr lang="ja-JP" altLang="en-US" sz="1600" dirty="0">
                <a:latin typeface="AdvEPSTIM"/>
              </a:rPr>
              <a:t>を用いる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ポアソン比よりも補強材の剛性のほうが土壁の最大荷重に大きな影響を与える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一定、非一定ポアソン比を考慮した場合，最大荷重の誤差は</a:t>
            </a:r>
            <a:r>
              <a:rPr lang="en-US" altLang="ja-JP" sz="1600" dirty="0">
                <a:latin typeface="AdvEPSTIM"/>
              </a:rPr>
              <a:t>20%</a:t>
            </a:r>
          </a:p>
          <a:p>
            <a:pPr marL="285750" indent="-285750">
              <a:buFont typeface="Arial" panose="020B0604020202020204" pitchFamily="34" charset="0"/>
              <a:buChar char="•"/>
            </a:pPr>
            <a:r>
              <a:rPr lang="ja-JP" altLang="en-US" sz="1600" dirty="0">
                <a:latin typeface="AdvEPSTIM"/>
              </a:rPr>
              <a:t>一定ポアソン比のほうが精度が高い</a:t>
            </a:r>
            <a:endParaRPr lang="en-US" altLang="ja-JP" sz="1600" dirty="0">
              <a:latin typeface="AdvEPSTIM"/>
            </a:endParaRPr>
          </a:p>
        </p:txBody>
      </p:sp>
      <p:sp>
        <p:nvSpPr>
          <p:cNvPr id="9" name="テキスト ボックス 8">
            <a:extLst>
              <a:ext uri="{FF2B5EF4-FFF2-40B4-BE49-F238E27FC236}">
                <a16:creationId xmlns:a16="http://schemas.microsoft.com/office/drawing/2014/main" id="{653A203B-4757-2F6F-CCEF-67EED6EC3F29}"/>
              </a:ext>
            </a:extLst>
          </p:cNvPr>
          <p:cNvSpPr txBox="1"/>
          <p:nvPr/>
        </p:nvSpPr>
        <p:spPr>
          <a:xfrm>
            <a:off x="0" y="919820"/>
            <a:ext cx="8006429" cy="369332"/>
          </a:xfrm>
          <a:prstGeom prst="rect">
            <a:avLst/>
          </a:prstGeom>
          <a:noFill/>
        </p:spPr>
        <p:txBody>
          <a:bodyPr wrap="square" rtlCol="0">
            <a:spAutoFit/>
          </a:bodyPr>
          <a:lstStyle/>
          <a:p>
            <a:r>
              <a:rPr kumimoji="1" lang="ja-JP" altLang="en-US" dirty="0"/>
              <a:t>鉄筋土壁の補強荷重に及ぼす一定ポアソン比と非一定ポアソン比の影響評価</a:t>
            </a:r>
          </a:p>
        </p:txBody>
      </p:sp>
      <p:sp>
        <p:nvSpPr>
          <p:cNvPr id="10" name="テキスト ボックス 9">
            <a:extLst>
              <a:ext uri="{FF2B5EF4-FFF2-40B4-BE49-F238E27FC236}">
                <a16:creationId xmlns:a16="http://schemas.microsoft.com/office/drawing/2014/main" id="{56F4B0B6-5B5B-58DF-8172-3616C65A31EA}"/>
              </a:ext>
            </a:extLst>
          </p:cNvPr>
          <p:cNvSpPr txBox="1"/>
          <p:nvPr/>
        </p:nvSpPr>
        <p:spPr>
          <a:xfrm>
            <a:off x="0" y="1825878"/>
            <a:ext cx="5947182" cy="369332"/>
          </a:xfrm>
          <a:prstGeom prst="rect">
            <a:avLst/>
          </a:prstGeom>
          <a:noFill/>
        </p:spPr>
        <p:txBody>
          <a:bodyPr wrap="square" rtlCol="0">
            <a:spAutoFit/>
          </a:bodyPr>
          <a:lstStyle/>
          <a:p>
            <a:r>
              <a:rPr kumimoji="1" lang="en-US" altLang="ja-JP" dirty="0"/>
              <a:t>a)</a:t>
            </a:r>
            <a:r>
              <a:rPr kumimoji="1" lang="ja-JP" altLang="en-US" dirty="0"/>
              <a:t>リオデジャネイロ連邦大学，</a:t>
            </a:r>
            <a:r>
              <a:rPr kumimoji="1" lang="en-US" altLang="ja-JP" dirty="0"/>
              <a:t>b)</a:t>
            </a:r>
            <a:r>
              <a:rPr lang="ja-JP" altLang="en-US" dirty="0"/>
              <a:t>フルミネンセ連邦</a:t>
            </a:r>
            <a:r>
              <a:rPr kumimoji="1" lang="ja-JP" altLang="en-US" dirty="0"/>
              <a:t>大学</a:t>
            </a:r>
          </a:p>
        </p:txBody>
      </p:sp>
      <p:pic>
        <p:nvPicPr>
          <p:cNvPr id="15" name="図 14">
            <a:extLst>
              <a:ext uri="{FF2B5EF4-FFF2-40B4-BE49-F238E27FC236}">
                <a16:creationId xmlns:a16="http://schemas.microsoft.com/office/drawing/2014/main" id="{287D4EA9-5337-1DE5-3DF8-3B427055B8F8}"/>
              </a:ext>
            </a:extLst>
          </p:cNvPr>
          <p:cNvPicPr>
            <a:picLocks noChangeAspect="1"/>
          </p:cNvPicPr>
          <p:nvPr/>
        </p:nvPicPr>
        <p:blipFill>
          <a:blip r:embed="rId3"/>
          <a:stretch>
            <a:fillRect/>
          </a:stretch>
        </p:blipFill>
        <p:spPr>
          <a:xfrm>
            <a:off x="7397180" y="1298256"/>
            <a:ext cx="4425638" cy="2768127"/>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195</Words>
  <Application>Microsoft Office PowerPoint</Application>
  <PresentationFormat>ワイド画面</PresentationFormat>
  <Paragraphs>23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AdvEPSTIM</vt:lpstr>
      <vt:lpstr>AdvPSTim</vt:lpstr>
      <vt:lpstr>ヒラギノ角ゴ Pro W3</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26</cp:revision>
  <dcterms:created xsi:type="dcterms:W3CDTF">2024-04-04T01:46:24Z</dcterms:created>
  <dcterms:modified xsi:type="dcterms:W3CDTF">2024-04-23T03:46:57Z</dcterms:modified>
</cp:coreProperties>
</file>