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53" autoAdjust="0"/>
  </p:normalViewPr>
  <p:slideViewPr>
    <p:cSldViewPr snapToGrid="0">
      <p:cViewPr varScale="1">
        <p:scale>
          <a:sx n="106" d="100"/>
          <a:sy n="106"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車線幅　約</a:t>
            </a:r>
            <a:r>
              <a:rPr kumimoji="1" lang="en-US" altLang="ja-JP"/>
              <a:t>3.5m</a:t>
            </a:r>
            <a:endParaRPr kumimoji="1" lang="ja-JP" altLang="en-US"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2024/4/17</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2024/4/17</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https://doi.org/10.1016/j.sandf.2024.101422</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148818" y="500263"/>
            <a:ext cx="11150081" cy="369332"/>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Centrifuge modeling of pile-supported embankment on soft soil base for highway widening</a:t>
            </a:r>
            <a:endParaRPr kumimoji="1" lang="ja-JP" altLang="en-US"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148818" y="1216871"/>
            <a:ext cx="3638560" cy="369332"/>
          </a:xfrm>
          <a:prstGeom prst="rect">
            <a:avLst/>
          </a:prstGeom>
          <a:noFill/>
        </p:spPr>
        <p:txBody>
          <a:bodyPr wrap="none" rtlCol="0">
            <a:spAutoFit/>
          </a:bodyPr>
          <a:lstStyle/>
          <a:p>
            <a:r>
              <a:rPr kumimoji="1" lang="en-US" altLang="ja-JP" dirty="0" err="1">
                <a:latin typeface="Arial" panose="020B0604020202020204" pitchFamily="34" charset="0"/>
                <a:cs typeface="Arial" panose="020B0604020202020204" pitchFamily="34" charset="0"/>
              </a:rPr>
              <a:t>Tianyi</a:t>
            </a:r>
            <a:r>
              <a:rPr kumimoji="1" lang="en-US" altLang="ja-JP" dirty="0">
                <a:latin typeface="Arial" panose="020B0604020202020204" pitchFamily="34" charset="0"/>
                <a:cs typeface="Arial" panose="020B0604020202020204" pitchFamily="34" charset="0"/>
              </a:rPr>
              <a:t> Chen, Ga Zhang(</a:t>
            </a:r>
            <a:r>
              <a:rPr kumimoji="1" lang="ja-JP" altLang="en-US" dirty="0">
                <a:latin typeface="Arial" panose="020B0604020202020204" pitchFamily="34" charset="0"/>
                <a:cs typeface="Arial" panose="020B0604020202020204" pitchFamily="34" charset="0"/>
              </a:rPr>
              <a:t>清華大学</a:t>
            </a:r>
            <a:r>
              <a:rPr kumimoji="1" lang="en-US" altLang="ja-JP" dirty="0">
                <a:latin typeface="Arial" panose="020B0604020202020204" pitchFamily="34" charset="0"/>
                <a:cs typeface="Arial" panose="020B0604020202020204" pitchFamily="34" charset="0"/>
              </a:rPr>
              <a:t>)</a:t>
            </a:r>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345233" y="1660849"/>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345234" y="2104827"/>
            <a:ext cx="5674566"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杭支持盛土は高速道路の拡幅工事で多く採用されてるが，新旧の盛土間で沈下が発生している</a:t>
            </a:r>
            <a:endParaRPr lang="en-US" altLang="ja-JP" sz="1600" dirty="0"/>
          </a:p>
          <a:p>
            <a:pPr marL="285750" indent="-285750">
              <a:buFont typeface="Arial" panose="020B0604020202020204" pitchFamily="34" charset="0"/>
              <a:buChar char="•"/>
            </a:pPr>
            <a:r>
              <a:rPr lang="ja-JP" altLang="en-US" sz="1600" dirty="0"/>
              <a:t>拡幅地盤の異なる部分間の相互作用メカニズムは明らかにされていない</a:t>
            </a:r>
            <a:endParaRPr lang="en-US" altLang="ja-JP" sz="1600" dirty="0"/>
          </a:p>
          <a:p>
            <a:pPr marL="285750" indent="-285750">
              <a:buFont typeface="Arial" panose="020B0604020202020204" pitchFamily="34" charset="0"/>
              <a:buChar char="•"/>
            </a:pPr>
            <a:r>
              <a:rPr lang="ja-JP" altLang="en-US" sz="1600" dirty="0"/>
              <a:t>杭支持盛土によって軟弱地盤上に拡幅された盛土の下層地盤への影響を調べる</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345233" y="4326665"/>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5118076"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この論文から得られた結果を実務に適用するには検討することがある</a:t>
            </a:r>
            <a:endParaRPr kumimoji="1" lang="en-US" altLang="ja-JP" sz="1600" dirty="0"/>
          </a:p>
          <a:p>
            <a:r>
              <a:rPr lang="ja-JP" altLang="en-US" sz="1600" dirty="0"/>
              <a:t>→側壁と地盤との水平幅が十分に大きくない可能あり</a:t>
            </a:r>
            <a:endParaRPr kumimoji="1"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345233" y="4683143"/>
            <a:ext cx="6382138" cy="2062103"/>
          </a:xfrm>
          <a:prstGeom prst="rect">
            <a:avLst/>
          </a:prstGeom>
          <a:noFill/>
        </p:spPr>
        <p:txBody>
          <a:bodyPr wrap="square" rtlCol="0">
            <a:spAutoFit/>
          </a:bodyPr>
          <a:lstStyle/>
          <a:p>
            <a:pPr marL="285750" indent="-285750">
              <a:buFont typeface="Arial" panose="020B0604020202020204" pitchFamily="34" charset="0"/>
              <a:buChar char="•"/>
            </a:pPr>
            <a:r>
              <a:rPr lang="en-US" altLang="ja-JP" sz="1600" b="0" i="0" u="none" strike="noStrike" baseline="0" dirty="0">
                <a:latin typeface="AdvEPSTIM"/>
              </a:rPr>
              <a:t>60G</a:t>
            </a:r>
            <a:r>
              <a:rPr lang="ja-JP" altLang="en-US" sz="1600" b="0" i="0" u="none" strike="noStrike" baseline="0" dirty="0">
                <a:latin typeface="AdvEPSTIM"/>
              </a:rPr>
              <a:t>の遠心場を与えて遠心模型実験を行う</a:t>
            </a:r>
            <a:endParaRPr lang="en-US" altLang="ja-JP" sz="1600" b="0" i="0" u="none" strike="noStrike" baseline="0" dirty="0">
              <a:latin typeface="AdvEPSTIM"/>
            </a:endParaRPr>
          </a:p>
          <a:p>
            <a:pPr marL="285750" indent="-285750">
              <a:buFont typeface="Arial" panose="020B0604020202020204" pitchFamily="34" charset="0"/>
              <a:buChar char="•"/>
            </a:pPr>
            <a:r>
              <a:rPr kumimoji="1" lang="ja-JP" altLang="en-US" sz="1600" dirty="0">
                <a:latin typeface="AdvEPSTIM"/>
              </a:rPr>
              <a:t>盛土</a:t>
            </a:r>
            <a:r>
              <a:rPr lang="ja-JP" altLang="en-US" sz="1600" dirty="0">
                <a:latin typeface="AdvEPSTIM"/>
              </a:rPr>
              <a:t>の変位は下部の軟弱地盤の変形によって誘発し鉛直下方向に変位する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杭の影響範囲は深さ増加とともに地盤軸方向に移動する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軟弱地盤の鉛直変位は杭影響範囲内において深さ方向に直線的に分布する</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古い盛土は、新しい盛土の鉛直変形に大きな影響を及ぼし、斜面面に向かう方向に沿って順に鉛直変位が増減する。</a:t>
            </a:r>
            <a:endParaRPr lang="en-US" altLang="ja-JP" sz="1600" dirty="0">
              <a:latin typeface="AdvEPSTIM"/>
            </a:endParaRPr>
          </a:p>
        </p:txBody>
      </p:sp>
      <p:sp>
        <p:nvSpPr>
          <p:cNvPr id="9" name="テキスト ボックス 8">
            <a:extLst>
              <a:ext uri="{FF2B5EF4-FFF2-40B4-BE49-F238E27FC236}">
                <a16:creationId xmlns:a16="http://schemas.microsoft.com/office/drawing/2014/main" id="{653A203B-4757-2F6F-CCEF-67EED6EC3F29}"/>
              </a:ext>
            </a:extLst>
          </p:cNvPr>
          <p:cNvSpPr txBox="1"/>
          <p:nvPr/>
        </p:nvSpPr>
        <p:spPr>
          <a:xfrm>
            <a:off x="148818" y="906918"/>
            <a:ext cx="7857611" cy="369332"/>
          </a:xfrm>
          <a:prstGeom prst="rect">
            <a:avLst/>
          </a:prstGeom>
          <a:noFill/>
        </p:spPr>
        <p:txBody>
          <a:bodyPr wrap="square" rtlCol="0">
            <a:spAutoFit/>
          </a:bodyPr>
          <a:lstStyle/>
          <a:p>
            <a:r>
              <a:rPr kumimoji="1" lang="ja-JP" altLang="en-US" dirty="0"/>
              <a:t>高速道路拡幅のための軟弱地盤上の杭支持盛土の遠心模型実験</a:t>
            </a:r>
          </a:p>
        </p:txBody>
      </p:sp>
      <p:pic>
        <p:nvPicPr>
          <p:cNvPr id="15" name="図 14">
            <a:extLst>
              <a:ext uri="{FF2B5EF4-FFF2-40B4-BE49-F238E27FC236}">
                <a16:creationId xmlns:a16="http://schemas.microsoft.com/office/drawing/2014/main" id="{9A21E57D-A259-8B63-0F9F-5AFEB1423A35}"/>
              </a:ext>
            </a:extLst>
          </p:cNvPr>
          <p:cNvPicPr>
            <a:picLocks noChangeAspect="1"/>
          </p:cNvPicPr>
          <p:nvPr/>
        </p:nvPicPr>
        <p:blipFill>
          <a:blip r:embed="rId3"/>
          <a:stretch>
            <a:fillRect/>
          </a:stretch>
        </p:blipFill>
        <p:spPr>
          <a:xfrm>
            <a:off x="6351729" y="1473143"/>
            <a:ext cx="3018227" cy="2788068"/>
          </a:xfrm>
          <a:prstGeom prst="rect">
            <a:avLst/>
          </a:prstGeom>
        </p:spPr>
      </p:pic>
      <p:pic>
        <p:nvPicPr>
          <p:cNvPr id="17" name="図 16">
            <a:extLst>
              <a:ext uri="{FF2B5EF4-FFF2-40B4-BE49-F238E27FC236}">
                <a16:creationId xmlns:a16="http://schemas.microsoft.com/office/drawing/2014/main" id="{F77D8E12-B82C-278C-28D1-CBD9DB4394EA}"/>
              </a:ext>
            </a:extLst>
          </p:cNvPr>
          <p:cNvPicPr>
            <a:picLocks noChangeAspect="1"/>
          </p:cNvPicPr>
          <p:nvPr/>
        </p:nvPicPr>
        <p:blipFill>
          <a:blip r:embed="rId4"/>
          <a:stretch>
            <a:fillRect/>
          </a:stretch>
        </p:blipFill>
        <p:spPr>
          <a:xfrm>
            <a:off x="9479256" y="1738574"/>
            <a:ext cx="2712744" cy="2469057"/>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241</Words>
  <Application>Microsoft Office PowerPoint</Application>
  <PresentationFormat>ワイド画面</PresentationFormat>
  <Paragraphs>20</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MATSUTANI Shoma</cp:lastModifiedBy>
  <cp:revision>17</cp:revision>
  <dcterms:created xsi:type="dcterms:W3CDTF">2024-04-04T01:46:24Z</dcterms:created>
  <dcterms:modified xsi:type="dcterms:W3CDTF">2024-04-17T02:58:11Z</dcterms:modified>
</cp:coreProperties>
</file>