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車線幅　約</a:t>
            </a:r>
            <a:r>
              <a:rPr kumimoji="1" lang="en-US" altLang="ja-JP"/>
              <a:t>3.5m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https://doi.org/10.1016/j.sandf.2024.101423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121298" y="490188"/>
            <a:ext cx="1115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Electroosmotic reinforcement mechanism and laboratory tests of pulsating</a:t>
            </a:r>
          </a:p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direct current with a high energy efficiency ratio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0" y="1452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174467" y="2144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148818" y="2646956"/>
            <a:ext cx="5674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電気浸透法を用いることで軟弱地盤の強度を高めることが可能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電気浸透法の排水補強メカニズムに関する研究が少ない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排水補強メカニズム・電気エネルギーの消費程度を調べる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345233" y="4458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94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電気浸透法</a:t>
            </a:r>
            <a:endParaRPr kumimoji="1" lang="en-US" altLang="ja-JP" sz="1600" dirty="0"/>
          </a:p>
          <a:p>
            <a:r>
              <a:rPr lang="ja-JP" altLang="en-US" sz="1600" dirty="0"/>
              <a:t>液体と固体が接している所に電圧をかけることで液体が移動</a:t>
            </a:r>
            <a:r>
              <a:rPr lang="ja-JP" altLang="en-US" sz="1600"/>
              <a:t>する現象</a:t>
            </a:r>
            <a:endParaRPr kumimoji="1"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497633" y="4933224"/>
            <a:ext cx="6382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dvEPSTIM"/>
              </a:rPr>
              <a:t>2</a:t>
            </a:r>
            <a:r>
              <a:rPr lang="ja-JP" altLang="en-US" sz="1600" dirty="0">
                <a:latin typeface="AdvEPSTIM"/>
              </a:rPr>
              <a:t>種類の電圧負荷条件</a:t>
            </a:r>
            <a:r>
              <a:rPr lang="en-US" altLang="ja-JP" sz="1600" dirty="0">
                <a:latin typeface="AdvEPSTIM"/>
              </a:rPr>
              <a:t>(CDC</a:t>
            </a:r>
            <a:r>
              <a:rPr lang="ja-JP" altLang="en-US" sz="1600" dirty="0">
                <a:latin typeface="AdvEPSTIM"/>
              </a:rPr>
              <a:t>・</a:t>
            </a:r>
            <a:r>
              <a:rPr lang="en-US" altLang="ja-JP" sz="1600" dirty="0">
                <a:latin typeface="AdvEPSTIM"/>
              </a:rPr>
              <a:t>PDC)</a:t>
            </a:r>
            <a:r>
              <a:rPr lang="ja-JP" altLang="en-US" sz="1600" dirty="0">
                <a:latin typeface="AdvEPSTIM"/>
              </a:rPr>
              <a:t>で土の電気浸透圧排水補強試験を実施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dvEPSTIM"/>
              </a:rPr>
              <a:t>PDC</a:t>
            </a:r>
            <a:r>
              <a:rPr lang="ja-JP" altLang="en-US" sz="1600" dirty="0">
                <a:latin typeface="AdvEPSTIM"/>
              </a:rPr>
              <a:t>と</a:t>
            </a:r>
            <a:r>
              <a:rPr lang="en-US" altLang="ja-JP" sz="1600" dirty="0">
                <a:latin typeface="AdvEPSTIM"/>
              </a:rPr>
              <a:t>CDC</a:t>
            </a:r>
            <a:r>
              <a:rPr lang="ja-JP" altLang="en-US" sz="1600" dirty="0">
                <a:latin typeface="AdvEPSTIM"/>
              </a:rPr>
              <a:t>の土壌抵抗率と電気浸透排水量に大きな差はない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dvEPSTIM"/>
              </a:rPr>
              <a:t>PDC</a:t>
            </a:r>
            <a:r>
              <a:rPr lang="ja-JP" altLang="en-US" sz="1600" dirty="0">
                <a:latin typeface="AdvEPSTIM"/>
              </a:rPr>
              <a:t>のほうが接触抵抗が高いためエネルギー効率が高くエネルギー消費量が少ない</a:t>
            </a:r>
            <a:endParaRPr lang="en-US" altLang="ja-JP" sz="1600" dirty="0">
              <a:latin typeface="AdvEPSTIM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3A203B-4757-2F6F-CCEF-67EED6EC3F29}"/>
              </a:ext>
            </a:extLst>
          </p:cNvPr>
          <p:cNvSpPr txBox="1"/>
          <p:nvPr/>
        </p:nvSpPr>
        <p:spPr>
          <a:xfrm>
            <a:off x="0" y="1171176"/>
            <a:ext cx="90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Xunli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Zhang</a:t>
            </a:r>
            <a:r>
              <a:rPr kumimoji="1" lang="en-US" altLang="ja-JP" baseline="30000" dirty="0" err="1"/>
              <a:t>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Lingwei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Zheng</a:t>
            </a:r>
            <a:r>
              <a:rPr lang="en-US" altLang="ja-JP" baseline="30000" dirty="0" err="1"/>
              <a:t>b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Shangqi</a:t>
            </a:r>
            <a:r>
              <a:rPr kumimoji="1" lang="en-US" altLang="ja-JP" dirty="0"/>
              <a:t> Ge</a:t>
            </a:r>
            <a:r>
              <a:rPr kumimoji="1" lang="en-US" altLang="ja-JP" baseline="30000" dirty="0"/>
              <a:t>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Xudong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Zheng</a:t>
            </a:r>
            <a:r>
              <a:rPr kumimoji="1" lang="en-US" altLang="ja-JP" baseline="30000" dirty="0" err="1"/>
              <a:t>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Xinyu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Xie</a:t>
            </a:r>
            <a:r>
              <a:rPr kumimoji="1" lang="en-US" altLang="ja-JP" baseline="30000" dirty="0" err="1"/>
              <a:t>a,c</a:t>
            </a:r>
            <a:endParaRPr kumimoji="1" lang="ja-JP" altLang="en-US" baseline="30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4B0B6-5B5B-58DF-8172-3616C65A31EA}"/>
              </a:ext>
            </a:extLst>
          </p:cNvPr>
          <p:cNvSpPr txBox="1"/>
          <p:nvPr/>
        </p:nvSpPr>
        <p:spPr>
          <a:xfrm>
            <a:off x="12510" y="1680603"/>
            <a:ext cx="594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a)</a:t>
            </a:r>
            <a:r>
              <a:rPr kumimoji="1" lang="ja-JP" altLang="en-US" dirty="0"/>
              <a:t>浙江大学，</a:t>
            </a:r>
            <a:r>
              <a:rPr kumimoji="1" lang="en-US" altLang="ja-JP" dirty="0"/>
              <a:t>b)</a:t>
            </a:r>
            <a:r>
              <a:rPr kumimoji="1" lang="ja-JP" altLang="en-US" dirty="0"/>
              <a:t>寧波理工大学</a:t>
            </a:r>
            <a:r>
              <a:rPr lang="ja-JP" altLang="en-US" dirty="0"/>
              <a:t>，</a:t>
            </a:r>
            <a:r>
              <a:rPr lang="en-US" altLang="ja-JP" dirty="0"/>
              <a:t>c)</a:t>
            </a:r>
            <a:r>
              <a:rPr lang="ja-JP" altLang="en-US"/>
              <a:t>国科温州研究院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5B4ACB6-1222-C962-0DC6-94CA05E8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30" y="1519389"/>
            <a:ext cx="3643219" cy="29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180</Words>
  <Application>Microsoft Office PowerPoint</Application>
  <PresentationFormat>ワイド画面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20</cp:revision>
  <dcterms:created xsi:type="dcterms:W3CDTF">2024-04-04T01:46:24Z</dcterms:created>
  <dcterms:modified xsi:type="dcterms:W3CDTF">2024-04-22T14:02:39Z</dcterms:modified>
</cp:coreProperties>
</file>