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7" r:id="rId2"/>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0674DCA-C323-4E5C-805B-F2432A650A8E}" v="2" dt="2024-04-05T15:51:11.95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6353" autoAdjust="0"/>
  </p:normalViewPr>
  <p:slideViewPr>
    <p:cSldViewPr snapToGrid="0">
      <p:cViewPr varScale="1">
        <p:scale>
          <a:sx n="67" d="100"/>
          <a:sy n="67" d="100"/>
        </p:scale>
        <p:origin x="869"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 Id="rId9"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松本 基" userId="82f7f4283788acf4" providerId="LiveId" clId="{90674DCA-C323-4E5C-805B-F2432A650A8E}"/>
    <pc:docChg chg="undo custSel modSld">
      <pc:chgData name="松本 基" userId="82f7f4283788acf4" providerId="LiveId" clId="{90674DCA-C323-4E5C-805B-F2432A650A8E}" dt="2024-04-05T17:35:41.119" v="1566" actId="20577"/>
      <pc:docMkLst>
        <pc:docMk/>
      </pc:docMkLst>
      <pc:sldChg chg="modSp mod modNotesTx">
        <pc:chgData name="松本 基" userId="82f7f4283788acf4" providerId="LiveId" clId="{90674DCA-C323-4E5C-805B-F2432A650A8E}" dt="2024-04-05T17:35:41.119" v="1566" actId="20577"/>
        <pc:sldMkLst>
          <pc:docMk/>
          <pc:sldMk cId="2098556697" sldId="257"/>
        </pc:sldMkLst>
        <pc:spChg chg="mod">
          <ac:chgData name="松本 基" userId="82f7f4283788acf4" providerId="LiveId" clId="{90674DCA-C323-4E5C-805B-F2432A650A8E}" dt="2024-04-05T12:50:49.319" v="5" actId="1076"/>
          <ac:spMkLst>
            <pc:docMk/>
            <pc:sldMk cId="2098556697" sldId="257"/>
            <ac:spMk id="5" creationId="{1CE56016-E775-67B4-585E-C3E2DA60DA50}"/>
          </ac:spMkLst>
        </pc:spChg>
        <pc:spChg chg="mod">
          <ac:chgData name="松本 基" userId="82f7f4283788acf4" providerId="LiveId" clId="{90674DCA-C323-4E5C-805B-F2432A650A8E}" dt="2024-04-05T17:34:13.805" v="1562" actId="20577"/>
          <ac:spMkLst>
            <pc:docMk/>
            <pc:sldMk cId="2098556697" sldId="257"/>
            <ac:spMk id="7" creationId="{81437C02-8F43-5C8E-32BE-C87E2A8436DE}"/>
          </ac:spMkLst>
        </pc:spChg>
        <pc:spChg chg="mod">
          <ac:chgData name="松本 基" userId="82f7f4283788acf4" providerId="LiveId" clId="{90674DCA-C323-4E5C-805B-F2432A650A8E}" dt="2024-04-05T17:35:41.119" v="1566" actId="20577"/>
          <ac:spMkLst>
            <pc:docMk/>
            <pc:sldMk cId="2098556697" sldId="257"/>
            <ac:spMk id="11" creationId="{0D58E873-669F-6DDC-5957-D2CC0D990BFB}"/>
          </ac:spMkLst>
        </pc:spChg>
        <pc:spChg chg="mod">
          <ac:chgData name="松本 基" userId="82f7f4283788acf4" providerId="LiveId" clId="{90674DCA-C323-4E5C-805B-F2432A650A8E}" dt="2024-04-05T17:17:15.898" v="1156" actId="20577"/>
          <ac:spMkLst>
            <pc:docMk/>
            <pc:sldMk cId="2098556697" sldId="257"/>
            <ac:spMk id="12" creationId="{B59E2E43-EFB6-A660-AE01-D90061F5FFC8}"/>
          </ac:spMkLst>
        </pc:spChg>
        <pc:spChg chg="mod">
          <ac:chgData name="松本 基" userId="82f7f4283788acf4" providerId="LiveId" clId="{90674DCA-C323-4E5C-805B-F2432A650A8E}" dt="2024-04-05T16:57:34.847" v="937" actId="20577"/>
          <ac:spMkLst>
            <pc:docMk/>
            <pc:sldMk cId="2098556697" sldId="257"/>
            <ac:spMk id="13" creationId="{E91BFC28-C83B-DECD-5AA5-74185ED42BCD}"/>
          </ac:spMkLst>
        </pc:spChg>
      </pc:sldChg>
    </pc:docChg>
  </pc:docChgLst>
  <pc:docChgLst>
    <pc:chgData name="松本 基" userId="82f7f4283788acf4" providerId="LiveId" clId="{AF3A0B70-4F3C-4FEB-9033-98A616BBCAB6}"/>
    <pc:docChg chg="modSld">
      <pc:chgData name="松本 基" userId="82f7f4283788acf4" providerId="LiveId" clId="{AF3A0B70-4F3C-4FEB-9033-98A616BBCAB6}" dt="2024-04-05T12:47:11.771" v="31" actId="20577"/>
      <pc:docMkLst>
        <pc:docMk/>
      </pc:docMkLst>
      <pc:sldChg chg="modSp mod">
        <pc:chgData name="松本 基" userId="82f7f4283788acf4" providerId="LiveId" clId="{AF3A0B70-4F3C-4FEB-9033-98A616BBCAB6}" dt="2024-04-05T12:47:11.771" v="31" actId="20577"/>
        <pc:sldMkLst>
          <pc:docMk/>
          <pc:sldMk cId="2098556697" sldId="257"/>
        </pc:sldMkLst>
        <pc:spChg chg="mod">
          <ac:chgData name="松本 基" userId="82f7f4283788acf4" providerId="LiveId" clId="{AF3A0B70-4F3C-4FEB-9033-98A616BBCAB6}" dt="2024-04-05T12:47:11.771" v="31" actId="20577"/>
          <ac:spMkLst>
            <pc:docMk/>
            <pc:sldMk cId="2098556697" sldId="257"/>
            <ac:spMk id="5" creationId="{1CE56016-E775-67B4-585E-C3E2DA60DA5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57AAEF-04BB-4ED5-897D-89F937FEADB5}" type="datetimeFigureOut">
              <a:rPr kumimoji="1" lang="ja-JP" altLang="en-US" smtClean="0"/>
              <a:t>2024/4/27</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E3C955F-9E4B-4C16-B783-3A8FDD710BB9}" type="slidenum">
              <a:rPr kumimoji="1" lang="ja-JP" altLang="en-US" smtClean="0"/>
              <a:t>‹#›</a:t>
            </a:fld>
            <a:endParaRPr kumimoji="1" lang="ja-JP" altLang="en-US"/>
          </a:p>
        </p:txBody>
      </p:sp>
    </p:spTree>
    <p:extLst>
      <p:ext uri="{BB962C8B-B14F-4D97-AF65-F5344CB8AC3E}">
        <p14:creationId xmlns:p14="http://schemas.microsoft.com/office/powerpoint/2010/main" val="394739860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車線幅　約</a:t>
            </a:r>
            <a:r>
              <a:rPr kumimoji="1" lang="en-US" altLang="ja-JP"/>
              <a:t>3.5m</a:t>
            </a:r>
            <a:endParaRPr kumimoji="1" lang="ja-JP" altLang="en-US" dirty="0"/>
          </a:p>
        </p:txBody>
      </p:sp>
      <p:sp>
        <p:nvSpPr>
          <p:cNvPr id="4" name="スライド番号プレースホルダー 3"/>
          <p:cNvSpPr>
            <a:spLocks noGrp="1"/>
          </p:cNvSpPr>
          <p:nvPr>
            <p:ph type="sldNum" sz="quarter" idx="5"/>
          </p:nvPr>
        </p:nvSpPr>
        <p:spPr/>
        <p:txBody>
          <a:bodyPr/>
          <a:lstStyle/>
          <a:p>
            <a:fld id="{FE3C955F-9E4B-4C16-B783-3A8FDD710BB9}" type="slidenum">
              <a:rPr kumimoji="1" lang="ja-JP" altLang="en-US" smtClean="0"/>
              <a:t>1</a:t>
            </a:fld>
            <a:endParaRPr kumimoji="1" lang="ja-JP" altLang="en-US"/>
          </a:p>
        </p:txBody>
      </p:sp>
    </p:spTree>
    <p:extLst>
      <p:ext uri="{BB962C8B-B14F-4D97-AF65-F5344CB8AC3E}">
        <p14:creationId xmlns:p14="http://schemas.microsoft.com/office/powerpoint/2010/main" val="34973952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6A1C2BC-2B1F-38FF-3816-0DDAAD16273F}"/>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2FCB16C5-E13B-6740-F618-C3F68FB5EA7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3FAA7B1B-BA3B-6660-1DD1-6A21784B916D}"/>
              </a:ext>
            </a:extLst>
          </p:cNvPr>
          <p:cNvSpPr>
            <a:spLocks noGrp="1"/>
          </p:cNvSpPr>
          <p:nvPr>
            <p:ph type="dt" sz="half" idx="10"/>
          </p:nvPr>
        </p:nvSpPr>
        <p:spPr/>
        <p:txBody>
          <a:bodyPr/>
          <a:lstStyle/>
          <a:p>
            <a:fld id="{B9EA127B-58CE-4438-BDEE-CDD006B737B0}" type="datetimeFigureOut">
              <a:rPr kumimoji="1" lang="ja-JP" altLang="en-US" smtClean="0"/>
              <a:t>2024/4/27</a:t>
            </a:fld>
            <a:endParaRPr kumimoji="1" lang="ja-JP" altLang="en-US"/>
          </a:p>
        </p:txBody>
      </p:sp>
      <p:sp>
        <p:nvSpPr>
          <p:cNvPr id="5" name="フッター プレースホルダー 4">
            <a:extLst>
              <a:ext uri="{FF2B5EF4-FFF2-40B4-BE49-F238E27FC236}">
                <a16:creationId xmlns:a16="http://schemas.microsoft.com/office/drawing/2014/main" id="{8C676302-C72F-A578-E80C-208608F2670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0377D85-2676-6C9E-0DB8-956C1A70FEEF}"/>
              </a:ext>
            </a:extLst>
          </p:cNvPr>
          <p:cNvSpPr>
            <a:spLocks noGrp="1"/>
          </p:cNvSpPr>
          <p:nvPr>
            <p:ph type="sldNum" sz="quarter" idx="12"/>
          </p:nvPr>
        </p:nvSpPr>
        <p:spPr/>
        <p:txBody>
          <a:bodyPr/>
          <a:lstStyle/>
          <a:p>
            <a:fld id="{6EAAFC41-F04D-4F9E-9687-C27992BCB551}" type="slidenum">
              <a:rPr kumimoji="1" lang="ja-JP" altLang="en-US" smtClean="0"/>
              <a:t>‹#›</a:t>
            </a:fld>
            <a:endParaRPr kumimoji="1" lang="ja-JP" altLang="en-US"/>
          </a:p>
        </p:txBody>
      </p:sp>
    </p:spTree>
    <p:extLst>
      <p:ext uri="{BB962C8B-B14F-4D97-AF65-F5344CB8AC3E}">
        <p14:creationId xmlns:p14="http://schemas.microsoft.com/office/powerpoint/2010/main" val="38582044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5B8F74F-DCF6-32F4-4669-220360871F6B}"/>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16602362-D86C-CC90-21B1-2DB5C487EBA4}"/>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8BF9405-9882-EFAF-2897-2FB1DC0ED494}"/>
              </a:ext>
            </a:extLst>
          </p:cNvPr>
          <p:cNvSpPr>
            <a:spLocks noGrp="1"/>
          </p:cNvSpPr>
          <p:nvPr>
            <p:ph type="dt" sz="half" idx="10"/>
          </p:nvPr>
        </p:nvSpPr>
        <p:spPr/>
        <p:txBody>
          <a:bodyPr/>
          <a:lstStyle/>
          <a:p>
            <a:fld id="{B9EA127B-58CE-4438-BDEE-CDD006B737B0}" type="datetimeFigureOut">
              <a:rPr kumimoji="1" lang="ja-JP" altLang="en-US" smtClean="0"/>
              <a:t>2024/4/27</a:t>
            </a:fld>
            <a:endParaRPr kumimoji="1" lang="ja-JP" altLang="en-US"/>
          </a:p>
        </p:txBody>
      </p:sp>
      <p:sp>
        <p:nvSpPr>
          <p:cNvPr id="5" name="フッター プレースホルダー 4">
            <a:extLst>
              <a:ext uri="{FF2B5EF4-FFF2-40B4-BE49-F238E27FC236}">
                <a16:creationId xmlns:a16="http://schemas.microsoft.com/office/drawing/2014/main" id="{24329104-33B5-1287-8170-87D310AAA4B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09411AD-10BE-BA86-FBEF-9462F425AA67}"/>
              </a:ext>
            </a:extLst>
          </p:cNvPr>
          <p:cNvSpPr>
            <a:spLocks noGrp="1"/>
          </p:cNvSpPr>
          <p:nvPr>
            <p:ph type="sldNum" sz="quarter" idx="12"/>
          </p:nvPr>
        </p:nvSpPr>
        <p:spPr/>
        <p:txBody>
          <a:bodyPr/>
          <a:lstStyle/>
          <a:p>
            <a:fld id="{6EAAFC41-F04D-4F9E-9687-C27992BCB551}" type="slidenum">
              <a:rPr kumimoji="1" lang="ja-JP" altLang="en-US" smtClean="0"/>
              <a:t>‹#›</a:t>
            </a:fld>
            <a:endParaRPr kumimoji="1" lang="ja-JP" altLang="en-US"/>
          </a:p>
        </p:txBody>
      </p:sp>
    </p:spTree>
    <p:extLst>
      <p:ext uri="{BB962C8B-B14F-4D97-AF65-F5344CB8AC3E}">
        <p14:creationId xmlns:p14="http://schemas.microsoft.com/office/powerpoint/2010/main" val="6301621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B2C993ED-7098-9360-33DE-3BD05CA80396}"/>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A79F8B09-1696-2AE1-D017-92B8E027D566}"/>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304FB27-EAF8-0223-ED0D-889F270908CC}"/>
              </a:ext>
            </a:extLst>
          </p:cNvPr>
          <p:cNvSpPr>
            <a:spLocks noGrp="1"/>
          </p:cNvSpPr>
          <p:nvPr>
            <p:ph type="dt" sz="half" idx="10"/>
          </p:nvPr>
        </p:nvSpPr>
        <p:spPr/>
        <p:txBody>
          <a:bodyPr/>
          <a:lstStyle/>
          <a:p>
            <a:fld id="{B9EA127B-58CE-4438-BDEE-CDD006B737B0}" type="datetimeFigureOut">
              <a:rPr kumimoji="1" lang="ja-JP" altLang="en-US" smtClean="0"/>
              <a:t>2024/4/27</a:t>
            </a:fld>
            <a:endParaRPr kumimoji="1" lang="ja-JP" altLang="en-US"/>
          </a:p>
        </p:txBody>
      </p:sp>
      <p:sp>
        <p:nvSpPr>
          <p:cNvPr id="5" name="フッター プレースホルダー 4">
            <a:extLst>
              <a:ext uri="{FF2B5EF4-FFF2-40B4-BE49-F238E27FC236}">
                <a16:creationId xmlns:a16="http://schemas.microsoft.com/office/drawing/2014/main" id="{7570A236-F6AD-1CD2-6767-A1E2E2BB230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0C04730-E319-C7BB-D8C6-B9EFCAE7D73E}"/>
              </a:ext>
            </a:extLst>
          </p:cNvPr>
          <p:cNvSpPr>
            <a:spLocks noGrp="1"/>
          </p:cNvSpPr>
          <p:nvPr>
            <p:ph type="sldNum" sz="quarter" idx="12"/>
          </p:nvPr>
        </p:nvSpPr>
        <p:spPr/>
        <p:txBody>
          <a:bodyPr/>
          <a:lstStyle/>
          <a:p>
            <a:fld id="{6EAAFC41-F04D-4F9E-9687-C27992BCB551}" type="slidenum">
              <a:rPr kumimoji="1" lang="ja-JP" altLang="en-US" smtClean="0"/>
              <a:t>‹#›</a:t>
            </a:fld>
            <a:endParaRPr kumimoji="1" lang="ja-JP" altLang="en-US"/>
          </a:p>
        </p:txBody>
      </p:sp>
    </p:spTree>
    <p:extLst>
      <p:ext uri="{BB962C8B-B14F-4D97-AF65-F5344CB8AC3E}">
        <p14:creationId xmlns:p14="http://schemas.microsoft.com/office/powerpoint/2010/main" val="12632945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083279C-7A07-F529-B545-ED7695F04770}"/>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31261370-96E5-8CD1-1462-9A76A7C65440}"/>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682A01A-B641-1F33-E995-659335145FE5}"/>
              </a:ext>
            </a:extLst>
          </p:cNvPr>
          <p:cNvSpPr>
            <a:spLocks noGrp="1"/>
          </p:cNvSpPr>
          <p:nvPr>
            <p:ph type="dt" sz="half" idx="10"/>
          </p:nvPr>
        </p:nvSpPr>
        <p:spPr/>
        <p:txBody>
          <a:bodyPr/>
          <a:lstStyle/>
          <a:p>
            <a:fld id="{B9EA127B-58CE-4438-BDEE-CDD006B737B0}" type="datetimeFigureOut">
              <a:rPr kumimoji="1" lang="ja-JP" altLang="en-US" smtClean="0"/>
              <a:t>2024/4/27</a:t>
            </a:fld>
            <a:endParaRPr kumimoji="1" lang="ja-JP" altLang="en-US"/>
          </a:p>
        </p:txBody>
      </p:sp>
      <p:sp>
        <p:nvSpPr>
          <p:cNvPr id="5" name="フッター プレースホルダー 4">
            <a:extLst>
              <a:ext uri="{FF2B5EF4-FFF2-40B4-BE49-F238E27FC236}">
                <a16:creationId xmlns:a16="http://schemas.microsoft.com/office/drawing/2014/main" id="{A129C2E2-9663-3D76-A50E-0E95346ECCA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3C67B9F-4380-9C2B-DE3B-2C0BE83FA8AC}"/>
              </a:ext>
            </a:extLst>
          </p:cNvPr>
          <p:cNvSpPr>
            <a:spLocks noGrp="1"/>
          </p:cNvSpPr>
          <p:nvPr>
            <p:ph type="sldNum" sz="quarter" idx="12"/>
          </p:nvPr>
        </p:nvSpPr>
        <p:spPr/>
        <p:txBody>
          <a:bodyPr/>
          <a:lstStyle/>
          <a:p>
            <a:fld id="{6EAAFC41-F04D-4F9E-9687-C27992BCB551}" type="slidenum">
              <a:rPr kumimoji="1" lang="ja-JP" altLang="en-US" smtClean="0"/>
              <a:t>‹#›</a:t>
            </a:fld>
            <a:endParaRPr kumimoji="1" lang="ja-JP" altLang="en-US"/>
          </a:p>
        </p:txBody>
      </p:sp>
    </p:spTree>
    <p:extLst>
      <p:ext uri="{BB962C8B-B14F-4D97-AF65-F5344CB8AC3E}">
        <p14:creationId xmlns:p14="http://schemas.microsoft.com/office/powerpoint/2010/main" val="3705116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8E64035-BA6F-D4FB-314B-4516016B3105}"/>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C9EB8479-68A1-F53D-523D-A65BA4B6477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73A268D1-5920-2BFD-B715-04D0B3BF80B9}"/>
              </a:ext>
            </a:extLst>
          </p:cNvPr>
          <p:cNvSpPr>
            <a:spLocks noGrp="1"/>
          </p:cNvSpPr>
          <p:nvPr>
            <p:ph type="dt" sz="half" idx="10"/>
          </p:nvPr>
        </p:nvSpPr>
        <p:spPr/>
        <p:txBody>
          <a:bodyPr/>
          <a:lstStyle/>
          <a:p>
            <a:fld id="{B9EA127B-58CE-4438-BDEE-CDD006B737B0}" type="datetimeFigureOut">
              <a:rPr kumimoji="1" lang="ja-JP" altLang="en-US" smtClean="0"/>
              <a:t>2024/4/27</a:t>
            </a:fld>
            <a:endParaRPr kumimoji="1" lang="ja-JP" altLang="en-US"/>
          </a:p>
        </p:txBody>
      </p:sp>
      <p:sp>
        <p:nvSpPr>
          <p:cNvPr id="5" name="フッター プレースホルダー 4">
            <a:extLst>
              <a:ext uri="{FF2B5EF4-FFF2-40B4-BE49-F238E27FC236}">
                <a16:creationId xmlns:a16="http://schemas.microsoft.com/office/drawing/2014/main" id="{EC1ABA32-0649-D846-4DD8-231270BC3C2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6072651-C84A-0BBA-7AAB-FCE9EF8B2D62}"/>
              </a:ext>
            </a:extLst>
          </p:cNvPr>
          <p:cNvSpPr>
            <a:spLocks noGrp="1"/>
          </p:cNvSpPr>
          <p:nvPr>
            <p:ph type="sldNum" sz="quarter" idx="12"/>
          </p:nvPr>
        </p:nvSpPr>
        <p:spPr/>
        <p:txBody>
          <a:bodyPr/>
          <a:lstStyle/>
          <a:p>
            <a:fld id="{6EAAFC41-F04D-4F9E-9687-C27992BCB551}" type="slidenum">
              <a:rPr kumimoji="1" lang="ja-JP" altLang="en-US" smtClean="0"/>
              <a:t>‹#›</a:t>
            </a:fld>
            <a:endParaRPr kumimoji="1" lang="ja-JP" altLang="en-US"/>
          </a:p>
        </p:txBody>
      </p:sp>
    </p:spTree>
    <p:extLst>
      <p:ext uri="{BB962C8B-B14F-4D97-AF65-F5344CB8AC3E}">
        <p14:creationId xmlns:p14="http://schemas.microsoft.com/office/powerpoint/2010/main" val="27046767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6BF41B7-381B-F976-DBC3-E3EBF1196BBE}"/>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792832BA-60A5-E138-872F-CC7E6D962AF6}"/>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ABBBFB45-D8D0-580C-27EF-8797CC0EBCAA}"/>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71EDF0BA-6313-9526-3BEA-AB367CF45CB1}"/>
              </a:ext>
            </a:extLst>
          </p:cNvPr>
          <p:cNvSpPr>
            <a:spLocks noGrp="1"/>
          </p:cNvSpPr>
          <p:nvPr>
            <p:ph type="dt" sz="half" idx="10"/>
          </p:nvPr>
        </p:nvSpPr>
        <p:spPr/>
        <p:txBody>
          <a:bodyPr/>
          <a:lstStyle/>
          <a:p>
            <a:fld id="{B9EA127B-58CE-4438-BDEE-CDD006B737B0}" type="datetimeFigureOut">
              <a:rPr kumimoji="1" lang="ja-JP" altLang="en-US" smtClean="0"/>
              <a:t>2024/4/27</a:t>
            </a:fld>
            <a:endParaRPr kumimoji="1" lang="ja-JP" altLang="en-US"/>
          </a:p>
        </p:txBody>
      </p:sp>
      <p:sp>
        <p:nvSpPr>
          <p:cNvPr id="6" name="フッター プレースホルダー 5">
            <a:extLst>
              <a:ext uri="{FF2B5EF4-FFF2-40B4-BE49-F238E27FC236}">
                <a16:creationId xmlns:a16="http://schemas.microsoft.com/office/drawing/2014/main" id="{DD125F45-7AFE-93DC-7699-FFE2565D706F}"/>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0B2F82E8-B404-EA1F-3B9E-25A993C17114}"/>
              </a:ext>
            </a:extLst>
          </p:cNvPr>
          <p:cNvSpPr>
            <a:spLocks noGrp="1"/>
          </p:cNvSpPr>
          <p:nvPr>
            <p:ph type="sldNum" sz="quarter" idx="12"/>
          </p:nvPr>
        </p:nvSpPr>
        <p:spPr/>
        <p:txBody>
          <a:bodyPr/>
          <a:lstStyle/>
          <a:p>
            <a:fld id="{6EAAFC41-F04D-4F9E-9687-C27992BCB551}" type="slidenum">
              <a:rPr kumimoji="1" lang="ja-JP" altLang="en-US" smtClean="0"/>
              <a:t>‹#›</a:t>
            </a:fld>
            <a:endParaRPr kumimoji="1" lang="ja-JP" altLang="en-US"/>
          </a:p>
        </p:txBody>
      </p:sp>
    </p:spTree>
    <p:extLst>
      <p:ext uri="{BB962C8B-B14F-4D97-AF65-F5344CB8AC3E}">
        <p14:creationId xmlns:p14="http://schemas.microsoft.com/office/powerpoint/2010/main" val="34806952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CDE0295-9949-D9B4-071F-C5251FF4BCE6}"/>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291CCAE-1B97-CDB6-D918-72B61665614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E890FA6D-4CB2-C23F-41E5-2046FDAA5CDF}"/>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D1538622-F80F-C872-6FB0-7D516702C12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ACCD5252-4ADB-318D-3F3F-E5EAC2B4D494}"/>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F698D8D8-0323-E594-444F-97C57658E959}"/>
              </a:ext>
            </a:extLst>
          </p:cNvPr>
          <p:cNvSpPr>
            <a:spLocks noGrp="1"/>
          </p:cNvSpPr>
          <p:nvPr>
            <p:ph type="dt" sz="half" idx="10"/>
          </p:nvPr>
        </p:nvSpPr>
        <p:spPr/>
        <p:txBody>
          <a:bodyPr/>
          <a:lstStyle/>
          <a:p>
            <a:fld id="{B9EA127B-58CE-4438-BDEE-CDD006B737B0}" type="datetimeFigureOut">
              <a:rPr kumimoji="1" lang="ja-JP" altLang="en-US" smtClean="0"/>
              <a:t>2024/4/27</a:t>
            </a:fld>
            <a:endParaRPr kumimoji="1" lang="ja-JP" altLang="en-US"/>
          </a:p>
        </p:txBody>
      </p:sp>
      <p:sp>
        <p:nvSpPr>
          <p:cNvPr id="8" name="フッター プレースホルダー 7">
            <a:extLst>
              <a:ext uri="{FF2B5EF4-FFF2-40B4-BE49-F238E27FC236}">
                <a16:creationId xmlns:a16="http://schemas.microsoft.com/office/drawing/2014/main" id="{8DEC6646-DEA3-8074-84B4-3396C93523B8}"/>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B33ABF2E-99AA-70D3-F7F6-065C2CE3679D}"/>
              </a:ext>
            </a:extLst>
          </p:cNvPr>
          <p:cNvSpPr>
            <a:spLocks noGrp="1"/>
          </p:cNvSpPr>
          <p:nvPr>
            <p:ph type="sldNum" sz="quarter" idx="12"/>
          </p:nvPr>
        </p:nvSpPr>
        <p:spPr/>
        <p:txBody>
          <a:bodyPr/>
          <a:lstStyle/>
          <a:p>
            <a:fld id="{6EAAFC41-F04D-4F9E-9687-C27992BCB551}" type="slidenum">
              <a:rPr kumimoji="1" lang="ja-JP" altLang="en-US" smtClean="0"/>
              <a:t>‹#›</a:t>
            </a:fld>
            <a:endParaRPr kumimoji="1" lang="ja-JP" altLang="en-US"/>
          </a:p>
        </p:txBody>
      </p:sp>
    </p:spTree>
    <p:extLst>
      <p:ext uri="{BB962C8B-B14F-4D97-AF65-F5344CB8AC3E}">
        <p14:creationId xmlns:p14="http://schemas.microsoft.com/office/powerpoint/2010/main" val="12124763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451D5B1-CACF-37D7-1B55-3278A863C50B}"/>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5F2929EA-5B79-4EFE-F1BA-F92E3CB803B2}"/>
              </a:ext>
            </a:extLst>
          </p:cNvPr>
          <p:cNvSpPr>
            <a:spLocks noGrp="1"/>
          </p:cNvSpPr>
          <p:nvPr>
            <p:ph type="dt" sz="half" idx="10"/>
          </p:nvPr>
        </p:nvSpPr>
        <p:spPr/>
        <p:txBody>
          <a:bodyPr/>
          <a:lstStyle/>
          <a:p>
            <a:fld id="{B9EA127B-58CE-4438-BDEE-CDD006B737B0}" type="datetimeFigureOut">
              <a:rPr kumimoji="1" lang="ja-JP" altLang="en-US" smtClean="0"/>
              <a:t>2024/4/27</a:t>
            </a:fld>
            <a:endParaRPr kumimoji="1" lang="ja-JP" altLang="en-US"/>
          </a:p>
        </p:txBody>
      </p:sp>
      <p:sp>
        <p:nvSpPr>
          <p:cNvPr id="4" name="フッター プレースホルダー 3">
            <a:extLst>
              <a:ext uri="{FF2B5EF4-FFF2-40B4-BE49-F238E27FC236}">
                <a16:creationId xmlns:a16="http://schemas.microsoft.com/office/drawing/2014/main" id="{DC5435B9-160F-2CD1-16F0-CC6646EA0AD1}"/>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75B2B840-9EDC-C91A-6430-80FDA468C09B}"/>
              </a:ext>
            </a:extLst>
          </p:cNvPr>
          <p:cNvSpPr>
            <a:spLocks noGrp="1"/>
          </p:cNvSpPr>
          <p:nvPr>
            <p:ph type="sldNum" sz="quarter" idx="12"/>
          </p:nvPr>
        </p:nvSpPr>
        <p:spPr/>
        <p:txBody>
          <a:bodyPr/>
          <a:lstStyle/>
          <a:p>
            <a:fld id="{6EAAFC41-F04D-4F9E-9687-C27992BCB551}" type="slidenum">
              <a:rPr kumimoji="1" lang="ja-JP" altLang="en-US" smtClean="0"/>
              <a:t>‹#›</a:t>
            </a:fld>
            <a:endParaRPr kumimoji="1" lang="ja-JP" altLang="en-US"/>
          </a:p>
        </p:txBody>
      </p:sp>
    </p:spTree>
    <p:extLst>
      <p:ext uri="{BB962C8B-B14F-4D97-AF65-F5344CB8AC3E}">
        <p14:creationId xmlns:p14="http://schemas.microsoft.com/office/powerpoint/2010/main" val="29041838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1DA671DA-948A-ED9E-A9F5-DAF4FFF8D81C}"/>
              </a:ext>
            </a:extLst>
          </p:cNvPr>
          <p:cNvSpPr>
            <a:spLocks noGrp="1"/>
          </p:cNvSpPr>
          <p:nvPr>
            <p:ph type="dt" sz="half" idx="10"/>
          </p:nvPr>
        </p:nvSpPr>
        <p:spPr/>
        <p:txBody>
          <a:bodyPr/>
          <a:lstStyle/>
          <a:p>
            <a:fld id="{B9EA127B-58CE-4438-BDEE-CDD006B737B0}" type="datetimeFigureOut">
              <a:rPr kumimoji="1" lang="ja-JP" altLang="en-US" smtClean="0"/>
              <a:t>2024/4/27</a:t>
            </a:fld>
            <a:endParaRPr kumimoji="1" lang="ja-JP" altLang="en-US"/>
          </a:p>
        </p:txBody>
      </p:sp>
      <p:sp>
        <p:nvSpPr>
          <p:cNvPr id="3" name="フッター プレースホルダー 2">
            <a:extLst>
              <a:ext uri="{FF2B5EF4-FFF2-40B4-BE49-F238E27FC236}">
                <a16:creationId xmlns:a16="http://schemas.microsoft.com/office/drawing/2014/main" id="{66BF35E2-2BCE-2C96-A651-8BC3C3ACFFB2}"/>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366AC848-BCFD-2AE5-7751-2D56842646E6}"/>
              </a:ext>
            </a:extLst>
          </p:cNvPr>
          <p:cNvSpPr>
            <a:spLocks noGrp="1"/>
          </p:cNvSpPr>
          <p:nvPr>
            <p:ph type="sldNum" sz="quarter" idx="12"/>
          </p:nvPr>
        </p:nvSpPr>
        <p:spPr/>
        <p:txBody>
          <a:bodyPr/>
          <a:lstStyle/>
          <a:p>
            <a:fld id="{6EAAFC41-F04D-4F9E-9687-C27992BCB551}" type="slidenum">
              <a:rPr kumimoji="1" lang="ja-JP" altLang="en-US" smtClean="0"/>
              <a:t>‹#›</a:t>
            </a:fld>
            <a:endParaRPr kumimoji="1" lang="ja-JP" altLang="en-US"/>
          </a:p>
        </p:txBody>
      </p:sp>
    </p:spTree>
    <p:extLst>
      <p:ext uri="{BB962C8B-B14F-4D97-AF65-F5344CB8AC3E}">
        <p14:creationId xmlns:p14="http://schemas.microsoft.com/office/powerpoint/2010/main" val="3395840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687D772-0D28-FAAA-DCB6-F52961D749F6}"/>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CD4A5F8-89EF-C94A-D41B-F2F1346386C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103E1E73-FBF2-9D3E-2295-EE9CAB8B00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D9596D69-77A4-8AE5-5505-22F5CA765E21}"/>
              </a:ext>
            </a:extLst>
          </p:cNvPr>
          <p:cNvSpPr>
            <a:spLocks noGrp="1"/>
          </p:cNvSpPr>
          <p:nvPr>
            <p:ph type="dt" sz="half" idx="10"/>
          </p:nvPr>
        </p:nvSpPr>
        <p:spPr/>
        <p:txBody>
          <a:bodyPr/>
          <a:lstStyle/>
          <a:p>
            <a:fld id="{B9EA127B-58CE-4438-BDEE-CDD006B737B0}" type="datetimeFigureOut">
              <a:rPr kumimoji="1" lang="ja-JP" altLang="en-US" smtClean="0"/>
              <a:t>2024/4/27</a:t>
            </a:fld>
            <a:endParaRPr kumimoji="1" lang="ja-JP" altLang="en-US"/>
          </a:p>
        </p:txBody>
      </p:sp>
      <p:sp>
        <p:nvSpPr>
          <p:cNvPr id="6" name="フッター プレースホルダー 5">
            <a:extLst>
              <a:ext uri="{FF2B5EF4-FFF2-40B4-BE49-F238E27FC236}">
                <a16:creationId xmlns:a16="http://schemas.microsoft.com/office/drawing/2014/main" id="{B24058A9-570D-C2DF-05F8-092A7E9D81F7}"/>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40FB3C61-FAA2-7CED-A2B8-D493DB9201DA}"/>
              </a:ext>
            </a:extLst>
          </p:cNvPr>
          <p:cNvSpPr>
            <a:spLocks noGrp="1"/>
          </p:cNvSpPr>
          <p:nvPr>
            <p:ph type="sldNum" sz="quarter" idx="12"/>
          </p:nvPr>
        </p:nvSpPr>
        <p:spPr/>
        <p:txBody>
          <a:bodyPr/>
          <a:lstStyle/>
          <a:p>
            <a:fld id="{6EAAFC41-F04D-4F9E-9687-C27992BCB551}" type="slidenum">
              <a:rPr kumimoji="1" lang="ja-JP" altLang="en-US" smtClean="0"/>
              <a:t>‹#›</a:t>
            </a:fld>
            <a:endParaRPr kumimoji="1" lang="ja-JP" altLang="en-US"/>
          </a:p>
        </p:txBody>
      </p:sp>
    </p:spTree>
    <p:extLst>
      <p:ext uri="{BB962C8B-B14F-4D97-AF65-F5344CB8AC3E}">
        <p14:creationId xmlns:p14="http://schemas.microsoft.com/office/powerpoint/2010/main" val="7702453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1887646-50EA-1048-B3DC-1E4499A5546F}"/>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69102141-79FB-BB29-5DF8-F7E95A00A16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43D50DC0-748C-7D64-0A5A-8A0434FC10F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1FBED497-2B50-927C-9E32-1CB84E745748}"/>
              </a:ext>
            </a:extLst>
          </p:cNvPr>
          <p:cNvSpPr>
            <a:spLocks noGrp="1"/>
          </p:cNvSpPr>
          <p:nvPr>
            <p:ph type="dt" sz="half" idx="10"/>
          </p:nvPr>
        </p:nvSpPr>
        <p:spPr/>
        <p:txBody>
          <a:bodyPr/>
          <a:lstStyle/>
          <a:p>
            <a:fld id="{B9EA127B-58CE-4438-BDEE-CDD006B737B0}" type="datetimeFigureOut">
              <a:rPr kumimoji="1" lang="ja-JP" altLang="en-US" smtClean="0"/>
              <a:t>2024/4/27</a:t>
            </a:fld>
            <a:endParaRPr kumimoji="1" lang="ja-JP" altLang="en-US"/>
          </a:p>
        </p:txBody>
      </p:sp>
      <p:sp>
        <p:nvSpPr>
          <p:cNvPr id="6" name="フッター プレースホルダー 5">
            <a:extLst>
              <a:ext uri="{FF2B5EF4-FFF2-40B4-BE49-F238E27FC236}">
                <a16:creationId xmlns:a16="http://schemas.microsoft.com/office/drawing/2014/main" id="{77D3E704-423F-DEC0-B8AD-C6F130A5B88A}"/>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974368AE-12A9-4B05-0FC8-F89D905BA0A3}"/>
              </a:ext>
            </a:extLst>
          </p:cNvPr>
          <p:cNvSpPr>
            <a:spLocks noGrp="1"/>
          </p:cNvSpPr>
          <p:nvPr>
            <p:ph type="sldNum" sz="quarter" idx="12"/>
          </p:nvPr>
        </p:nvSpPr>
        <p:spPr/>
        <p:txBody>
          <a:bodyPr/>
          <a:lstStyle/>
          <a:p>
            <a:fld id="{6EAAFC41-F04D-4F9E-9687-C27992BCB551}" type="slidenum">
              <a:rPr kumimoji="1" lang="ja-JP" altLang="en-US" smtClean="0"/>
              <a:t>‹#›</a:t>
            </a:fld>
            <a:endParaRPr kumimoji="1" lang="ja-JP" altLang="en-US"/>
          </a:p>
        </p:txBody>
      </p:sp>
    </p:spTree>
    <p:extLst>
      <p:ext uri="{BB962C8B-B14F-4D97-AF65-F5344CB8AC3E}">
        <p14:creationId xmlns:p14="http://schemas.microsoft.com/office/powerpoint/2010/main" val="8631870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2F5ED7F3-A360-9DDC-C10A-440786368FE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F299115-ABAD-A199-857A-6D05F239352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C66B50F-37D2-711D-A9EF-EF858437042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EA127B-58CE-4438-BDEE-CDD006B737B0}" type="datetimeFigureOut">
              <a:rPr kumimoji="1" lang="ja-JP" altLang="en-US" smtClean="0"/>
              <a:t>2024/4/27</a:t>
            </a:fld>
            <a:endParaRPr kumimoji="1" lang="ja-JP" altLang="en-US"/>
          </a:p>
        </p:txBody>
      </p:sp>
      <p:sp>
        <p:nvSpPr>
          <p:cNvPr id="5" name="フッター プレースホルダー 4">
            <a:extLst>
              <a:ext uri="{FF2B5EF4-FFF2-40B4-BE49-F238E27FC236}">
                <a16:creationId xmlns:a16="http://schemas.microsoft.com/office/drawing/2014/main" id="{19D44071-F426-7178-0E47-F3A0EFE7D87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1827C7D9-E7A8-D7C9-830E-160A882D55E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AAFC41-F04D-4F9E-9687-C27992BCB551}" type="slidenum">
              <a:rPr kumimoji="1" lang="ja-JP" altLang="en-US" smtClean="0"/>
              <a:t>‹#›</a:t>
            </a:fld>
            <a:endParaRPr kumimoji="1" lang="ja-JP" altLang="en-US"/>
          </a:p>
        </p:txBody>
      </p:sp>
    </p:spTree>
    <p:extLst>
      <p:ext uri="{BB962C8B-B14F-4D97-AF65-F5344CB8AC3E}">
        <p14:creationId xmlns:p14="http://schemas.microsoft.com/office/powerpoint/2010/main" val="26866964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D9E981FD-9D47-428F-019F-27B70A30F114}"/>
              </a:ext>
            </a:extLst>
          </p:cNvPr>
          <p:cNvSpPr txBox="1"/>
          <p:nvPr/>
        </p:nvSpPr>
        <p:spPr>
          <a:xfrm>
            <a:off x="-8273" y="62050"/>
            <a:ext cx="4414222" cy="369332"/>
          </a:xfrm>
          <a:prstGeom prst="rect">
            <a:avLst/>
          </a:prstGeom>
          <a:noFill/>
        </p:spPr>
        <p:txBody>
          <a:bodyPr wrap="none" rtlCol="0">
            <a:spAutoFit/>
          </a:bodyPr>
          <a:lstStyle/>
          <a:p>
            <a:r>
              <a:rPr lang="en-US" altLang="ja-JP" sz="1800" b="0" i="0" u="none" strike="noStrike" baseline="0" dirty="0">
                <a:solidFill>
                  <a:srgbClr val="0080AE"/>
                </a:solidFill>
                <a:latin typeface="AdvPSTim"/>
              </a:rPr>
              <a:t>https://doi.org/10.1016/j.sandf</a:t>
            </a:r>
            <a:r>
              <a:rPr lang="en-US" altLang="ja-JP" sz="1800" b="0" i="0" u="none" strike="noStrike" baseline="0">
                <a:solidFill>
                  <a:srgbClr val="0080AE"/>
                </a:solidFill>
                <a:latin typeface="AdvPSTim"/>
              </a:rPr>
              <a:t>.2024.101406</a:t>
            </a:r>
            <a:endParaRPr lang="en-US" altLang="ja-JP" sz="1800" b="0" i="0" u="none" strike="noStrike" baseline="0" dirty="0">
              <a:solidFill>
                <a:srgbClr val="0080AE"/>
              </a:solidFill>
              <a:latin typeface="AdvPSTim"/>
            </a:endParaRPr>
          </a:p>
        </p:txBody>
      </p:sp>
      <p:sp>
        <p:nvSpPr>
          <p:cNvPr id="3" name="テキスト ボックス 2">
            <a:extLst>
              <a:ext uri="{FF2B5EF4-FFF2-40B4-BE49-F238E27FC236}">
                <a16:creationId xmlns:a16="http://schemas.microsoft.com/office/drawing/2014/main" id="{2F51D47F-158D-1CF9-0388-A4276B995291}"/>
              </a:ext>
            </a:extLst>
          </p:cNvPr>
          <p:cNvSpPr txBox="1"/>
          <p:nvPr/>
        </p:nvSpPr>
        <p:spPr>
          <a:xfrm>
            <a:off x="-19276" y="342433"/>
            <a:ext cx="11150081" cy="646331"/>
          </a:xfrm>
          <a:prstGeom prst="rect">
            <a:avLst/>
          </a:prstGeom>
          <a:noFill/>
        </p:spPr>
        <p:txBody>
          <a:bodyPr wrap="square" rtlCol="0">
            <a:spAutoFit/>
          </a:bodyPr>
          <a:lstStyle/>
          <a:p>
            <a:pPr algn="l"/>
            <a:r>
              <a:rPr kumimoji="1" lang="en-US" altLang="ja-JP" dirty="0">
                <a:latin typeface="Arial" panose="020B0604020202020204" pitchFamily="34" charset="0"/>
                <a:cs typeface="Arial" panose="020B0604020202020204" pitchFamily="34" charset="0"/>
              </a:rPr>
              <a:t>Nonlinear consolidation of arbitrary layered soil with continuous drainage boundary: An approximate closed form solution</a:t>
            </a:r>
            <a:endParaRPr kumimoji="1" lang="ja-JP" altLang="en-US" dirty="0">
              <a:latin typeface="Arial" panose="020B0604020202020204" pitchFamily="34" charset="0"/>
              <a:cs typeface="Arial" panose="020B0604020202020204" pitchFamily="34" charset="0"/>
            </a:endParaRPr>
          </a:p>
        </p:txBody>
      </p:sp>
      <p:sp>
        <p:nvSpPr>
          <p:cNvPr id="4" name="テキスト ボックス 3">
            <a:extLst>
              <a:ext uri="{FF2B5EF4-FFF2-40B4-BE49-F238E27FC236}">
                <a16:creationId xmlns:a16="http://schemas.microsoft.com/office/drawing/2014/main" id="{01F1DD53-2AEF-B0F5-93D3-50C5C89904D2}"/>
              </a:ext>
            </a:extLst>
          </p:cNvPr>
          <p:cNvSpPr txBox="1"/>
          <p:nvPr/>
        </p:nvSpPr>
        <p:spPr>
          <a:xfrm>
            <a:off x="0" y="1231435"/>
            <a:ext cx="7950766" cy="646331"/>
          </a:xfrm>
          <a:prstGeom prst="rect">
            <a:avLst/>
          </a:prstGeom>
          <a:noFill/>
        </p:spPr>
        <p:txBody>
          <a:bodyPr wrap="none" rtlCol="0">
            <a:spAutoFit/>
          </a:bodyPr>
          <a:lstStyle/>
          <a:p>
            <a:r>
              <a:rPr kumimoji="1" lang="en-US" altLang="ja-JP" dirty="0" err="1">
                <a:latin typeface="Arial" panose="020B0604020202020204" pitchFamily="34" charset="0"/>
                <a:cs typeface="Arial" panose="020B0604020202020204" pitchFamily="34" charset="0"/>
              </a:rPr>
              <a:t>Zongqin</a:t>
            </a:r>
            <a:r>
              <a:rPr kumimoji="1" lang="en-US" altLang="ja-JP" dirty="0">
                <a:latin typeface="Arial" panose="020B0604020202020204" pitchFamily="34" charset="0"/>
                <a:cs typeface="Arial" panose="020B0604020202020204" pitchFamily="34" charset="0"/>
              </a:rPr>
              <a:t> Wang</a:t>
            </a:r>
            <a:r>
              <a:rPr kumimoji="1" lang="en-US" altLang="ja-JP" baseline="30000" dirty="0">
                <a:latin typeface="Arial" panose="020B0604020202020204" pitchFamily="34" charset="0"/>
                <a:cs typeface="Arial" panose="020B0604020202020204" pitchFamily="34" charset="0"/>
              </a:rPr>
              <a:t>a</a:t>
            </a:r>
            <a:r>
              <a:rPr kumimoji="1" lang="en-US" altLang="ja-JP" dirty="0">
                <a:latin typeface="Arial" panose="020B0604020202020204" pitchFamily="34" charset="0"/>
                <a:cs typeface="Arial" panose="020B0604020202020204" pitchFamily="34" charset="0"/>
              </a:rPr>
              <a:t>, </a:t>
            </a:r>
            <a:r>
              <a:rPr kumimoji="1" lang="en-US" altLang="ja-JP" dirty="0" err="1">
                <a:latin typeface="Arial" panose="020B0604020202020204" pitchFamily="34" charset="0"/>
                <a:cs typeface="Arial" panose="020B0604020202020204" pitchFamily="34" charset="0"/>
              </a:rPr>
              <a:t>Yunpeng</a:t>
            </a:r>
            <a:r>
              <a:rPr kumimoji="1" lang="en-US" altLang="ja-JP" dirty="0">
                <a:latin typeface="Arial" panose="020B0604020202020204" pitchFamily="34" charset="0"/>
                <a:cs typeface="Arial" panose="020B0604020202020204" pitchFamily="34" charset="0"/>
              </a:rPr>
              <a:t> </a:t>
            </a:r>
            <a:r>
              <a:rPr kumimoji="1" lang="en-US" altLang="ja-JP" dirty="0" err="1">
                <a:latin typeface="Arial" panose="020B0604020202020204" pitchFamily="34" charset="0"/>
                <a:cs typeface="Arial" panose="020B0604020202020204" pitchFamily="34" charset="0"/>
              </a:rPr>
              <a:t>Zhang</a:t>
            </a:r>
            <a:r>
              <a:rPr kumimoji="1" lang="en-US" altLang="ja-JP" baseline="30000" dirty="0" err="1">
                <a:latin typeface="Arial" panose="020B0604020202020204" pitchFamily="34" charset="0"/>
                <a:cs typeface="Arial" panose="020B0604020202020204" pitchFamily="34" charset="0"/>
              </a:rPr>
              <a:t>a</a:t>
            </a:r>
            <a:r>
              <a:rPr kumimoji="1" lang="en-US" altLang="ja-JP" dirty="0">
                <a:latin typeface="Arial" panose="020B0604020202020204" pitchFamily="34" charset="0"/>
                <a:cs typeface="Arial" panose="020B0604020202020204" pitchFamily="34" charset="0"/>
              </a:rPr>
              <a:t>, </a:t>
            </a:r>
            <a:r>
              <a:rPr kumimoji="1" lang="en-US" altLang="ja-JP" dirty="0" err="1">
                <a:latin typeface="Arial" panose="020B0604020202020204" pitchFamily="34" charset="0"/>
                <a:cs typeface="Arial" panose="020B0604020202020204" pitchFamily="34" charset="0"/>
              </a:rPr>
              <a:t>Mengfan</a:t>
            </a:r>
            <a:r>
              <a:rPr kumimoji="1" lang="en-US" altLang="ja-JP" dirty="0">
                <a:latin typeface="Arial" panose="020B0604020202020204" pitchFamily="34" charset="0"/>
                <a:cs typeface="Arial" panose="020B0604020202020204" pitchFamily="34" charset="0"/>
              </a:rPr>
              <a:t> </a:t>
            </a:r>
            <a:r>
              <a:rPr kumimoji="1" lang="en-US" altLang="ja-JP" dirty="0" err="1">
                <a:latin typeface="Arial" panose="020B0604020202020204" pitchFamily="34" charset="0"/>
                <a:cs typeface="Arial" panose="020B0604020202020204" pitchFamily="34" charset="0"/>
              </a:rPr>
              <a:t>Zong</a:t>
            </a:r>
            <a:r>
              <a:rPr kumimoji="1" lang="en-US" altLang="ja-JP" baseline="30000" dirty="0" err="1">
                <a:latin typeface="Arial" panose="020B0604020202020204" pitchFamily="34" charset="0"/>
                <a:cs typeface="Arial" panose="020B0604020202020204" pitchFamily="34" charset="0"/>
              </a:rPr>
              <a:t>b</a:t>
            </a:r>
            <a:r>
              <a:rPr kumimoji="1" lang="en-US" altLang="ja-JP" dirty="0">
                <a:latin typeface="Arial" panose="020B0604020202020204" pitchFamily="34" charset="0"/>
                <a:cs typeface="Arial" panose="020B0604020202020204" pitchFamily="34" charset="0"/>
              </a:rPr>
              <a:t>, Tao </a:t>
            </a:r>
            <a:r>
              <a:rPr kumimoji="1" lang="en-US" altLang="ja-JP" dirty="0" err="1">
                <a:latin typeface="Arial" panose="020B0604020202020204" pitchFamily="34" charset="0"/>
                <a:cs typeface="Arial" panose="020B0604020202020204" pitchFamily="34" charset="0"/>
              </a:rPr>
              <a:t>Wu</a:t>
            </a:r>
            <a:r>
              <a:rPr kumimoji="1" lang="en-US" altLang="ja-JP" baseline="30000" dirty="0" err="1">
                <a:latin typeface="Arial" panose="020B0604020202020204" pitchFamily="34" charset="0"/>
                <a:cs typeface="Arial" panose="020B0604020202020204" pitchFamily="34" charset="0"/>
              </a:rPr>
              <a:t>c</a:t>
            </a:r>
            <a:r>
              <a:rPr kumimoji="1" lang="en-US" altLang="ja-JP" dirty="0">
                <a:latin typeface="Arial" panose="020B0604020202020204" pitchFamily="34" charset="0"/>
                <a:cs typeface="Arial" panose="020B0604020202020204" pitchFamily="34" charset="0"/>
              </a:rPr>
              <a:t>, </a:t>
            </a:r>
            <a:r>
              <a:rPr kumimoji="1" lang="en-US" altLang="ja-JP" dirty="0" err="1">
                <a:latin typeface="Arial" panose="020B0604020202020204" pitchFamily="34" charset="0"/>
                <a:cs typeface="Arial" panose="020B0604020202020204" pitchFamily="34" charset="0"/>
              </a:rPr>
              <a:t>Wenbing</a:t>
            </a:r>
            <a:r>
              <a:rPr kumimoji="1" lang="en-US" altLang="ja-JP" dirty="0">
                <a:latin typeface="Arial" panose="020B0604020202020204" pitchFamily="34" charset="0"/>
                <a:cs typeface="Arial" panose="020B0604020202020204" pitchFamily="34" charset="0"/>
              </a:rPr>
              <a:t> </a:t>
            </a:r>
            <a:r>
              <a:rPr kumimoji="1" lang="en-US" altLang="ja-JP" dirty="0" err="1">
                <a:latin typeface="Arial" panose="020B0604020202020204" pitchFamily="34" charset="0"/>
                <a:cs typeface="Arial" panose="020B0604020202020204" pitchFamily="34" charset="0"/>
              </a:rPr>
              <a:t>Wu</a:t>
            </a:r>
            <a:r>
              <a:rPr kumimoji="1" lang="en-US" altLang="ja-JP" baseline="30000" dirty="0" err="1">
                <a:latin typeface="Arial" panose="020B0604020202020204" pitchFamily="34" charset="0"/>
                <a:cs typeface="Arial" panose="020B0604020202020204" pitchFamily="34" charset="0"/>
              </a:rPr>
              <a:t>a</a:t>
            </a:r>
            <a:r>
              <a:rPr kumimoji="1" lang="en-US" altLang="ja-JP" dirty="0">
                <a:latin typeface="Arial" panose="020B0604020202020204" pitchFamily="34" charset="0"/>
                <a:cs typeface="Arial" panose="020B0604020202020204" pitchFamily="34" charset="0"/>
              </a:rPr>
              <a:t>,</a:t>
            </a:r>
          </a:p>
          <a:p>
            <a:r>
              <a:rPr kumimoji="1" lang="en-US" altLang="ja-JP" dirty="0">
                <a:latin typeface="Arial" panose="020B0604020202020204" pitchFamily="34" charset="0"/>
                <a:cs typeface="Arial" panose="020B0604020202020204" pitchFamily="34" charset="0"/>
              </a:rPr>
              <a:t> </a:t>
            </a:r>
            <a:r>
              <a:rPr kumimoji="1" lang="en-US" altLang="ja-JP" dirty="0" err="1">
                <a:latin typeface="Arial" panose="020B0604020202020204" pitchFamily="34" charset="0"/>
                <a:cs typeface="Arial" panose="020B0604020202020204" pitchFamily="34" charset="0"/>
              </a:rPr>
              <a:t>Guoxiong</a:t>
            </a:r>
            <a:r>
              <a:rPr kumimoji="1" lang="en-US" altLang="ja-JP" dirty="0">
                <a:latin typeface="Arial" panose="020B0604020202020204" pitchFamily="34" charset="0"/>
                <a:cs typeface="Arial" panose="020B0604020202020204" pitchFamily="34" charset="0"/>
              </a:rPr>
              <a:t> </a:t>
            </a:r>
            <a:r>
              <a:rPr kumimoji="1" lang="en-US" altLang="ja-JP" dirty="0" err="1">
                <a:latin typeface="Arial" panose="020B0604020202020204" pitchFamily="34" charset="0"/>
                <a:cs typeface="Arial" panose="020B0604020202020204" pitchFamily="34" charset="0"/>
              </a:rPr>
              <a:t>Mei</a:t>
            </a:r>
            <a:r>
              <a:rPr kumimoji="1" lang="en-US" altLang="ja-JP" baseline="30000" dirty="0" err="1">
                <a:latin typeface="Arial" panose="020B0604020202020204" pitchFamily="34" charset="0"/>
                <a:cs typeface="Arial" panose="020B0604020202020204" pitchFamily="34" charset="0"/>
              </a:rPr>
              <a:t>d</a:t>
            </a:r>
            <a:r>
              <a:rPr kumimoji="1" lang="en-US" altLang="ja-JP" dirty="0">
                <a:latin typeface="Arial" panose="020B0604020202020204" pitchFamily="34" charset="0"/>
                <a:cs typeface="Arial" panose="020B0604020202020204" pitchFamily="34" charset="0"/>
              </a:rPr>
              <a:t>, </a:t>
            </a:r>
            <a:r>
              <a:rPr kumimoji="1" lang="en-US" altLang="ja-JP" dirty="0" err="1">
                <a:latin typeface="Arial" panose="020B0604020202020204" pitchFamily="34" charset="0"/>
                <a:cs typeface="Arial" panose="020B0604020202020204" pitchFamily="34" charset="0"/>
              </a:rPr>
              <a:t>Shengtao</a:t>
            </a:r>
            <a:r>
              <a:rPr kumimoji="1" lang="en-US" altLang="ja-JP" dirty="0">
                <a:latin typeface="Arial" panose="020B0604020202020204" pitchFamily="34" charset="0"/>
                <a:cs typeface="Arial" panose="020B0604020202020204" pitchFamily="34" charset="0"/>
              </a:rPr>
              <a:t> </a:t>
            </a:r>
            <a:r>
              <a:rPr kumimoji="1" lang="en-US" altLang="ja-JP" dirty="0" err="1">
                <a:latin typeface="Arial" panose="020B0604020202020204" pitchFamily="34" charset="0"/>
                <a:cs typeface="Arial" panose="020B0604020202020204" pitchFamily="34" charset="0"/>
              </a:rPr>
              <a:t>Zhou</a:t>
            </a:r>
            <a:r>
              <a:rPr kumimoji="1" lang="en-US" altLang="ja-JP" baseline="30000" dirty="0" err="1">
                <a:latin typeface="Arial" panose="020B0604020202020204" pitchFamily="34" charset="0"/>
                <a:cs typeface="Arial" panose="020B0604020202020204" pitchFamily="34" charset="0"/>
              </a:rPr>
              <a:t>e</a:t>
            </a:r>
            <a:endParaRPr kumimoji="1" lang="ja-JP" altLang="en-US" baseline="30000" dirty="0">
              <a:latin typeface="Arial" panose="020B0604020202020204" pitchFamily="34" charset="0"/>
              <a:cs typeface="Arial" panose="020B0604020202020204" pitchFamily="34" charset="0"/>
            </a:endParaRPr>
          </a:p>
        </p:txBody>
      </p:sp>
      <p:sp>
        <p:nvSpPr>
          <p:cNvPr id="5" name="テキスト ボックス 4">
            <a:extLst>
              <a:ext uri="{FF2B5EF4-FFF2-40B4-BE49-F238E27FC236}">
                <a16:creationId xmlns:a16="http://schemas.microsoft.com/office/drawing/2014/main" id="{1CE56016-E775-67B4-585E-C3E2DA60DA50}"/>
              </a:ext>
            </a:extLst>
          </p:cNvPr>
          <p:cNvSpPr txBox="1"/>
          <p:nvPr/>
        </p:nvSpPr>
        <p:spPr>
          <a:xfrm>
            <a:off x="10027275" y="130629"/>
            <a:ext cx="2108269" cy="369332"/>
          </a:xfrm>
          <a:prstGeom prst="rect">
            <a:avLst/>
          </a:prstGeom>
          <a:noFill/>
        </p:spPr>
        <p:txBody>
          <a:bodyPr wrap="none" rtlCol="0">
            <a:spAutoFit/>
          </a:bodyPr>
          <a:lstStyle/>
          <a:p>
            <a:r>
              <a:rPr kumimoji="1" lang="en-US" altLang="ja-JP" dirty="0">
                <a:latin typeface="Arial" panose="020B0604020202020204" pitchFamily="34" charset="0"/>
                <a:cs typeface="Arial" panose="020B0604020202020204" pitchFamily="34" charset="0"/>
              </a:rPr>
              <a:t>Hajime Matsumoto</a:t>
            </a:r>
            <a:endParaRPr kumimoji="1" lang="ja-JP" altLang="en-US" dirty="0">
              <a:latin typeface="Arial" panose="020B0604020202020204" pitchFamily="34" charset="0"/>
              <a:cs typeface="Arial" panose="020B0604020202020204" pitchFamily="34" charset="0"/>
            </a:endParaRPr>
          </a:p>
        </p:txBody>
      </p:sp>
      <p:sp>
        <p:nvSpPr>
          <p:cNvPr id="6" name="テキスト ボックス 5">
            <a:extLst>
              <a:ext uri="{FF2B5EF4-FFF2-40B4-BE49-F238E27FC236}">
                <a16:creationId xmlns:a16="http://schemas.microsoft.com/office/drawing/2014/main" id="{4318FABE-5B0A-5DE0-5AC5-F15DCD63ED47}"/>
              </a:ext>
            </a:extLst>
          </p:cNvPr>
          <p:cNvSpPr txBox="1"/>
          <p:nvPr/>
        </p:nvSpPr>
        <p:spPr>
          <a:xfrm>
            <a:off x="22067" y="2742096"/>
            <a:ext cx="646331" cy="369332"/>
          </a:xfrm>
          <a:prstGeom prst="rect">
            <a:avLst/>
          </a:prstGeom>
          <a:noFill/>
        </p:spPr>
        <p:txBody>
          <a:bodyPr wrap="none" rtlCol="0">
            <a:spAutoFit/>
          </a:bodyPr>
          <a:lstStyle/>
          <a:p>
            <a:r>
              <a:rPr lang="ja-JP" altLang="en-US" b="1" dirty="0"/>
              <a:t>概要</a:t>
            </a:r>
            <a:endParaRPr kumimoji="1" lang="ja-JP" altLang="en-US" b="1" dirty="0"/>
          </a:p>
        </p:txBody>
      </p:sp>
      <p:sp>
        <p:nvSpPr>
          <p:cNvPr id="7" name="テキスト ボックス 6">
            <a:extLst>
              <a:ext uri="{FF2B5EF4-FFF2-40B4-BE49-F238E27FC236}">
                <a16:creationId xmlns:a16="http://schemas.microsoft.com/office/drawing/2014/main" id="{81437C02-8F43-5C8E-32BE-C87E2A8436DE}"/>
              </a:ext>
            </a:extLst>
          </p:cNvPr>
          <p:cNvSpPr txBox="1"/>
          <p:nvPr/>
        </p:nvSpPr>
        <p:spPr>
          <a:xfrm>
            <a:off x="0" y="3036078"/>
            <a:ext cx="5674566" cy="1323439"/>
          </a:xfrm>
          <a:prstGeom prst="rect">
            <a:avLst/>
          </a:prstGeom>
          <a:noFill/>
        </p:spPr>
        <p:txBody>
          <a:bodyPr wrap="square" rtlCol="0">
            <a:spAutoFit/>
          </a:bodyPr>
          <a:lstStyle/>
          <a:p>
            <a:pPr marL="285750" indent="-285750">
              <a:buFont typeface="Arial" panose="020B0604020202020204" pitchFamily="34" charset="0"/>
              <a:buChar char="•"/>
            </a:pPr>
            <a:r>
              <a:rPr lang="ja-JP" altLang="en-US" sz="1600" dirty="0"/>
              <a:t>連続排水境界条件を適用した一次元非線形圧密の近似閉形式の導出</a:t>
            </a:r>
            <a:endParaRPr lang="en-US" altLang="ja-JP" sz="1600" dirty="0"/>
          </a:p>
          <a:p>
            <a:pPr marL="285750" indent="-285750">
              <a:buFont typeface="Arial" panose="020B0604020202020204" pitchFamily="34" charset="0"/>
              <a:buChar char="•"/>
            </a:pPr>
            <a:r>
              <a:rPr lang="ja-JP" altLang="en-US" sz="1600" dirty="0"/>
              <a:t>テルツァーギの</a:t>
            </a:r>
            <a:r>
              <a:rPr lang="ja-JP" altLang="en-US" sz="1600"/>
              <a:t>式は空隙率、圧縮性係数、および透水性係数が時間に依存しない定数であるという単純化は工学的に矛盾</a:t>
            </a:r>
            <a:endParaRPr lang="en-US" altLang="ja-JP" sz="1600" dirty="0"/>
          </a:p>
        </p:txBody>
      </p:sp>
      <p:sp>
        <p:nvSpPr>
          <p:cNvPr id="8" name="テキスト ボックス 7">
            <a:extLst>
              <a:ext uri="{FF2B5EF4-FFF2-40B4-BE49-F238E27FC236}">
                <a16:creationId xmlns:a16="http://schemas.microsoft.com/office/drawing/2014/main" id="{4A9D627A-E007-ACF4-3A04-814ABD307D5C}"/>
              </a:ext>
            </a:extLst>
          </p:cNvPr>
          <p:cNvSpPr txBox="1"/>
          <p:nvPr/>
        </p:nvSpPr>
        <p:spPr>
          <a:xfrm>
            <a:off x="40327" y="5436735"/>
            <a:ext cx="1338828" cy="369332"/>
          </a:xfrm>
          <a:prstGeom prst="rect">
            <a:avLst/>
          </a:prstGeom>
          <a:noFill/>
        </p:spPr>
        <p:txBody>
          <a:bodyPr wrap="none" rtlCol="0">
            <a:spAutoFit/>
          </a:bodyPr>
          <a:lstStyle/>
          <a:p>
            <a:r>
              <a:rPr kumimoji="1" lang="ja-JP" altLang="en-US" b="1" dirty="0"/>
              <a:t>手法・結果</a:t>
            </a:r>
          </a:p>
        </p:txBody>
      </p:sp>
      <p:sp>
        <p:nvSpPr>
          <p:cNvPr id="11" name="テキスト ボックス 10">
            <a:extLst>
              <a:ext uri="{FF2B5EF4-FFF2-40B4-BE49-F238E27FC236}">
                <a16:creationId xmlns:a16="http://schemas.microsoft.com/office/drawing/2014/main" id="{0D58E873-669F-6DDC-5957-D2CC0D990BFB}"/>
              </a:ext>
            </a:extLst>
          </p:cNvPr>
          <p:cNvSpPr txBox="1"/>
          <p:nvPr/>
        </p:nvSpPr>
        <p:spPr>
          <a:xfrm>
            <a:off x="6898433" y="4864760"/>
            <a:ext cx="5118076" cy="338554"/>
          </a:xfrm>
          <a:prstGeom prst="rect">
            <a:avLst/>
          </a:prstGeom>
          <a:noFill/>
        </p:spPr>
        <p:txBody>
          <a:bodyPr wrap="square" rtlCol="0">
            <a:spAutoFit/>
          </a:bodyPr>
          <a:lstStyle/>
          <a:p>
            <a:pPr marL="285750" indent="-285750">
              <a:buFont typeface="Arial" panose="020B0604020202020204" pitchFamily="34" charset="0"/>
              <a:buChar char="•"/>
            </a:pPr>
            <a:r>
              <a:rPr kumimoji="1" lang="ja-JP" altLang="en-US" sz="1600" dirty="0"/>
              <a:t>閉形式</a:t>
            </a:r>
            <a:endParaRPr kumimoji="1" lang="en-US" altLang="ja-JP" sz="1600" dirty="0"/>
          </a:p>
        </p:txBody>
      </p:sp>
      <p:sp>
        <p:nvSpPr>
          <p:cNvPr id="12" name="テキスト ボックス 11">
            <a:extLst>
              <a:ext uri="{FF2B5EF4-FFF2-40B4-BE49-F238E27FC236}">
                <a16:creationId xmlns:a16="http://schemas.microsoft.com/office/drawing/2014/main" id="{B59E2E43-EFB6-A660-AE01-D90061F5FFC8}"/>
              </a:ext>
            </a:extLst>
          </p:cNvPr>
          <p:cNvSpPr txBox="1"/>
          <p:nvPr/>
        </p:nvSpPr>
        <p:spPr>
          <a:xfrm>
            <a:off x="6898433" y="4495428"/>
            <a:ext cx="1107996" cy="369332"/>
          </a:xfrm>
          <a:prstGeom prst="rect">
            <a:avLst/>
          </a:prstGeom>
          <a:noFill/>
        </p:spPr>
        <p:txBody>
          <a:bodyPr wrap="none" rtlCol="0">
            <a:spAutoFit/>
          </a:bodyPr>
          <a:lstStyle/>
          <a:p>
            <a:r>
              <a:rPr lang="ja-JP" altLang="en-US" b="1" dirty="0"/>
              <a:t>コメント</a:t>
            </a:r>
            <a:endParaRPr kumimoji="1" lang="ja-JP" altLang="en-US" b="1" dirty="0"/>
          </a:p>
        </p:txBody>
      </p:sp>
      <p:sp>
        <p:nvSpPr>
          <p:cNvPr id="13" name="テキスト ボックス 12">
            <a:extLst>
              <a:ext uri="{FF2B5EF4-FFF2-40B4-BE49-F238E27FC236}">
                <a16:creationId xmlns:a16="http://schemas.microsoft.com/office/drawing/2014/main" id="{E91BFC28-C83B-DECD-5AA5-74185ED42BCD}"/>
              </a:ext>
            </a:extLst>
          </p:cNvPr>
          <p:cNvSpPr txBox="1"/>
          <p:nvPr/>
        </p:nvSpPr>
        <p:spPr>
          <a:xfrm>
            <a:off x="-8273" y="5806067"/>
            <a:ext cx="6382138" cy="830997"/>
          </a:xfrm>
          <a:prstGeom prst="rect">
            <a:avLst/>
          </a:prstGeom>
          <a:noFill/>
        </p:spPr>
        <p:txBody>
          <a:bodyPr wrap="square" rtlCol="0">
            <a:spAutoFit/>
          </a:bodyPr>
          <a:lstStyle/>
          <a:p>
            <a:pPr marL="285750" indent="-285750">
              <a:buFont typeface="Arial" panose="020B0604020202020204" pitchFamily="34" charset="0"/>
              <a:buChar char="•"/>
            </a:pPr>
            <a:r>
              <a:rPr lang="en-US" altLang="ja-JP" sz="1600" b="0" i="0" u="none" strike="noStrike" baseline="0" dirty="0">
                <a:latin typeface="AdvEPSTIM"/>
              </a:rPr>
              <a:t>60G</a:t>
            </a:r>
            <a:r>
              <a:rPr lang="ja-JP" altLang="en-US" sz="1600" b="0" i="0" u="none" strike="noStrike" baseline="0" dirty="0">
                <a:latin typeface="AdvEPSTIM"/>
              </a:rPr>
              <a:t>の遠心場を与えて遠心模型実験を行う</a:t>
            </a:r>
            <a:endParaRPr lang="en-US" altLang="ja-JP" sz="1600" b="0" i="0" u="none" strike="noStrike" baseline="0" dirty="0">
              <a:latin typeface="AdvEPSTIM"/>
            </a:endParaRPr>
          </a:p>
          <a:p>
            <a:pPr marL="285750" indent="-285750">
              <a:buFont typeface="Arial" panose="020B0604020202020204" pitchFamily="34" charset="0"/>
              <a:buChar char="•"/>
            </a:pPr>
            <a:r>
              <a:rPr kumimoji="1" lang="ja-JP" altLang="en-US" sz="1600" dirty="0">
                <a:latin typeface="AdvEPSTIM"/>
              </a:rPr>
              <a:t>盛土</a:t>
            </a:r>
            <a:r>
              <a:rPr lang="ja-JP" altLang="en-US" sz="1600" dirty="0">
                <a:latin typeface="AdvEPSTIM"/>
              </a:rPr>
              <a:t>の変位は下部の軟弱地盤の変形によって誘発し鉛直下方向に変位する</a:t>
            </a:r>
            <a:endParaRPr lang="en-US" altLang="ja-JP" sz="1600" dirty="0">
              <a:latin typeface="AdvEPSTIM"/>
            </a:endParaRPr>
          </a:p>
        </p:txBody>
      </p:sp>
      <p:sp>
        <p:nvSpPr>
          <p:cNvPr id="9" name="テキスト ボックス 8">
            <a:extLst>
              <a:ext uri="{FF2B5EF4-FFF2-40B4-BE49-F238E27FC236}">
                <a16:creationId xmlns:a16="http://schemas.microsoft.com/office/drawing/2014/main" id="{653A203B-4757-2F6F-CCEF-67EED6EC3F29}"/>
              </a:ext>
            </a:extLst>
          </p:cNvPr>
          <p:cNvSpPr txBox="1"/>
          <p:nvPr/>
        </p:nvSpPr>
        <p:spPr>
          <a:xfrm>
            <a:off x="0" y="925572"/>
            <a:ext cx="7857611" cy="369332"/>
          </a:xfrm>
          <a:prstGeom prst="rect">
            <a:avLst/>
          </a:prstGeom>
          <a:noFill/>
        </p:spPr>
        <p:txBody>
          <a:bodyPr wrap="square" rtlCol="0">
            <a:spAutoFit/>
          </a:bodyPr>
          <a:lstStyle/>
          <a:p>
            <a:r>
              <a:rPr kumimoji="1" lang="ja-JP" altLang="en-US" dirty="0">
                <a:latin typeface="Arial" panose="020B0604020202020204" pitchFamily="34" charset="0"/>
                <a:cs typeface="Arial" panose="020B0604020202020204" pitchFamily="34" charset="0"/>
              </a:rPr>
              <a:t>連続排水境界を持つ任意層土の非線形圧密：近似閉形式の解</a:t>
            </a:r>
          </a:p>
        </p:txBody>
      </p:sp>
      <p:sp>
        <p:nvSpPr>
          <p:cNvPr id="10" name="テキスト ボックス 9">
            <a:extLst>
              <a:ext uri="{FF2B5EF4-FFF2-40B4-BE49-F238E27FC236}">
                <a16:creationId xmlns:a16="http://schemas.microsoft.com/office/drawing/2014/main" id="{2B3AA084-1130-6C69-A501-AE6741582B29}"/>
              </a:ext>
            </a:extLst>
          </p:cNvPr>
          <p:cNvSpPr txBox="1"/>
          <p:nvPr/>
        </p:nvSpPr>
        <p:spPr>
          <a:xfrm>
            <a:off x="-19276" y="1877766"/>
            <a:ext cx="9060406" cy="646331"/>
          </a:xfrm>
          <a:prstGeom prst="rect">
            <a:avLst/>
          </a:prstGeom>
          <a:noFill/>
        </p:spPr>
        <p:txBody>
          <a:bodyPr wrap="square" rtlCol="0">
            <a:spAutoFit/>
          </a:bodyPr>
          <a:lstStyle/>
          <a:p>
            <a:r>
              <a:rPr kumimoji="1" lang="en-US" altLang="ja-JP" dirty="0"/>
              <a:t>a)</a:t>
            </a:r>
            <a:r>
              <a:rPr kumimoji="1" lang="ja-JP" altLang="en-US" dirty="0"/>
              <a:t>中国地質科学大学，</a:t>
            </a:r>
            <a:r>
              <a:rPr kumimoji="1" lang="en-US" altLang="ja-JP" dirty="0"/>
              <a:t>b)</a:t>
            </a:r>
            <a:r>
              <a:rPr kumimoji="1" lang="zh-CN" altLang="en-US" dirty="0"/>
              <a:t>江蘇海洋大学土木海洋工程学院</a:t>
            </a:r>
            <a:r>
              <a:rPr kumimoji="1" lang="ja-JP" altLang="en-US" dirty="0"/>
              <a:t>，</a:t>
            </a:r>
            <a:endParaRPr kumimoji="1" lang="en-US" altLang="ja-JP" dirty="0"/>
          </a:p>
          <a:p>
            <a:r>
              <a:rPr kumimoji="1" lang="en-US" altLang="ja-JP" dirty="0"/>
              <a:t>c)</a:t>
            </a:r>
            <a:r>
              <a:rPr kumimoji="1" lang="zh-CN" altLang="en-US" dirty="0"/>
              <a:t>中国第一冶金股份有限公司交通工程有限公司</a:t>
            </a:r>
            <a:r>
              <a:rPr kumimoji="1" lang="ja-JP" altLang="en-US" dirty="0"/>
              <a:t>，</a:t>
            </a:r>
            <a:r>
              <a:rPr kumimoji="1" lang="en-US" altLang="ja-JP" dirty="0"/>
              <a:t>d)</a:t>
            </a:r>
            <a:r>
              <a:rPr kumimoji="1" lang="zh-CN" altLang="en-US" dirty="0"/>
              <a:t>浙江大学海洋学院</a:t>
            </a:r>
            <a:r>
              <a:rPr lang="ja-JP" altLang="en-US" dirty="0"/>
              <a:t>，</a:t>
            </a:r>
            <a:r>
              <a:rPr lang="en-US" altLang="ja-JP" dirty="0"/>
              <a:t>e) </a:t>
            </a:r>
            <a:r>
              <a:rPr lang="ja-JP" altLang="en-US" dirty="0"/>
              <a:t>オウル大学</a:t>
            </a:r>
            <a:endParaRPr kumimoji="1" lang="ja-JP" altLang="en-US" dirty="0"/>
          </a:p>
        </p:txBody>
      </p:sp>
    </p:spTree>
    <p:extLst>
      <p:ext uri="{BB962C8B-B14F-4D97-AF65-F5344CB8AC3E}">
        <p14:creationId xmlns:p14="http://schemas.microsoft.com/office/powerpoint/2010/main" val="2098556697"/>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359</TotalTime>
  <Words>186</Words>
  <Application>Microsoft Office PowerPoint</Application>
  <PresentationFormat>ワイド画面</PresentationFormat>
  <Paragraphs>18</Paragraphs>
  <Slides>1</Slides>
  <Notes>1</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vt:i4>
      </vt:variant>
    </vt:vector>
  </HeadingPairs>
  <TitlesOfParts>
    <vt:vector size="7" baseType="lpstr">
      <vt:lpstr>AdvEPSTIM</vt:lpstr>
      <vt:lpstr>AdvPSTim</vt:lpstr>
      <vt:lpstr>游ゴシック</vt:lpstr>
      <vt:lpstr>游ゴシック Light</vt:lpstr>
      <vt:lpstr>Arial</vt:lpstr>
      <vt:lpstr>Office テーマ</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A</dc:creator>
  <cp:lastModifiedBy>松本 基</cp:lastModifiedBy>
  <cp:revision>19</cp:revision>
  <dcterms:created xsi:type="dcterms:W3CDTF">2024-04-04T01:46:24Z</dcterms:created>
  <dcterms:modified xsi:type="dcterms:W3CDTF">2024-04-27T10:09:09Z</dcterms:modified>
</cp:coreProperties>
</file>