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2024/4/28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オイラー要素　場所と時刻を別々の変数としてとらえる微分形式</a:t>
            </a:r>
            <a:endParaRPr kumimoji="1" lang="en-US" altLang="ja-JP" dirty="0"/>
          </a:p>
          <a:p>
            <a:r>
              <a:rPr kumimoji="1" lang="ja-JP" altLang="en-US" dirty="0"/>
              <a:t>ラグランジュ要素　ある時刻における流体要素の場所を変数とする微分形式</a:t>
            </a:r>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2024/4/28</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2024/4/28</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2024/4/28</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2024/4/28</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2024/4/28</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2024/4/28</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2024/4/28</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2024/4/28</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2024/4/28</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2024/4/28</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2024/4/28</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2024/4/28</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0" y="37027"/>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https://doi.org/10.1016/j.sandf.2024.101408</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29839" y="398181"/>
            <a:ext cx="11720182"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 Settlement prediction of shallow foundations for quality controls of sandy hydraulic fills</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9840" y="1969167"/>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29840" y="2297224"/>
            <a:ext cx="6382137"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従来の埋め立てや地盤改良の受け入れ基準は、貫入抵抗やせん断波速度の規定されたルールに基づいている</a:t>
            </a:r>
            <a:endParaRPr lang="en-US" altLang="ja-JP" sz="1600" dirty="0"/>
          </a:p>
          <a:p>
            <a:pPr marL="285750" indent="-285750">
              <a:buFont typeface="Arial" panose="020B0604020202020204" pitchFamily="34" charset="0"/>
              <a:buChar char="•"/>
            </a:pPr>
            <a:r>
              <a:rPr lang="ja-JP" altLang="en-US" sz="1600" dirty="0"/>
              <a:t>炭酸塩砂上の浅層基礎の沈下予測手順について述べる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92365" y="4229364"/>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928032" y="5455981"/>
            <a:ext cx="4943047" cy="338554"/>
          </a:xfrm>
          <a:prstGeom prst="rect">
            <a:avLst/>
          </a:prstGeom>
          <a:noFill/>
        </p:spPr>
        <p:txBody>
          <a:bodyPr wrap="square" rtlCol="0">
            <a:spAutoFit/>
          </a:bodyPr>
          <a:lstStyle/>
          <a:p>
            <a:endParaRPr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928032" y="502413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92365" y="4495428"/>
            <a:ext cx="6382138"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AdvEPSTIM"/>
              </a:rPr>
              <a:t>この方法は、人工島を形成するために炭酸塩砂で作られた水硬性盛土の締固めをチェックするための現場ツールだが，他の自然および人為的粗粒材料にも拡張可能である</a:t>
            </a:r>
            <a:endParaRPr lang="en-US" altLang="ja-JP" sz="1600" dirty="0">
              <a:latin typeface="AdvEPSTIM"/>
            </a:endParaRPr>
          </a:p>
        </p:txBody>
      </p:sp>
      <p:sp>
        <p:nvSpPr>
          <p:cNvPr id="10" name="テキスト ボックス 9">
            <a:extLst>
              <a:ext uri="{FF2B5EF4-FFF2-40B4-BE49-F238E27FC236}">
                <a16:creationId xmlns:a16="http://schemas.microsoft.com/office/drawing/2014/main" id="{56F4B0B6-5B5B-58DF-8172-3616C65A31EA}"/>
              </a:ext>
            </a:extLst>
          </p:cNvPr>
          <p:cNvSpPr txBox="1"/>
          <p:nvPr/>
        </p:nvSpPr>
        <p:spPr>
          <a:xfrm>
            <a:off x="-59678" y="1530611"/>
            <a:ext cx="11750021" cy="369332"/>
          </a:xfrm>
          <a:prstGeom prst="rect">
            <a:avLst/>
          </a:prstGeom>
          <a:noFill/>
        </p:spPr>
        <p:txBody>
          <a:bodyPr wrap="square" rtlCol="0">
            <a:spAutoFit/>
          </a:bodyPr>
          <a:lstStyle/>
          <a:p>
            <a:r>
              <a:rPr kumimoji="1" lang="en-US" altLang="ja-JP" dirty="0"/>
              <a:t>a)</a:t>
            </a:r>
            <a:r>
              <a:rPr kumimoji="1" lang="ja-JP" altLang="en-US" dirty="0"/>
              <a:t>フェラーラ大学，</a:t>
            </a:r>
            <a:r>
              <a:rPr kumimoji="1" lang="en-US" altLang="ja-JP" dirty="0"/>
              <a:t>b)</a:t>
            </a:r>
            <a:r>
              <a:rPr kumimoji="1" lang="ja-JP" altLang="en-US" dirty="0"/>
              <a:t>ベルガモ大学，</a:t>
            </a:r>
            <a:r>
              <a:rPr kumimoji="1" lang="en-US" altLang="ja-JP" dirty="0"/>
              <a:t>c)</a:t>
            </a:r>
            <a:r>
              <a:rPr kumimoji="1" lang="ja-JP" altLang="en-US" dirty="0"/>
              <a:t>ミラノ、スタジオ・ジオテクニコ・イタリアーノ</a:t>
            </a:r>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29840" y="783047"/>
            <a:ext cx="10682599" cy="369332"/>
          </a:xfrm>
          <a:prstGeom prst="rect">
            <a:avLst/>
          </a:prstGeom>
          <a:noFill/>
        </p:spPr>
        <p:txBody>
          <a:bodyPr wrap="square" rtlCol="0">
            <a:spAutoFit/>
          </a:bodyPr>
          <a:lstStyle/>
          <a:p>
            <a:r>
              <a:rPr kumimoji="1" lang="ja-JP" altLang="en-US"/>
              <a:t> 砂質水理盛土の品質管理のための浅層基礎の沈下予測</a:t>
            </a:r>
            <a:endParaRPr kumimoji="1" lang="ja-JP" altLang="en-US" dirty="0"/>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0" y="1146292"/>
            <a:ext cx="10343922" cy="369332"/>
          </a:xfrm>
          <a:prstGeom prst="rect">
            <a:avLst/>
          </a:prstGeom>
          <a:noFill/>
        </p:spPr>
        <p:txBody>
          <a:bodyPr wrap="square" rtlCol="0">
            <a:spAutoFit/>
          </a:bodyPr>
          <a:lstStyle/>
          <a:p>
            <a:r>
              <a:rPr kumimoji="1" lang="en-US" altLang="ja-JP" dirty="0"/>
              <a:t>V. </a:t>
            </a:r>
            <a:r>
              <a:rPr kumimoji="1" lang="en-US" altLang="ja-JP" dirty="0" err="1"/>
              <a:t>Fioravante</a:t>
            </a:r>
            <a:r>
              <a:rPr kumimoji="1" lang="en-US" altLang="ja-JP" baseline="30000" dirty="0" err="1"/>
              <a:t>a</a:t>
            </a:r>
            <a:r>
              <a:rPr kumimoji="1" lang="en-US" altLang="ja-JP" dirty="0"/>
              <a:t>, D. </a:t>
            </a:r>
            <a:r>
              <a:rPr kumimoji="1" lang="en-US" altLang="ja-JP" dirty="0" err="1"/>
              <a:t>Giretti</a:t>
            </a:r>
            <a:r>
              <a:rPr kumimoji="1" lang="en-US" altLang="ja-JP" baseline="30000" dirty="0" err="1"/>
              <a:t>b</a:t>
            </a:r>
            <a:r>
              <a:rPr kumimoji="1" lang="en-US" altLang="ja-JP" dirty="0"/>
              <a:t>, A. </a:t>
            </a:r>
            <a:r>
              <a:rPr kumimoji="1" lang="en-US" altLang="ja-JP" dirty="0" err="1"/>
              <a:t>Masella</a:t>
            </a:r>
            <a:r>
              <a:rPr kumimoji="1" lang="en-US" altLang="ja-JP" baseline="30000" dirty="0" err="1"/>
              <a:t>c</a:t>
            </a:r>
            <a:r>
              <a:rPr kumimoji="1" lang="en-US" altLang="ja-JP" dirty="0"/>
              <a:t>, G. </a:t>
            </a:r>
            <a:r>
              <a:rPr kumimoji="1" lang="en-US" altLang="ja-JP" dirty="0" err="1"/>
              <a:t>Vaciago</a:t>
            </a:r>
            <a:r>
              <a:rPr kumimoji="1" lang="en-US" altLang="ja-JP" baseline="30000" dirty="0" err="1"/>
              <a:t>c</a:t>
            </a:r>
            <a:endParaRPr kumimoji="1" lang="en-US" altLang="ja-JP" baseline="30000" dirty="0"/>
          </a:p>
        </p:txBody>
      </p:sp>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192</Words>
  <Application>Microsoft Office PowerPoint</Application>
  <PresentationFormat>ワイド画面</PresentationFormat>
  <Paragraphs>15</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28</cp:revision>
  <dcterms:created xsi:type="dcterms:W3CDTF">2024-04-04T01:46:24Z</dcterms:created>
  <dcterms:modified xsi:type="dcterms:W3CDTF">2024-04-28T15:25:49Z</dcterms:modified>
</cp:coreProperties>
</file>