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674DCA-C323-4E5C-805B-F2432A650A8E}" v="2" dt="2024-04-05T15:51:11.9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6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松本 基" userId="82f7f4283788acf4" providerId="LiveId" clId="{90674DCA-C323-4E5C-805B-F2432A650A8E}"/>
    <pc:docChg chg="undo custSel modSld">
      <pc:chgData name="松本 基" userId="82f7f4283788acf4" providerId="LiveId" clId="{90674DCA-C323-4E5C-805B-F2432A650A8E}" dt="2024-04-05T17:35:41.119" v="1566" actId="20577"/>
      <pc:docMkLst>
        <pc:docMk/>
      </pc:docMkLst>
      <pc:sldChg chg="modSp mod modNotesTx">
        <pc:chgData name="松本 基" userId="82f7f4283788acf4" providerId="LiveId" clId="{90674DCA-C323-4E5C-805B-F2432A650A8E}" dt="2024-04-05T17:35:41.119" v="1566" actId="20577"/>
        <pc:sldMkLst>
          <pc:docMk/>
          <pc:sldMk cId="2098556697" sldId="257"/>
        </pc:sldMkLst>
        <pc:spChg chg="mod">
          <ac:chgData name="松本 基" userId="82f7f4283788acf4" providerId="LiveId" clId="{90674DCA-C323-4E5C-805B-F2432A650A8E}" dt="2024-04-05T12:50:49.319" v="5" actId="1076"/>
          <ac:spMkLst>
            <pc:docMk/>
            <pc:sldMk cId="2098556697" sldId="257"/>
            <ac:spMk id="5" creationId="{1CE56016-E775-67B4-585E-C3E2DA60DA50}"/>
          </ac:spMkLst>
        </pc:spChg>
        <pc:spChg chg="mod">
          <ac:chgData name="松本 基" userId="82f7f4283788acf4" providerId="LiveId" clId="{90674DCA-C323-4E5C-805B-F2432A650A8E}" dt="2024-04-05T17:34:13.805" v="1562" actId="20577"/>
          <ac:spMkLst>
            <pc:docMk/>
            <pc:sldMk cId="2098556697" sldId="257"/>
            <ac:spMk id="7" creationId="{81437C02-8F43-5C8E-32BE-C87E2A8436DE}"/>
          </ac:spMkLst>
        </pc:spChg>
        <pc:spChg chg="mod">
          <ac:chgData name="松本 基" userId="82f7f4283788acf4" providerId="LiveId" clId="{90674DCA-C323-4E5C-805B-F2432A650A8E}" dt="2024-04-05T17:35:41.119" v="1566" actId="20577"/>
          <ac:spMkLst>
            <pc:docMk/>
            <pc:sldMk cId="2098556697" sldId="257"/>
            <ac:spMk id="11" creationId="{0D58E873-669F-6DDC-5957-D2CC0D990BFB}"/>
          </ac:spMkLst>
        </pc:spChg>
        <pc:spChg chg="mod">
          <ac:chgData name="松本 基" userId="82f7f4283788acf4" providerId="LiveId" clId="{90674DCA-C323-4E5C-805B-F2432A650A8E}" dt="2024-04-05T17:17:15.898" v="1156" actId="20577"/>
          <ac:spMkLst>
            <pc:docMk/>
            <pc:sldMk cId="2098556697" sldId="257"/>
            <ac:spMk id="12" creationId="{B59E2E43-EFB6-A660-AE01-D90061F5FFC8}"/>
          </ac:spMkLst>
        </pc:spChg>
        <pc:spChg chg="mod">
          <ac:chgData name="松本 基" userId="82f7f4283788acf4" providerId="LiveId" clId="{90674DCA-C323-4E5C-805B-F2432A650A8E}" dt="2024-04-05T16:57:34.847" v="937" actId="20577"/>
          <ac:spMkLst>
            <pc:docMk/>
            <pc:sldMk cId="2098556697" sldId="257"/>
            <ac:spMk id="13" creationId="{E91BFC28-C83B-DECD-5AA5-74185ED42BCD}"/>
          </ac:spMkLst>
        </pc:spChg>
      </pc:sldChg>
    </pc:docChg>
  </pc:docChgLst>
  <pc:docChgLst>
    <pc:chgData name="松本 基" userId="82f7f4283788acf4" providerId="LiveId" clId="{AF3A0B70-4F3C-4FEB-9033-98A616BBCAB6}"/>
    <pc:docChg chg="modSld">
      <pc:chgData name="松本 基" userId="82f7f4283788acf4" providerId="LiveId" clId="{AF3A0B70-4F3C-4FEB-9033-98A616BBCAB6}" dt="2024-04-05T12:47:11.771" v="31" actId="20577"/>
      <pc:docMkLst>
        <pc:docMk/>
      </pc:docMkLst>
      <pc:sldChg chg="modSp mod">
        <pc:chgData name="松本 基" userId="82f7f4283788acf4" providerId="LiveId" clId="{AF3A0B70-4F3C-4FEB-9033-98A616BBCAB6}" dt="2024-04-05T12:47:11.771" v="31" actId="20577"/>
        <pc:sldMkLst>
          <pc:docMk/>
          <pc:sldMk cId="2098556697" sldId="257"/>
        </pc:sldMkLst>
        <pc:spChg chg="mod">
          <ac:chgData name="松本 基" userId="82f7f4283788acf4" providerId="LiveId" clId="{AF3A0B70-4F3C-4FEB-9033-98A616BBCAB6}" dt="2024-04-05T12:47:11.771" v="31" actId="20577"/>
          <ac:spMkLst>
            <pc:docMk/>
            <pc:sldMk cId="2098556697" sldId="257"/>
            <ac:spMk id="5" creationId="{1CE56016-E775-67B4-585E-C3E2DA60DA5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7AAEF-04BB-4ED5-897D-89F937FEADB5}" type="datetimeFigureOut">
              <a:rPr kumimoji="1" lang="ja-JP" altLang="en-US" smtClean="0"/>
              <a:t>2024/4/29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3C955F-9E4B-4C16-B783-3A8FDD710BB9}" type="slidenum">
              <a:rPr kumimoji="1" lang="ja-JP" altLang="en-US" smtClean="0"/>
              <a:t>‹#›</a:t>
            </a:fld>
            <a:endParaRPr kumimoji="1" lang="ja-JP" altLang="en-US"/>
          </a:p>
        </p:txBody>
      </p:sp>
    </p:spTree>
    <p:extLst>
      <p:ext uri="{BB962C8B-B14F-4D97-AF65-F5344CB8AC3E}">
        <p14:creationId xmlns:p14="http://schemas.microsoft.com/office/powerpoint/2010/main" val="394739860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Mg</a:t>
            </a:r>
            <a:r>
              <a:rPr kumimoji="1" lang="ja-JP" altLang="en-US" dirty="0"/>
              <a:t>水溶液　海水の代用</a:t>
            </a:r>
          </a:p>
        </p:txBody>
      </p:sp>
      <p:sp>
        <p:nvSpPr>
          <p:cNvPr id="4" name="スライド番号プレースホルダー 3"/>
          <p:cNvSpPr>
            <a:spLocks noGrp="1"/>
          </p:cNvSpPr>
          <p:nvPr>
            <p:ph type="sldNum" sz="quarter" idx="5"/>
          </p:nvPr>
        </p:nvSpPr>
        <p:spPr/>
        <p:txBody>
          <a:bodyPr/>
          <a:lstStyle/>
          <a:p>
            <a:fld id="{FE3C955F-9E4B-4C16-B783-3A8FDD710BB9}" type="slidenum">
              <a:rPr kumimoji="1" lang="ja-JP" altLang="en-US" smtClean="0"/>
              <a:t>1</a:t>
            </a:fld>
            <a:endParaRPr kumimoji="1" lang="ja-JP" altLang="en-US"/>
          </a:p>
        </p:txBody>
      </p:sp>
    </p:spTree>
    <p:extLst>
      <p:ext uri="{BB962C8B-B14F-4D97-AF65-F5344CB8AC3E}">
        <p14:creationId xmlns:p14="http://schemas.microsoft.com/office/powerpoint/2010/main" val="3497395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A1C2BC-2B1F-38FF-3816-0DDAAD16273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FCB16C5-E13B-6740-F618-C3F68FB5EA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FAA7B1B-BA3B-6660-1DD1-6A21784B916D}"/>
              </a:ext>
            </a:extLst>
          </p:cNvPr>
          <p:cNvSpPr>
            <a:spLocks noGrp="1"/>
          </p:cNvSpPr>
          <p:nvPr>
            <p:ph type="dt" sz="half" idx="10"/>
          </p:nvPr>
        </p:nvSpPr>
        <p:spPr/>
        <p:txBody>
          <a:bodyPr/>
          <a:lstStyle/>
          <a:p>
            <a:fld id="{B9EA127B-58CE-4438-BDEE-CDD006B737B0}" type="datetimeFigureOut">
              <a:rPr kumimoji="1" lang="ja-JP" altLang="en-US" smtClean="0"/>
              <a:t>2024/4/29</a:t>
            </a:fld>
            <a:endParaRPr kumimoji="1" lang="ja-JP" altLang="en-US"/>
          </a:p>
        </p:txBody>
      </p:sp>
      <p:sp>
        <p:nvSpPr>
          <p:cNvPr id="5" name="フッター プレースホルダー 4">
            <a:extLst>
              <a:ext uri="{FF2B5EF4-FFF2-40B4-BE49-F238E27FC236}">
                <a16:creationId xmlns:a16="http://schemas.microsoft.com/office/drawing/2014/main" id="{8C676302-C72F-A578-E80C-208608F267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377D85-2676-6C9E-0DB8-956C1A70FEEF}"/>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858204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B8F74F-DCF6-32F4-4669-220360871F6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6602362-D86C-CC90-21B1-2DB5C487EBA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BF9405-9882-EFAF-2897-2FB1DC0ED494}"/>
              </a:ext>
            </a:extLst>
          </p:cNvPr>
          <p:cNvSpPr>
            <a:spLocks noGrp="1"/>
          </p:cNvSpPr>
          <p:nvPr>
            <p:ph type="dt" sz="half" idx="10"/>
          </p:nvPr>
        </p:nvSpPr>
        <p:spPr/>
        <p:txBody>
          <a:bodyPr/>
          <a:lstStyle/>
          <a:p>
            <a:fld id="{B9EA127B-58CE-4438-BDEE-CDD006B737B0}" type="datetimeFigureOut">
              <a:rPr kumimoji="1" lang="ja-JP" altLang="en-US" smtClean="0"/>
              <a:t>2024/4/29</a:t>
            </a:fld>
            <a:endParaRPr kumimoji="1" lang="ja-JP" altLang="en-US"/>
          </a:p>
        </p:txBody>
      </p:sp>
      <p:sp>
        <p:nvSpPr>
          <p:cNvPr id="5" name="フッター プレースホルダー 4">
            <a:extLst>
              <a:ext uri="{FF2B5EF4-FFF2-40B4-BE49-F238E27FC236}">
                <a16:creationId xmlns:a16="http://schemas.microsoft.com/office/drawing/2014/main" id="{24329104-33B5-1287-8170-87D310AAA4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09411AD-10BE-BA86-FBEF-9462F425AA67}"/>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630162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2C993ED-7098-9360-33DE-3BD05CA8039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79F8B09-1696-2AE1-D017-92B8E027D56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304FB27-EAF8-0223-ED0D-889F270908CC}"/>
              </a:ext>
            </a:extLst>
          </p:cNvPr>
          <p:cNvSpPr>
            <a:spLocks noGrp="1"/>
          </p:cNvSpPr>
          <p:nvPr>
            <p:ph type="dt" sz="half" idx="10"/>
          </p:nvPr>
        </p:nvSpPr>
        <p:spPr/>
        <p:txBody>
          <a:bodyPr/>
          <a:lstStyle/>
          <a:p>
            <a:fld id="{B9EA127B-58CE-4438-BDEE-CDD006B737B0}" type="datetimeFigureOut">
              <a:rPr kumimoji="1" lang="ja-JP" altLang="en-US" smtClean="0"/>
              <a:t>2024/4/29</a:t>
            </a:fld>
            <a:endParaRPr kumimoji="1" lang="ja-JP" altLang="en-US"/>
          </a:p>
        </p:txBody>
      </p:sp>
      <p:sp>
        <p:nvSpPr>
          <p:cNvPr id="5" name="フッター プレースホルダー 4">
            <a:extLst>
              <a:ext uri="{FF2B5EF4-FFF2-40B4-BE49-F238E27FC236}">
                <a16:creationId xmlns:a16="http://schemas.microsoft.com/office/drawing/2014/main" id="{7570A236-F6AD-1CD2-6767-A1E2E2BB23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0C04730-E319-C7BB-D8C6-B9EFCAE7D73E}"/>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126329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83279C-7A07-F529-B545-ED7695F0477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261370-96E5-8CD1-1462-9A76A7C6544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82A01A-B641-1F33-E995-659335145FE5}"/>
              </a:ext>
            </a:extLst>
          </p:cNvPr>
          <p:cNvSpPr>
            <a:spLocks noGrp="1"/>
          </p:cNvSpPr>
          <p:nvPr>
            <p:ph type="dt" sz="half" idx="10"/>
          </p:nvPr>
        </p:nvSpPr>
        <p:spPr/>
        <p:txBody>
          <a:bodyPr/>
          <a:lstStyle/>
          <a:p>
            <a:fld id="{B9EA127B-58CE-4438-BDEE-CDD006B737B0}" type="datetimeFigureOut">
              <a:rPr kumimoji="1" lang="ja-JP" altLang="en-US" smtClean="0"/>
              <a:t>2024/4/29</a:t>
            </a:fld>
            <a:endParaRPr kumimoji="1" lang="ja-JP" altLang="en-US"/>
          </a:p>
        </p:txBody>
      </p:sp>
      <p:sp>
        <p:nvSpPr>
          <p:cNvPr id="5" name="フッター プレースホルダー 4">
            <a:extLst>
              <a:ext uri="{FF2B5EF4-FFF2-40B4-BE49-F238E27FC236}">
                <a16:creationId xmlns:a16="http://schemas.microsoft.com/office/drawing/2014/main" id="{A129C2E2-9663-3D76-A50E-0E95346ECC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3C67B9F-4380-9C2B-DE3B-2C0BE83FA8AC}"/>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70511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E64035-BA6F-D4FB-314B-4516016B310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EB8479-68A1-F53D-523D-A65BA4B647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3A268D1-5920-2BFD-B715-04D0B3BF80B9}"/>
              </a:ext>
            </a:extLst>
          </p:cNvPr>
          <p:cNvSpPr>
            <a:spLocks noGrp="1"/>
          </p:cNvSpPr>
          <p:nvPr>
            <p:ph type="dt" sz="half" idx="10"/>
          </p:nvPr>
        </p:nvSpPr>
        <p:spPr/>
        <p:txBody>
          <a:bodyPr/>
          <a:lstStyle/>
          <a:p>
            <a:fld id="{B9EA127B-58CE-4438-BDEE-CDD006B737B0}" type="datetimeFigureOut">
              <a:rPr kumimoji="1" lang="ja-JP" altLang="en-US" smtClean="0"/>
              <a:t>2024/4/29</a:t>
            </a:fld>
            <a:endParaRPr kumimoji="1" lang="ja-JP" altLang="en-US"/>
          </a:p>
        </p:txBody>
      </p:sp>
      <p:sp>
        <p:nvSpPr>
          <p:cNvPr id="5" name="フッター プレースホルダー 4">
            <a:extLst>
              <a:ext uri="{FF2B5EF4-FFF2-40B4-BE49-F238E27FC236}">
                <a16:creationId xmlns:a16="http://schemas.microsoft.com/office/drawing/2014/main" id="{EC1ABA32-0649-D846-4DD8-231270BC3C2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072651-C84A-0BBA-7AAB-FCE9EF8B2D62}"/>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704676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BF41B7-381B-F976-DBC3-E3EBF1196BB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92832BA-60A5-E138-872F-CC7E6D962AF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BBBFB45-D8D0-580C-27EF-8797CC0EBCA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1EDF0BA-6313-9526-3BEA-AB367CF45CB1}"/>
              </a:ext>
            </a:extLst>
          </p:cNvPr>
          <p:cNvSpPr>
            <a:spLocks noGrp="1"/>
          </p:cNvSpPr>
          <p:nvPr>
            <p:ph type="dt" sz="half" idx="10"/>
          </p:nvPr>
        </p:nvSpPr>
        <p:spPr/>
        <p:txBody>
          <a:bodyPr/>
          <a:lstStyle/>
          <a:p>
            <a:fld id="{B9EA127B-58CE-4438-BDEE-CDD006B737B0}" type="datetimeFigureOut">
              <a:rPr kumimoji="1" lang="ja-JP" altLang="en-US" smtClean="0"/>
              <a:t>2024/4/29</a:t>
            </a:fld>
            <a:endParaRPr kumimoji="1" lang="ja-JP" altLang="en-US"/>
          </a:p>
        </p:txBody>
      </p:sp>
      <p:sp>
        <p:nvSpPr>
          <p:cNvPr id="6" name="フッター プレースホルダー 5">
            <a:extLst>
              <a:ext uri="{FF2B5EF4-FFF2-40B4-BE49-F238E27FC236}">
                <a16:creationId xmlns:a16="http://schemas.microsoft.com/office/drawing/2014/main" id="{DD125F45-7AFE-93DC-7699-FFE2565D70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2F82E8-B404-EA1F-3B9E-25A993C17114}"/>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48069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DE0295-9949-D9B4-071F-C5251FF4BCE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91CCAE-1B97-CDB6-D918-72B6166561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890FA6D-4CB2-C23F-41E5-2046FDAA5CD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1538622-F80F-C872-6FB0-7D516702C1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CCD5252-4ADB-318D-3F3F-E5EAC2B4D49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698D8D8-0323-E594-444F-97C57658E959}"/>
              </a:ext>
            </a:extLst>
          </p:cNvPr>
          <p:cNvSpPr>
            <a:spLocks noGrp="1"/>
          </p:cNvSpPr>
          <p:nvPr>
            <p:ph type="dt" sz="half" idx="10"/>
          </p:nvPr>
        </p:nvSpPr>
        <p:spPr/>
        <p:txBody>
          <a:bodyPr/>
          <a:lstStyle/>
          <a:p>
            <a:fld id="{B9EA127B-58CE-4438-BDEE-CDD006B737B0}" type="datetimeFigureOut">
              <a:rPr kumimoji="1" lang="ja-JP" altLang="en-US" smtClean="0"/>
              <a:t>2024/4/29</a:t>
            </a:fld>
            <a:endParaRPr kumimoji="1" lang="ja-JP" altLang="en-US"/>
          </a:p>
        </p:txBody>
      </p:sp>
      <p:sp>
        <p:nvSpPr>
          <p:cNvPr id="8" name="フッター プレースホルダー 7">
            <a:extLst>
              <a:ext uri="{FF2B5EF4-FFF2-40B4-BE49-F238E27FC236}">
                <a16:creationId xmlns:a16="http://schemas.microsoft.com/office/drawing/2014/main" id="{8DEC6646-DEA3-8074-84B4-3396C93523B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33ABF2E-99AA-70D3-F7F6-065C2CE3679D}"/>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1212476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51D5B1-CACF-37D7-1B55-3278A863C50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F2929EA-5B79-4EFE-F1BA-F92E3CB803B2}"/>
              </a:ext>
            </a:extLst>
          </p:cNvPr>
          <p:cNvSpPr>
            <a:spLocks noGrp="1"/>
          </p:cNvSpPr>
          <p:nvPr>
            <p:ph type="dt" sz="half" idx="10"/>
          </p:nvPr>
        </p:nvSpPr>
        <p:spPr/>
        <p:txBody>
          <a:bodyPr/>
          <a:lstStyle/>
          <a:p>
            <a:fld id="{B9EA127B-58CE-4438-BDEE-CDD006B737B0}" type="datetimeFigureOut">
              <a:rPr kumimoji="1" lang="ja-JP" altLang="en-US" smtClean="0"/>
              <a:t>2024/4/29</a:t>
            </a:fld>
            <a:endParaRPr kumimoji="1" lang="ja-JP" altLang="en-US"/>
          </a:p>
        </p:txBody>
      </p:sp>
      <p:sp>
        <p:nvSpPr>
          <p:cNvPr id="4" name="フッター プレースホルダー 3">
            <a:extLst>
              <a:ext uri="{FF2B5EF4-FFF2-40B4-BE49-F238E27FC236}">
                <a16:creationId xmlns:a16="http://schemas.microsoft.com/office/drawing/2014/main" id="{DC5435B9-160F-2CD1-16F0-CC6646EA0AD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5B2B840-9EDC-C91A-6430-80FDA468C09B}"/>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904183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DA671DA-948A-ED9E-A9F5-DAF4FFF8D81C}"/>
              </a:ext>
            </a:extLst>
          </p:cNvPr>
          <p:cNvSpPr>
            <a:spLocks noGrp="1"/>
          </p:cNvSpPr>
          <p:nvPr>
            <p:ph type="dt" sz="half" idx="10"/>
          </p:nvPr>
        </p:nvSpPr>
        <p:spPr/>
        <p:txBody>
          <a:bodyPr/>
          <a:lstStyle/>
          <a:p>
            <a:fld id="{B9EA127B-58CE-4438-BDEE-CDD006B737B0}" type="datetimeFigureOut">
              <a:rPr kumimoji="1" lang="ja-JP" altLang="en-US" smtClean="0"/>
              <a:t>2024/4/29</a:t>
            </a:fld>
            <a:endParaRPr kumimoji="1" lang="ja-JP" altLang="en-US"/>
          </a:p>
        </p:txBody>
      </p:sp>
      <p:sp>
        <p:nvSpPr>
          <p:cNvPr id="3" name="フッター プレースホルダー 2">
            <a:extLst>
              <a:ext uri="{FF2B5EF4-FFF2-40B4-BE49-F238E27FC236}">
                <a16:creationId xmlns:a16="http://schemas.microsoft.com/office/drawing/2014/main" id="{66BF35E2-2BCE-2C96-A651-8BC3C3ACFFB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66AC848-BCFD-2AE5-7751-2D56842646E6}"/>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39584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7D772-0D28-FAAA-DCB6-F52961D749F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D4A5F8-89EF-C94A-D41B-F2F1346386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03E1E73-FBF2-9D3E-2295-EE9CAB8B0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9596D69-77A4-8AE5-5505-22F5CA765E21}"/>
              </a:ext>
            </a:extLst>
          </p:cNvPr>
          <p:cNvSpPr>
            <a:spLocks noGrp="1"/>
          </p:cNvSpPr>
          <p:nvPr>
            <p:ph type="dt" sz="half" idx="10"/>
          </p:nvPr>
        </p:nvSpPr>
        <p:spPr/>
        <p:txBody>
          <a:bodyPr/>
          <a:lstStyle/>
          <a:p>
            <a:fld id="{B9EA127B-58CE-4438-BDEE-CDD006B737B0}" type="datetimeFigureOut">
              <a:rPr kumimoji="1" lang="ja-JP" altLang="en-US" smtClean="0"/>
              <a:t>2024/4/29</a:t>
            </a:fld>
            <a:endParaRPr kumimoji="1" lang="ja-JP" altLang="en-US"/>
          </a:p>
        </p:txBody>
      </p:sp>
      <p:sp>
        <p:nvSpPr>
          <p:cNvPr id="6" name="フッター プレースホルダー 5">
            <a:extLst>
              <a:ext uri="{FF2B5EF4-FFF2-40B4-BE49-F238E27FC236}">
                <a16:creationId xmlns:a16="http://schemas.microsoft.com/office/drawing/2014/main" id="{B24058A9-570D-C2DF-05F8-092A7E9D81F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0FB3C61-FAA2-7CED-A2B8-D493DB9201DA}"/>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770245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887646-50EA-1048-B3DC-1E4499A5546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9102141-79FB-BB29-5DF8-F7E95A00A1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3D50DC0-748C-7D64-0A5A-8A0434FC10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FBED497-2B50-927C-9E32-1CB84E745748}"/>
              </a:ext>
            </a:extLst>
          </p:cNvPr>
          <p:cNvSpPr>
            <a:spLocks noGrp="1"/>
          </p:cNvSpPr>
          <p:nvPr>
            <p:ph type="dt" sz="half" idx="10"/>
          </p:nvPr>
        </p:nvSpPr>
        <p:spPr/>
        <p:txBody>
          <a:bodyPr/>
          <a:lstStyle/>
          <a:p>
            <a:fld id="{B9EA127B-58CE-4438-BDEE-CDD006B737B0}" type="datetimeFigureOut">
              <a:rPr kumimoji="1" lang="ja-JP" altLang="en-US" smtClean="0"/>
              <a:t>2024/4/29</a:t>
            </a:fld>
            <a:endParaRPr kumimoji="1" lang="ja-JP" altLang="en-US"/>
          </a:p>
        </p:txBody>
      </p:sp>
      <p:sp>
        <p:nvSpPr>
          <p:cNvPr id="6" name="フッター プレースホルダー 5">
            <a:extLst>
              <a:ext uri="{FF2B5EF4-FFF2-40B4-BE49-F238E27FC236}">
                <a16:creationId xmlns:a16="http://schemas.microsoft.com/office/drawing/2014/main" id="{77D3E704-423F-DEC0-B8AD-C6F130A5B88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74368AE-12A9-4B05-0FC8-F89D905BA0A3}"/>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863187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F5ED7F3-A360-9DDC-C10A-440786368F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F299115-ABAD-A199-857A-6D05F23935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66B50F-37D2-711D-A9EF-EF85843704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EA127B-58CE-4438-BDEE-CDD006B737B0}" type="datetimeFigureOut">
              <a:rPr kumimoji="1" lang="ja-JP" altLang="en-US" smtClean="0"/>
              <a:t>2024/4/29</a:t>
            </a:fld>
            <a:endParaRPr kumimoji="1" lang="ja-JP" altLang="en-US"/>
          </a:p>
        </p:txBody>
      </p:sp>
      <p:sp>
        <p:nvSpPr>
          <p:cNvPr id="5" name="フッター プレースホルダー 4">
            <a:extLst>
              <a:ext uri="{FF2B5EF4-FFF2-40B4-BE49-F238E27FC236}">
                <a16:creationId xmlns:a16="http://schemas.microsoft.com/office/drawing/2014/main" id="{19D44071-F426-7178-0E47-F3A0EFE7D8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827C7D9-E7A8-D7C9-830E-160A882D55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686696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9E981FD-9D47-428F-019F-27B70A30F114}"/>
              </a:ext>
            </a:extLst>
          </p:cNvPr>
          <p:cNvSpPr txBox="1"/>
          <p:nvPr/>
        </p:nvSpPr>
        <p:spPr>
          <a:xfrm>
            <a:off x="0" y="37027"/>
            <a:ext cx="4414222" cy="369332"/>
          </a:xfrm>
          <a:prstGeom prst="rect">
            <a:avLst/>
          </a:prstGeom>
          <a:noFill/>
        </p:spPr>
        <p:txBody>
          <a:bodyPr wrap="none" rtlCol="0">
            <a:spAutoFit/>
          </a:bodyPr>
          <a:lstStyle/>
          <a:p>
            <a:r>
              <a:rPr lang="en-US" altLang="ja-JP" sz="1800" b="0" i="0" u="none" strike="noStrike" baseline="0" dirty="0">
                <a:solidFill>
                  <a:srgbClr val="0080AE"/>
                </a:solidFill>
                <a:latin typeface="AdvPSTim"/>
              </a:rPr>
              <a:t>https://doi.org/10.1016/j.sandf.2024.101425</a:t>
            </a:r>
            <a:endParaRPr kumimoji="1" lang="ja-JP" altLang="en-US" dirty="0">
              <a:latin typeface="Arial" panose="020B0604020202020204" pitchFamily="34" charset="0"/>
              <a:cs typeface="Arial" panose="020B0604020202020204" pitchFamily="34" charset="0"/>
            </a:endParaRPr>
          </a:p>
        </p:txBody>
      </p:sp>
      <p:sp>
        <p:nvSpPr>
          <p:cNvPr id="3" name="テキスト ボックス 2">
            <a:extLst>
              <a:ext uri="{FF2B5EF4-FFF2-40B4-BE49-F238E27FC236}">
                <a16:creationId xmlns:a16="http://schemas.microsoft.com/office/drawing/2014/main" id="{2F51D47F-158D-1CF9-0388-A4276B995291}"/>
              </a:ext>
            </a:extLst>
          </p:cNvPr>
          <p:cNvSpPr txBox="1"/>
          <p:nvPr/>
        </p:nvSpPr>
        <p:spPr>
          <a:xfrm>
            <a:off x="-29839" y="398181"/>
            <a:ext cx="11720182" cy="369332"/>
          </a:xfrm>
          <a:prstGeom prst="rect">
            <a:avLst/>
          </a:prstGeom>
          <a:noFill/>
        </p:spPr>
        <p:txBody>
          <a:bodyPr wrap="square" rtlCol="0">
            <a:spAutoFit/>
          </a:bodyPr>
          <a:lstStyle/>
          <a:p>
            <a:pPr algn="l"/>
            <a:r>
              <a:rPr kumimoji="1" lang="en-US" altLang="ja-JP" dirty="0">
                <a:latin typeface="Arial" panose="020B0604020202020204" pitchFamily="34" charset="0"/>
                <a:cs typeface="Arial" panose="020B0604020202020204" pitchFamily="34" charset="0"/>
              </a:rPr>
              <a:t> Strength reduction mechanism of cement-treated soil under seawater environment</a:t>
            </a:r>
          </a:p>
        </p:txBody>
      </p:sp>
      <p:sp>
        <p:nvSpPr>
          <p:cNvPr id="4" name="テキスト ボックス 3">
            <a:extLst>
              <a:ext uri="{FF2B5EF4-FFF2-40B4-BE49-F238E27FC236}">
                <a16:creationId xmlns:a16="http://schemas.microsoft.com/office/drawing/2014/main" id="{01F1DD53-2AEF-B0F5-93D3-50C5C89904D2}"/>
              </a:ext>
            </a:extLst>
          </p:cNvPr>
          <p:cNvSpPr txBox="1"/>
          <p:nvPr/>
        </p:nvSpPr>
        <p:spPr>
          <a:xfrm>
            <a:off x="0" y="1452915"/>
            <a:ext cx="184731" cy="369332"/>
          </a:xfrm>
          <a:prstGeom prst="rect">
            <a:avLst/>
          </a:prstGeom>
          <a:noFill/>
        </p:spPr>
        <p:txBody>
          <a:bodyPr wrap="none" rtlCol="0">
            <a:spAutoFit/>
          </a:bodyPr>
          <a:lstStyle/>
          <a:p>
            <a:endParaRPr kumimoji="1" lang="ja-JP" altLang="en-US" dirty="0">
              <a:latin typeface="Arial" panose="020B0604020202020204" pitchFamily="34" charset="0"/>
              <a:cs typeface="Arial" panose="020B0604020202020204" pitchFamily="34" charset="0"/>
            </a:endParaRPr>
          </a:p>
        </p:txBody>
      </p:sp>
      <p:sp>
        <p:nvSpPr>
          <p:cNvPr id="5" name="テキスト ボックス 4">
            <a:extLst>
              <a:ext uri="{FF2B5EF4-FFF2-40B4-BE49-F238E27FC236}">
                <a16:creationId xmlns:a16="http://schemas.microsoft.com/office/drawing/2014/main" id="{1CE56016-E775-67B4-585E-C3E2DA60DA50}"/>
              </a:ext>
            </a:extLst>
          </p:cNvPr>
          <p:cNvSpPr txBox="1"/>
          <p:nvPr/>
        </p:nvSpPr>
        <p:spPr>
          <a:xfrm>
            <a:off x="10027275" y="130629"/>
            <a:ext cx="2108269" cy="369332"/>
          </a:xfrm>
          <a:prstGeom prst="rect">
            <a:avLst/>
          </a:prstGeom>
          <a:noFill/>
        </p:spPr>
        <p:txBody>
          <a:bodyPr wrap="none" rtlCol="0">
            <a:spAutoFit/>
          </a:bodyPr>
          <a:lstStyle/>
          <a:p>
            <a:r>
              <a:rPr kumimoji="1" lang="en-US" altLang="ja-JP" dirty="0">
                <a:latin typeface="Arial" panose="020B0604020202020204" pitchFamily="34" charset="0"/>
                <a:cs typeface="Arial" panose="020B0604020202020204" pitchFamily="34" charset="0"/>
              </a:rPr>
              <a:t>Hajime Matsumoto</a:t>
            </a:r>
            <a:endParaRPr kumimoji="1" lang="ja-JP" altLang="en-US" dirty="0">
              <a:latin typeface="Arial" panose="020B060402020202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4318FABE-5B0A-5DE0-5AC5-F15DCD63ED47}"/>
              </a:ext>
            </a:extLst>
          </p:cNvPr>
          <p:cNvSpPr txBox="1"/>
          <p:nvPr/>
        </p:nvSpPr>
        <p:spPr>
          <a:xfrm>
            <a:off x="-29840" y="1645726"/>
            <a:ext cx="646331" cy="369332"/>
          </a:xfrm>
          <a:prstGeom prst="rect">
            <a:avLst/>
          </a:prstGeom>
          <a:noFill/>
        </p:spPr>
        <p:txBody>
          <a:bodyPr wrap="none" rtlCol="0">
            <a:spAutoFit/>
          </a:bodyPr>
          <a:lstStyle/>
          <a:p>
            <a:r>
              <a:rPr lang="ja-JP" altLang="en-US" b="1" dirty="0"/>
              <a:t>概要</a:t>
            </a:r>
            <a:endParaRPr kumimoji="1" lang="ja-JP" altLang="en-US" b="1" dirty="0"/>
          </a:p>
        </p:txBody>
      </p:sp>
      <p:sp>
        <p:nvSpPr>
          <p:cNvPr id="7" name="テキスト ボックス 6">
            <a:extLst>
              <a:ext uri="{FF2B5EF4-FFF2-40B4-BE49-F238E27FC236}">
                <a16:creationId xmlns:a16="http://schemas.microsoft.com/office/drawing/2014/main" id="{81437C02-8F43-5C8E-32BE-C87E2A8436DE}"/>
              </a:ext>
            </a:extLst>
          </p:cNvPr>
          <p:cNvSpPr txBox="1"/>
          <p:nvPr/>
        </p:nvSpPr>
        <p:spPr>
          <a:xfrm>
            <a:off x="-29840" y="2170077"/>
            <a:ext cx="6382137" cy="1323439"/>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土にセメントや石灰を加えて混練し、地盤の強度を高める固化工法は、軟弱地盤の主要な改良工法として広く用いられている</a:t>
            </a:r>
            <a:endParaRPr lang="en-US" altLang="ja-JP" sz="1600" dirty="0"/>
          </a:p>
          <a:p>
            <a:pPr marL="285750" indent="-285750">
              <a:buFont typeface="Arial" panose="020B0604020202020204" pitchFamily="34" charset="0"/>
              <a:buChar char="•"/>
            </a:pPr>
            <a:r>
              <a:rPr lang="ja-JP" altLang="en-US" sz="1600" dirty="0"/>
              <a:t>海水中ではマグネシウム塩がカルシウムの溶出を促進するため、セメント・石灰処理土の特性が劣化する</a:t>
            </a:r>
            <a:endParaRPr lang="en-US" altLang="ja-JP" sz="1600" dirty="0"/>
          </a:p>
          <a:p>
            <a:pPr marL="285750" indent="-285750">
              <a:buFont typeface="Arial" panose="020B0604020202020204" pitchFamily="34" charset="0"/>
              <a:buChar char="•"/>
            </a:pPr>
            <a:r>
              <a:rPr lang="ja-JP" altLang="en-US" sz="1600" dirty="0"/>
              <a:t>地盤強度の変化とそのメカニズムについて調べる</a:t>
            </a:r>
            <a:endParaRPr lang="en-US" altLang="ja-JP" sz="1600" dirty="0"/>
          </a:p>
        </p:txBody>
      </p:sp>
      <p:sp>
        <p:nvSpPr>
          <p:cNvPr id="8" name="テキスト ボックス 7">
            <a:extLst>
              <a:ext uri="{FF2B5EF4-FFF2-40B4-BE49-F238E27FC236}">
                <a16:creationId xmlns:a16="http://schemas.microsoft.com/office/drawing/2014/main" id="{4A9D627A-E007-ACF4-3A04-814ABD307D5C}"/>
              </a:ext>
            </a:extLst>
          </p:cNvPr>
          <p:cNvSpPr txBox="1"/>
          <p:nvPr/>
        </p:nvSpPr>
        <p:spPr>
          <a:xfrm>
            <a:off x="92365" y="3819355"/>
            <a:ext cx="1338828" cy="369332"/>
          </a:xfrm>
          <a:prstGeom prst="rect">
            <a:avLst/>
          </a:prstGeom>
          <a:noFill/>
        </p:spPr>
        <p:txBody>
          <a:bodyPr wrap="none" rtlCol="0">
            <a:spAutoFit/>
          </a:bodyPr>
          <a:lstStyle/>
          <a:p>
            <a:r>
              <a:rPr kumimoji="1" lang="ja-JP" altLang="en-US" b="1" dirty="0"/>
              <a:t>手法・結果</a:t>
            </a:r>
          </a:p>
        </p:txBody>
      </p:sp>
      <p:sp>
        <p:nvSpPr>
          <p:cNvPr id="11" name="テキスト ボックス 10">
            <a:extLst>
              <a:ext uri="{FF2B5EF4-FFF2-40B4-BE49-F238E27FC236}">
                <a16:creationId xmlns:a16="http://schemas.microsoft.com/office/drawing/2014/main" id="{0D58E873-669F-6DDC-5957-D2CC0D990BFB}"/>
              </a:ext>
            </a:extLst>
          </p:cNvPr>
          <p:cNvSpPr txBox="1"/>
          <p:nvPr/>
        </p:nvSpPr>
        <p:spPr>
          <a:xfrm>
            <a:off x="6928032" y="5455981"/>
            <a:ext cx="4943047" cy="584775"/>
          </a:xfrm>
          <a:prstGeom prst="rect">
            <a:avLst/>
          </a:prstGeom>
          <a:noFill/>
        </p:spPr>
        <p:txBody>
          <a:bodyPr wrap="square" rtlCol="0">
            <a:spAutoFit/>
          </a:bodyPr>
          <a:lstStyle/>
          <a:p>
            <a:r>
              <a:rPr lang="ja-JP" altLang="en-US" sz="1600" dirty="0"/>
              <a:t>本研究では高濃度の</a:t>
            </a:r>
            <a:r>
              <a:rPr lang="en-US" altLang="ja-JP" sz="1600" dirty="0"/>
              <a:t>Mg</a:t>
            </a:r>
            <a:r>
              <a:rPr lang="ja-JP" altLang="en-US" sz="1600" dirty="0"/>
              <a:t>溶液を使用して実験</a:t>
            </a:r>
            <a:r>
              <a:rPr lang="ja-JP" altLang="en-US" sz="1600"/>
              <a:t>を行ったので実際の海水の濃度とは大きな乖離がある</a:t>
            </a:r>
            <a:endParaRPr lang="en-US" altLang="ja-JP" sz="1600" dirty="0"/>
          </a:p>
        </p:txBody>
      </p:sp>
      <p:sp>
        <p:nvSpPr>
          <p:cNvPr id="12" name="テキスト ボックス 11">
            <a:extLst>
              <a:ext uri="{FF2B5EF4-FFF2-40B4-BE49-F238E27FC236}">
                <a16:creationId xmlns:a16="http://schemas.microsoft.com/office/drawing/2014/main" id="{B59E2E43-EFB6-A660-AE01-D90061F5FFC8}"/>
              </a:ext>
            </a:extLst>
          </p:cNvPr>
          <p:cNvSpPr txBox="1"/>
          <p:nvPr/>
        </p:nvSpPr>
        <p:spPr>
          <a:xfrm>
            <a:off x="6928032" y="5024138"/>
            <a:ext cx="1107996" cy="369332"/>
          </a:xfrm>
          <a:prstGeom prst="rect">
            <a:avLst/>
          </a:prstGeom>
          <a:noFill/>
        </p:spPr>
        <p:txBody>
          <a:bodyPr wrap="none" rtlCol="0">
            <a:spAutoFit/>
          </a:bodyPr>
          <a:lstStyle/>
          <a:p>
            <a:r>
              <a:rPr lang="ja-JP" altLang="en-US" b="1" dirty="0"/>
              <a:t>コメント</a:t>
            </a:r>
            <a:endParaRPr kumimoji="1" lang="ja-JP" altLang="en-US" b="1" dirty="0"/>
          </a:p>
        </p:txBody>
      </p:sp>
      <p:sp>
        <p:nvSpPr>
          <p:cNvPr id="13" name="テキスト ボックス 12">
            <a:extLst>
              <a:ext uri="{FF2B5EF4-FFF2-40B4-BE49-F238E27FC236}">
                <a16:creationId xmlns:a16="http://schemas.microsoft.com/office/drawing/2014/main" id="{E91BFC28-C83B-DECD-5AA5-74185ED42BCD}"/>
              </a:ext>
            </a:extLst>
          </p:cNvPr>
          <p:cNvSpPr txBox="1"/>
          <p:nvPr/>
        </p:nvSpPr>
        <p:spPr>
          <a:xfrm>
            <a:off x="92365" y="4188687"/>
            <a:ext cx="6382138" cy="1323439"/>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latin typeface="AdvEPSTIM"/>
              </a:rPr>
              <a:t>一軸圧縮強度の変化を調べ，</a:t>
            </a:r>
            <a:r>
              <a:rPr lang="zh-TW" altLang="en-US" sz="1600" dirty="0"/>
              <a:t>熱重量示差熱分析</a:t>
            </a:r>
            <a:r>
              <a:rPr lang="ja-JP" altLang="en-US" sz="1600" dirty="0"/>
              <a:t>と電子顕微鏡を用いて水和物組成の変化から強度メカニズムを明らかにする</a:t>
            </a:r>
            <a:endParaRPr lang="en-US" altLang="ja-JP" sz="1600" dirty="0"/>
          </a:p>
          <a:p>
            <a:pPr marL="285750" indent="-285750">
              <a:buFont typeface="Arial" panose="020B0604020202020204" pitchFamily="34" charset="0"/>
              <a:buChar char="•"/>
            </a:pPr>
            <a:r>
              <a:rPr lang="en-US" altLang="ja-JP" sz="1600" dirty="0"/>
              <a:t>Mg</a:t>
            </a:r>
            <a:r>
              <a:rPr lang="ja-JP" altLang="en-US" sz="1600" dirty="0"/>
              <a:t>水溶液にセメント処理土を浸すことで一軸圧縮強さは著しく低下</a:t>
            </a:r>
            <a:endParaRPr lang="en-US" altLang="ja-JP" sz="1600" dirty="0"/>
          </a:p>
          <a:p>
            <a:pPr marL="285750" indent="-285750">
              <a:buFont typeface="Arial" panose="020B0604020202020204" pitchFamily="34" charset="0"/>
              <a:buChar char="•"/>
            </a:pPr>
            <a:r>
              <a:rPr lang="ja-JP" altLang="en-US" sz="1600" dirty="0"/>
              <a:t>含水比が高い土のほうが強度低下が大きい</a:t>
            </a:r>
            <a:endParaRPr lang="en-US" altLang="ja-JP" sz="1600" dirty="0"/>
          </a:p>
        </p:txBody>
      </p:sp>
      <p:sp>
        <p:nvSpPr>
          <p:cNvPr id="14" name="テキスト ボックス 13">
            <a:extLst>
              <a:ext uri="{FF2B5EF4-FFF2-40B4-BE49-F238E27FC236}">
                <a16:creationId xmlns:a16="http://schemas.microsoft.com/office/drawing/2014/main" id="{270174E9-E2C2-B96E-4530-CAFA7706CB6A}"/>
              </a:ext>
            </a:extLst>
          </p:cNvPr>
          <p:cNvSpPr txBox="1"/>
          <p:nvPr/>
        </p:nvSpPr>
        <p:spPr>
          <a:xfrm>
            <a:off x="-29840" y="815102"/>
            <a:ext cx="10682599" cy="369332"/>
          </a:xfrm>
          <a:prstGeom prst="rect">
            <a:avLst/>
          </a:prstGeom>
          <a:noFill/>
        </p:spPr>
        <p:txBody>
          <a:bodyPr wrap="square" rtlCol="0">
            <a:spAutoFit/>
          </a:bodyPr>
          <a:lstStyle/>
          <a:p>
            <a:r>
              <a:rPr kumimoji="1" lang="ja-JP" altLang="en-US"/>
              <a:t>海水環境下におけるセメント処理土の強度低下メカニズム</a:t>
            </a:r>
            <a:endParaRPr kumimoji="1" lang="ja-JP" altLang="en-US" dirty="0"/>
          </a:p>
        </p:txBody>
      </p:sp>
      <p:sp>
        <p:nvSpPr>
          <p:cNvPr id="16" name="テキスト ボックス 15">
            <a:extLst>
              <a:ext uri="{FF2B5EF4-FFF2-40B4-BE49-F238E27FC236}">
                <a16:creationId xmlns:a16="http://schemas.microsoft.com/office/drawing/2014/main" id="{0D944385-3840-086A-A9B6-B65E1BEEDC01}"/>
              </a:ext>
            </a:extLst>
          </p:cNvPr>
          <p:cNvSpPr txBox="1"/>
          <p:nvPr/>
        </p:nvSpPr>
        <p:spPr>
          <a:xfrm>
            <a:off x="-29840" y="1179223"/>
            <a:ext cx="10343922" cy="369332"/>
          </a:xfrm>
          <a:prstGeom prst="rect">
            <a:avLst/>
          </a:prstGeom>
          <a:noFill/>
        </p:spPr>
        <p:txBody>
          <a:bodyPr wrap="square" rtlCol="0">
            <a:spAutoFit/>
          </a:bodyPr>
          <a:lstStyle/>
          <a:p>
            <a:r>
              <a:rPr kumimoji="1" lang="en-US" altLang="ja-JP" dirty="0"/>
              <a:t>Hiroyuki Hara, </a:t>
            </a:r>
            <a:r>
              <a:rPr kumimoji="1" lang="en-US" altLang="ja-JP" dirty="0" err="1"/>
              <a:t>Kenshi</a:t>
            </a:r>
            <a:r>
              <a:rPr kumimoji="1" lang="en-US" altLang="ja-JP" dirty="0"/>
              <a:t> Ikeda, Norimasa Yoshimoto(</a:t>
            </a:r>
            <a:r>
              <a:rPr kumimoji="1" lang="ja-JP" altLang="en-US" dirty="0"/>
              <a:t>山口大学</a:t>
            </a:r>
            <a:r>
              <a:rPr kumimoji="1" lang="en-US" altLang="ja-JP" dirty="0"/>
              <a:t>)</a:t>
            </a:r>
            <a:endParaRPr kumimoji="1" lang="ja-JP" altLang="en-US" dirty="0"/>
          </a:p>
        </p:txBody>
      </p:sp>
      <p:pic>
        <p:nvPicPr>
          <p:cNvPr id="17" name="図 16">
            <a:extLst>
              <a:ext uri="{FF2B5EF4-FFF2-40B4-BE49-F238E27FC236}">
                <a16:creationId xmlns:a16="http://schemas.microsoft.com/office/drawing/2014/main" id="{39189953-8001-8ABA-FDFF-8079AE4CC238}"/>
              </a:ext>
            </a:extLst>
          </p:cNvPr>
          <p:cNvPicPr>
            <a:picLocks noChangeAspect="1"/>
          </p:cNvPicPr>
          <p:nvPr/>
        </p:nvPicPr>
        <p:blipFill>
          <a:blip r:embed="rId3"/>
          <a:stretch>
            <a:fillRect/>
          </a:stretch>
        </p:blipFill>
        <p:spPr>
          <a:xfrm>
            <a:off x="6753128" y="1681097"/>
            <a:ext cx="4663844" cy="2789162"/>
          </a:xfrm>
          <a:prstGeom prst="rect">
            <a:avLst/>
          </a:prstGeom>
        </p:spPr>
      </p:pic>
    </p:spTree>
    <p:extLst>
      <p:ext uri="{BB962C8B-B14F-4D97-AF65-F5344CB8AC3E}">
        <p14:creationId xmlns:p14="http://schemas.microsoft.com/office/powerpoint/2010/main" val="20985566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534</TotalTime>
  <Words>199</Words>
  <Application>Microsoft Office PowerPoint</Application>
  <PresentationFormat>ワイド画面</PresentationFormat>
  <Paragraphs>17</Paragraphs>
  <Slides>1</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AdvEPSTIM</vt:lpstr>
      <vt:lpstr>AdvPSTim</vt:lpstr>
      <vt:lpstr>游ゴシック</vt:lpstr>
      <vt:lpstr>游ゴシック Light</vt:lpstr>
      <vt:lpstr>Arial</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c:creator>
  <cp:lastModifiedBy>松本 基</cp:lastModifiedBy>
  <cp:revision>28</cp:revision>
  <dcterms:created xsi:type="dcterms:W3CDTF">2024-04-04T01:46:24Z</dcterms:created>
  <dcterms:modified xsi:type="dcterms:W3CDTF">2024-04-29T14:41:42Z</dcterms:modified>
</cp:coreProperties>
</file>