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674DCA-C323-4E5C-805B-F2432A650A8E}" v="2" dt="2024-04-05T15:51:11.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本 基" userId="82f7f4283788acf4" providerId="LiveId" clId="{90674DCA-C323-4E5C-805B-F2432A650A8E}"/>
    <pc:docChg chg="undo custSel modSld">
      <pc:chgData name="松本 基" userId="82f7f4283788acf4" providerId="LiveId" clId="{90674DCA-C323-4E5C-805B-F2432A650A8E}" dt="2024-04-05T17:35:41.119" v="1566" actId="20577"/>
      <pc:docMkLst>
        <pc:docMk/>
      </pc:docMkLst>
      <pc:sldChg chg="modSp mod modNotesTx">
        <pc:chgData name="松本 基" userId="82f7f4283788acf4" providerId="LiveId" clId="{90674DCA-C323-4E5C-805B-F2432A650A8E}" dt="2024-04-05T17:35:41.119" v="1566" actId="20577"/>
        <pc:sldMkLst>
          <pc:docMk/>
          <pc:sldMk cId="2098556697" sldId="257"/>
        </pc:sldMkLst>
        <pc:spChg chg="mod">
          <ac:chgData name="松本 基" userId="82f7f4283788acf4" providerId="LiveId" clId="{90674DCA-C323-4E5C-805B-F2432A650A8E}" dt="2024-04-05T12:50:49.319" v="5" actId="1076"/>
          <ac:spMkLst>
            <pc:docMk/>
            <pc:sldMk cId="2098556697" sldId="257"/>
            <ac:spMk id="5" creationId="{1CE56016-E775-67B4-585E-C3E2DA60DA50}"/>
          </ac:spMkLst>
        </pc:spChg>
        <pc:spChg chg="mod">
          <ac:chgData name="松本 基" userId="82f7f4283788acf4" providerId="LiveId" clId="{90674DCA-C323-4E5C-805B-F2432A650A8E}" dt="2024-04-05T17:34:13.805" v="1562" actId="20577"/>
          <ac:spMkLst>
            <pc:docMk/>
            <pc:sldMk cId="2098556697" sldId="257"/>
            <ac:spMk id="7" creationId="{81437C02-8F43-5C8E-32BE-C87E2A8436DE}"/>
          </ac:spMkLst>
        </pc:spChg>
        <pc:spChg chg="mod">
          <ac:chgData name="松本 基" userId="82f7f4283788acf4" providerId="LiveId" clId="{90674DCA-C323-4E5C-805B-F2432A650A8E}" dt="2024-04-05T17:35:41.119" v="1566" actId="20577"/>
          <ac:spMkLst>
            <pc:docMk/>
            <pc:sldMk cId="2098556697" sldId="257"/>
            <ac:spMk id="11" creationId="{0D58E873-669F-6DDC-5957-D2CC0D990BFB}"/>
          </ac:spMkLst>
        </pc:spChg>
        <pc:spChg chg="mod">
          <ac:chgData name="松本 基" userId="82f7f4283788acf4" providerId="LiveId" clId="{90674DCA-C323-4E5C-805B-F2432A650A8E}" dt="2024-04-05T17:17:15.898" v="1156" actId="20577"/>
          <ac:spMkLst>
            <pc:docMk/>
            <pc:sldMk cId="2098556697" sldId="257"/>
            <ac:spMk id="12" creationId="{B59E2E43-EFB6-A660-AE01-D90061F5FFC8}"/>
          </ac:spMkLst>
        </pc:spChg>
        <pc:spChg chg="mod">
          <ac:chgData name="松本 基" userId="82f7f4283788acf4" providerId="LiveId" clId="{90674DCA-C323-4E5C-805B-F2432A650A8E}" dt="2024-04-05T16:57:34.847" v="937" actId="20577"/>
          <ac:spMkLst>
            <pc:docMk/>
            <pc:sldMk cId="2098556697" sldId="257"/>
            <ac:spMk id="13" creationId="{E91BFC28-C83B-DECD-5AA5-74185ED42BCD}"/>
          </ac:spMkLst>
        </pc:spChg>
      </pc:sldChg>
    </pc:docChg>
  </pc:docChgLst>
  <pc:docChgLst>
    <pc:chgData name="松本 基" userId="82f7f4283788acf4" providerId="LiveId" clId="{AF3A0B70-4F3C-4FEB-9033-98A616BBCAB6}"/>
    <pc:docChg chg="modSld">
      <pc:chgData name="松本 基" userId="82f7f4283788acf4" providerId="LiveId" clId="{AF3A0B70-4F3C-4FEB-9033-98A616BBCAB6}" dt="2024-04-05T12:47:11.771" v="31" actId="20577"/>
      <pc:docMkLst>
        <pc:docMk/>
      </pc:docMkLst>
      <pc:sldChg chg="modSp mod">
        <pc:chgData name="松本 基" userId="82f7f4283788acf4" providerId="LiveId" clId="{AF3A0B70-4F3C-4FEB-9033-98A616BBCAB6}" dt="2024-04-05T12:47:11.771" v="31" actId="20577"/>
        <pc:sldMkLst>
          <pc:docMk/>
          <pc:sldMk cId="2098556697" sldId="257"/>
        </pc:sldMkLst>
        <pc:spChg chg="mod">
          <ac:chgData name="松本 基" userId="82f7f4283788acf4" providerId="LiveId" clId="{AF3A0B70-4F3C-4FEB-9033-98A616BBCAB6}" dt="2024-04-05T12:47:11.771" v="31" actId="20577"/>
          <ac:spMkLst>
            <pc:docMk/>
            <pc:sldMk cId="2098556697" sldId="257"/>
            <ac:spMk id="5" creationId="{1CE56016-E775-67B4-585E-C3E2DA60DA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7AAEF-04BB-4ED5-897D-89F937FEADB5}" type="datetimeFigureOut">
              <a:rPr kumimoji="1" lang="ja-JP" altLang="en-US" smtClean="0"/>
              <a:t>2024/4/27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C955F-9E4B-4C16-B783-3A8FDD710BB9}" type="slidenum">
              <a:rPr kumimoji="1" lang="ja-JP" altLang="en-US" smtClean="0"/>
              <a:t>‹#›</a:t>
            </a:fld>
            <a:endParaRPr kumimoji="1" lang="ja-JP" altLang="en-US"/>
          </a:p>
        </p:txBody>
      </p:sp>
    </p:spTree>
    <p:extLst>
      <p:ext uri="{BB962C8B-B14F-4D97-AF65-F5344CB8AC3E}">
        <p14:creationId xmlns:p14="http://schemas.microsoft.com/office/powerpoint/2010/main" val="39473986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FE3C955F-9E4B-4C16-B783-3A8FDD710BB9}" type="slidenum">
              <a:rPr kumimoji="1" lang="ja-JP" altLang="en-US" smtClean="0"/>
              <a:t>1</a:t>
            </a:fld>
            <a:endParaRPr kumimoji="1" lang="ja-JP" altLang="en-US"/>
          </a:p>
        </p:txBody>
      </p:sp>
    </p:spTree>
    <p:extLst>
      <p:ext uri="{BB962C8B-B14F-4D97-AF65-F5344CB8AC3E}">
        <p14:creationId xmlns:p14="http://schemas.microsoft.com/office/powerpoint/2010/main" val="349739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1C2BC-2B1F-38FF-3816-0DDAAD16273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FCB16C5-E13B-6740-F618-C3F68FB5E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FAA7B1B-BA3B-6660-1DD1-6A21784B916D}"/>
              </a:ext>
            </a:extLst>
          </p:cNvPr>
          <p:cNvSpPr>
            <a:spLocks noGrp="1"/>
          </p:cNvSpPr>
          <p:nvPr>
            <p:ph type="dt" sz="half" idx="10"/>
          </p:nvPr>
        </p:nvSpPr>
        <p:spPr/>
        <p:txBody>
          <a:bodyPr/>
          <a:lstStyle/>
          <a:p>
            <a:fld id="{B9EA127B-58CE-4438-BDEE-CDD006B737B0}" type="datetimeFigureOut">
              <a:rPr kumimoji="1" lang="ja-JP" altLang="en-US" smtClean="0"/>
              <a:t>2024/4/27</a:t>
            </a:fld>
            <a:endParaRPr kumimoji="1" lang="ja-JP" altLang="en-US"/>
          </a:p>
        </p:txBody>
      </p:sp>
      <p:sp>
        <p:nvSpPr>
          <p:cNvPr id="5" name="フッター プレースホルダー 4">
            <a:extLst>
              <a:ext uri="{FF2B5EF4-FFF2-40B4-BE49-F238E27FC236}">
                <a16:creationId xmlns:a16="http://schemas.microsoft.com/office/drawing/2014/main" id="{8C676302-C72F-A578-E80C-208608F267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377D85-2676-6C9E-0DB8-956C1A70FEEF}"/>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85820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8F74F-DCF6-32F4-4669-220360871F6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602362-D86C-CC90-21B1-2DB5C487EBA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BF9405-9882-EFAF-2897-2FB1DC0ED494}"/>
              </a:ext>
            </a:extLst>
          </p:cNvPr>
          <p:cNvSpPr>
            <a:spLocks noGrp="1"/>
          </p:cNvSpPr>
          <p:nvPr>
            <p:ph type="dt" sz="half" idx="10"/>
          </p:nvPr>
        </p:nvSpPr>
        <p:spPr/>
        <p:txBody>
          <a:bodyPr/>
          <a:lstStyle/>
          <a:p>
            <a:fld id="{B9EA127B-58CE-4438-BDEE-CDD006B737B0}" type="datetimeFigureOut">
              <a:rPr kumimoji="1" lang="ja-JP" altLang="en-US" smtClean="0"/>
              <a:t>2024/4/27</a:t>
            </a:fld>
            <a:endParaRPr kumimoji="1" lang="ja-JP" altLang="en-US"/>
          </a:p>
        </p:txBody>
      </p:sp>
      <p:sp>
        <p:nvSpPr>
          <p:cNvPr id="5" name="フッター プレースホルダー 4">
            <a:extLst>
              <a:ext uri="{FF2B5EF4-FFF2-40B4-BE49-F238E27FC236}">
                <a16:creationId xmlns:a16="http://schemas.microsoft.com/office/drawing/2014/main" id="{24329104-33B5-1287-8170-87D310AAA4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9411AD-10BE-BA86-FBEF-9462F425AA67}"/>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63016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C993ED-7098-9360-33DE-3BD05CA803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79F8B09-1696-2AE1-D017-92B8E027D56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04FB27-EAF8-0223-ED0D-889F270908CC}"/>
              </a:ext>
            </a:extLst>
          </p:cNvPr>
          <p:cNvSpPr>
            <a:spLocks noGrp="1"/>
          </p:cNvSpPr>
          <p:nvPr>
            <p:ph type="dt" sz="half" idx="10"/>
          </p:nvPr>
        </p:nvSpPr>
        <p:spPr/>
        <p:txBody>
          <a:bodyPr/>
          <a:lstStyle/>
          <a:p>
            <a:fld id="{B9EA127B-58CE-4438-BDEE-CDD006B737B0}" type="datetimeFigureOut">
              <a:rPr kumimoji="1" lang="ja-JP" altLang="en-US" smtClean="0"/>
              <a:t>2024/4/27</a:t>
            </a:fld>
            <a:endParaRPr kumimoji="1" lang="ja-JP" altLang="en-US"/>
          </a:p>
        </p:txBody>
      </p:sp>
      <p:sp>
        <p:nvSpPr>
          <p:cNvPr id="5" name="フッター プレースホルダー 4">
            <a:extLst>
              <a:ext uri="{FF2B5EF4-FFF2-40B4-BE49-F238E27FC236}">
                <a16:creationId xmlns:a16="http://schemas.microsoft.com/office/drawing/2014/main" id="{7570A236-F6AD-1CD2-6767-A1E2E2BB23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C04730-E319-C7BB-D8C6-B9EFCAE7D73E}"/>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6329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83279C-7A07-F529-B545-ED7695F0477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261370-96E5-8CD1-1462-9A76A7C654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82A01A-B641-1F33-E995-659335145FE5}"/>
              </a:ext>
            </a:extLst>
          </p:cNvPr>
          <p:cNvSpPr>
            <a:spLocks noGrp="1"/>
          </p:cNvSpPr>
          <p:nvPr>
            <p:ph type="dt" sz="half" idx="10"/>
          </p:nvPr>
        </p:nvSpPr>
        <p:spPr/>
        <p:txBody>
          <a:bodyPr/>
          <a:lstStyle/>
          <a:p>
            <a:fld id="{B9EA127B-58CE-4438-BDEE-CDD006B737B0}" type="datetimeFigureOut">
              <a:rPr kumimoji="1" lang="ja-JP" altLang="en-US" smtClean="0"/>
              <a:t>2024/4/27</a:t>
            </a:fld>
            <a:endParaRPr kumimoji="1" lang="ja-JP" altLang="en-US"/>
          </a:p>
        </p:txBody>
      </p:sp>
      <p:sp>
        <p:nvSpPr>
          <p:cNvPr id="5" name="フッター プレースホルダー 4">
            <a:extLst>
              <a:ext uri="{FF2B5EF4-FFF2-40B4-BE49-F238E27FC236}">
                <a16:creationId xmlns:a16="http://schemas.microsoft.com/office/drawing/2014/main" id="{A129C2E2-9663-3D76-A50E-0E95346ECC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C67B9F-4380-9C2B-DE3B-2C0BE83FA8AC}"/>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7051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64035-BA6F-D4FB-314B-4516016B31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EB8479-68A1-F53D-523D-A65BA4B647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3A268D1-5920-2BFD-B715-04D0B3BF80B9}"/>
              </a:ext>
            </a:extLst>
          </p:cNvPr>
          <p:cNvSpPr>
            <a:spLocks noGrp="1"/>
          </p:cNvSpPr>
          <p:nvPr>
            <p:ph type="dt" sz="half" idx="10"/>
          </p:nvPr>
        </p:nvSpPr>
        <p:spPr/>
        <p:txBody>
          <a:bodyPr/>
          <a:lstStyle/>
          <a:p>
            <a:fld id="{B9EA127B-58CE-4438-BDEE-CDD006B737B0}" type="datetimeFigureOut">
              <a:rPr kumimoji="1" lang="ja-JP" altLang="en-US" smtClean="0"/>
              <a:t>2024/4/27</a:t>
            </a:fld>
            <a:endParaRPr kumimoji="1" lang="ja-JP" altLang="en-US"/>
          </a:p>
        </p:txBody>
      </p:sp>
      <p:sp>
        <p:nvSpPr>
          <p:cNvPr id="5" name="フッター プレースホルダー 4">
            <a:extLst>
              <a:ext uri="{FF2B5EF4-FFF2-40B4-BE49-F238E27FC236}">
                <a16:creationId xmlns:a16="http://schemas.microsoft.com/office/drawing/2014/main" id="{EC1ABA32-0649-D846-4DD8-231270BC3C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072651-C84A-0BBA-7AAB-FCE9EF8B2D62}"/>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70467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F41B7-381B-F976-DBC3-E3EBF1196B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2832BA-60A5-E138-872F-CC7E6D962AF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BBBFB45-D8D0-580C-27EF-8797CC0EBC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1EDF0BA-6313-9526-3BEA-AB367CF45CB1}"/>
              </a:ext>
            </a:extLst>
          </p:cNvPr>
          <p:cNvSpPr>
            <a:spLocks noGrp="1"/>
          </p:cNvSpPr>
          <p:nvPr>
            <p:ph type="dt" sz="half" idx="10"/>
          </p:nvPr>
        </p:nvSpPr>
        <p:spPr/>
        <p:txBody>
          <a:bodyPr/>
          <a:lstStyle/>
          <a:p>
            <a:fld id="{B9EA127B-58CE-4438-BDEE-CDD006B737B0}" type="datetimeFigureOut">
              <a:rPr kumimoji="1" lang="ja-JP" altLang="en-US" smtClean="0"/>
              <a:t>2024/4/27</a:t>
            </a:fld>
            <a:endParaRPr kumimoji="1" lang="ja-JP" altLang="en-US"/>
          </a:p>
        </p:txBody>
      </p:sp>
      <p:sp>
        <p:nvSpPr>
          <p:cNvPr id="6" name="フッター プレースホルダー 5">
            <a:extLst>
              <a:ext uri="{FF2B5EF4-FFF2-40B4-BE49-F238E27FC236}">
                <a16:creationId xmlns:a16="http://schemas.microsoft.com/office/drawing/2014/main" id="{DD125F45-7AFE-93DC-7699-FFE2565D70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F82E8-B404-EA1F-3B9E-25A993C17114}"/>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48069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DE0295-9949-D9B4-071F-C5251FF4BCE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91CCAE-1B97-CDB6-D918-72B616656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890FA6D-4CB2-C23F-41E5-2046FDAA5CD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538622-F80F-C872-6FB0-7D516702C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CD5252-4ADB-318D-3F3F-E5EAC2B4D49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98D8D8-0323-E594-444F-97C57658E959}"/>
              </a:ext>
            </a:extLst>
          </p:cNvPr>
          <p:cNvSpPr>
            <a:spLocks noGrp="1"/>
          </p:cNvSpPr>
          <p:nvPr>
            <p:ph type="dt" sz="half" idx="10"/>
          </p:nvPr>
        </p:nvSpPr>
        <p:spPr/>
        <p:txBody>
          <a:bodyPr/>
          <a:lstStyle/>
          <a:p>
            <a:fld id="{B9EA127B-58CE-4438-BDEE-CDD006B737B0}" type="datetimeFigureOut">
              <a:rPr kumimoji="1" lang="ja-JP" altLang="en-US" smtClean="0"/>
              <a:t>2024/4/27</a:t>
            </a:fld>
            <a:endParaRPr kumimoji="1" lang="ja-JP" altLang="en-US"/>
          </a:p>
        </p:txBody>
      </p:sp>
      <p:sp>
        <p:nvSpPr>
          <p:cNvPr id="8" name="フッター プレースホルダー 7">
            <a:extLst>
              <a:ext uri="{FF2B5EF4-FFF2-40B4-BE49-F238E27FC236}">
                <a16:creationId xmlns:a16="http://schemas.microsoft.com/office/drawing/2014/main" id="{8DEC6646-DEA3-8074-84B4-3396C93523B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3ABF2E-99AA-70D3-F7F6-065C2CE3679D}"/>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1247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1D5B1-CACF-37D7-1B55-3278A863C50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2929EA-5B79-4EFE-F1BA-F92E3CB803B2}"/>
              </a:ext>
            </a:extLst>
          </p:cNvPr>
          <p:cNvSpPr>
            <a:spLocks noGrp="1"/>
          </p:cNvSpPr>
          <p:nvPr>
            <p:ph type="dt" sz="half" idx="10"/>
          </p:nvPr>
        </p:nvSpPr>
        <p:spPr/>
        <p:txBody>
          <a:bodyPr/>
          <a:lstStyle/>
          <a:p>
            <a:fld id="{B9EA127B-58CE-4438-BDEE-CDD006B737B0}" type="datetimeFigureOut">
              <a:rPr kumimoji="1" lang="ja-JP" altLang="en-US" smtClean="0"/>
              <a:t>2024/4/27</a:t>
            </a:fld>
            <a:endParaRPr kumimoji="1" lang="ja-JP" altLang="en-US"/>
          </a:p>
        </p:txBody>
      </p:sp>
      <p:sp>
        <p:nvSpPr>
          <p:cNvPr id="4" name="フッター プレースホルダー 3">
            <a:extLst>
              <a:ext uri="{FF2B5EF4-FFF2-40B4-BE49-F238E27FC236}">
                <a16:creationId xmlns:a16="http://schemas.microsoft.com/office/drawing/2014/main" id="{DC5435B9-160F-2CD1-16F0-CC6646EA0AD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5B2B840-9EDC-C91A-6430-80FDA468C09B}"/>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90418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A671DA-948A-ED9E-A9F5-DAF4FFF8D81C}"/>
              </a:ext>
            </a:extLst>
          </p:cNvPr>
          <p:cNvSpPr>
            <a:spLocks noGrp="1"/>
          </p:cNvSpPr>
          <p:nvPr>
            <p:ph type="dt" sz="half" idx="10"/>
          </p:nvPr>
        </p:nvSpPr>
        <p:spPr/>
        <p:txBody>
          <a:bodyPr/>
          <a:lstStyle/>
          <a:p>
            <a:fld id="{B9EA127B-58CE-4438-BDEE-CDD006B737B0}" type="datetimeFigureOut">
              <a:rPr kumimoji="1" lang="ja-JP" altLang="en-US" smtClean="0"/>
              <a:t>2024/4/27</a:t>
            </a:fld>
            <a:endParaRPr kumimoji="1" lang="ja-JP" altLang="en-US"/>
          </a:p>
        </p:txBody>
      </p:sp>
      <p:sp>
        <p:nvSpPr>
          <p:cNvPr id="3" name="フッター プレースホルダー 2">
            <a:extLst>
              <a:ext uri="{FF2B5EF4-FFF2-40B4-BE49-F238E27FC236}">
                <a16:creationId xmlns:a16="http://schemas.microsoft.com/office/drawing/2014/main" id="{66BF35E2-2BCE-2C96-A651-8BC3C3ACFFB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6AC848-BCFD-2AE5-7751-2D56842646E6}"/>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3958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7D772-0D28-FAAA-DCB6-F52961D749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D4A5F8-89EF-C94A-D41B-F2F134638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03E1E73-FBF2-9D3E-2295-EE9CAB8B0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596D69-77A4-8AE5-5505-22F5CA765E21}"/>
              </a:ext>
            </a:extLst>
          </p:cNvPr>
          <p:cNvSpPr>
            <a:spLocks noGrp="1"/>
          </p:cNvSpPr>
          <p:nvPr>
            <p:ph type="dt" sz="half" idx="10"/>
          </p:nvPr>
        </p:nvSpPr>
        <p:spPr/>
        <p:txBody>
          <a:bodyPr/>
          <a:lstStyle/>
          <a:p>
            <a:fld id="{B9EA127B-58CE-4438-BDEE-CDD006B737B0}" type="datetimeFigureOut">
              <a:rPr kumimoji="1" lang="ja-JP" altLang="en-US" smtClean="0"/>
              <a:t>2024/4/27</a:t>
            </a:fld>
            <a:endParaRPr kumimoji="1" lang="ja-JP" altLang="en-US"/>
          </a:p>
        </p:txBody>
      </p:sp>
      <p:sp>
        <p:nvSpPr>
          <p:cNvPr id="6" name="フッター プレースホルダー 5">
            <a:extLst>
              <a:ext uri="{FF2B5EF4-FFF2-40B4-BE49-F238E27FC236}">
                <a16:creationId xmlns:a16="http://schemas.microsoft.com/office/drawing/2014/main" id="{B24058A9-570D-C2DF-05F8-092A7E9D81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FB3C61-FAA2-7CED-A2B8-D493DB9201DA}"/>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77024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87646-50EA-1048-B3DC-1E4499A554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9102141-79FB-BB29-5DF8-F7E95A00A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3D50DC0-748C-7D64-0A5A-8A0434FC1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BED497-2B50-927C-9E32-1CB84E745748}"/>
              </a:ext>
            </a:extLst>
          </p:cNvPr>
          <p:cNvSpPr>
            <a:spLocks noGrp="1"/>
          </p:cNvSpPr>
          <p:nvPr>
            <p:ph type="dt" sz="half" idx="10"/>
          </p:nvPr>
        </p:nvSpPr>
        <p:spPr/>
        <p:txBody>
          <a:bodyPr/>
          <a:lstStyle/>
          <a:p>
            <a:fld id="{B9EA127B-58CE-4438-BDEE-CDD006B737B0}" type="datetimeFigureOut">
              <a:rPr kumimoji="1" lang="ja-JP" altLang="en-US" smtClean="0"/>
              <a:t>2024/4/27</a:t>
            </a:fld>
            <a:endParaRPr kumimoji="1" lang="ja-JP" altLang="en-US"/>
          </a:p>
        </p:txBody>
      </p:sp>
      <p:sp>
        <p:nvSpPr>
          <p:cNvPr id="6" name="フッター プレースホルダー 5">
            <a:extLst>
              <a:ext uri="{FF2B5EF4-FFF2-40B4-BE49-F238E27FC236}">
                <a16:creationId xmlns:a16="http://schemas.microsoft.com/office/drawing/2014/main" id="{77D3E704-423F-DEC0-B8AD-C6F130A5B8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4368AE-12A9-4B05-0FC8-F89D905BA0A3}"/>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86318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F5ED7F3-A360-9DDC-C10A-440786368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299115-ABAD-A199-857A-6D05F2393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66B50F-37D2-711D-A9EF-EF85843704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A127B-58CE-4438-BDEE-CDD006B737B0}" type="datetimeFigureOut">
              <a:rPr kumimoji="1" lang="ja-JP" altLang="en-US" smtClean="0"/>
              <a:t>2024/4/27</a:t>
            </a:fld>
            <a:endParaRPr kumimoji="1" lang="ja-JP" altLang="en-US"/>
          </a:p>
        </p:txBody>
      </p:sp>
      <p:sp>
        <p:nvSpPr>
          <p:cNvPr id="5" name="フッター プレースホルダー 4">
            <a:extLst>
              <a:ext uri="{FF2B5EF4-FFF2-40B4-BE49-F238E27FC236}">
                <a16:creationId xmlns:a16="http://schemas.microsoft.com/office/drawing/2014/main" id="{19D44071-F426-7178-0E47-F3A0EFE7D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27C7D9-E7A8-D7C9-830E-160A882D5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68669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9E981FD-9D47-428F-019F-27B70A30F114}"/>
              </a:ext>
            </a:extLst>
          </p:cNvPr>
          <p:cNvSpPr txBox="1"/>
          <p:nvPr/>
        </p:nvSpPr>
        <p:spPr>
          <a:xfrm>
            <a:off x="121298" y="130629"/>
            <a:ext cx="4414222" cy="369332"/>
          </a:xfrm>
          <a:prstGeom prst="rect">
            <a:avLst/>
          </a:prstGeom>
          <a:noFill/>
        </p:spPr>
        <p:txBody>
          <a:bodyPr wrap="none" rtlCol="0">
            <a:spAutoFit/>
          </a:bodyPr>
          <a:lstStyle/>
          <a:p>
            <a:r>
              <a:rPr lang="en-US" altLang="ja-JP" sz="1800" b="0" i="0" u="none" strike="noStrike" baseline="0" dirty="0">
                <a:solidFill>
                  <a:srgbClr val="0080AE"/>
                </a:solidFill>
                <a:latin typeface="AdvPSTim"/>
              </a:rPr>
              <a:t>https://doi.org/10.1016/j.sandf.2024.101379</a:t>
            </a:r>
            <a:endParaRPr kumimoji="1" lang="ja-JP" altLang="en-US" dirty="0">
              <a:latin typeface="Arial" panose="020B060402020202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2F51D47F-158D-1CF9-0388-A4276B995291}"/>
              </a:ext>
            </a:extLst>
          </p:cNvPr>
          <p:cNvSpPr txBox="1"/>
          <p:nvPr/>
        </p:nvSpPr>
        <p:spPr>
          <a:xfrm>
            <a:off x="0" y="506078"/>
            <a:ext cx="11720182" cy="646331"/>
          </a:xfrm>
          <a:prstGeom prst="rect">
            <a:avLst/>
          </a:prstGeom>
          <a:noFill/>
        </p:spPr>
        <p:txBody>
          <a:bodyPr wrap="square" rtlCol="0">
            <a:spAutoFit/>
          </a:bodyPr>
          <a:lstStyle/>
          <a:p>
            <a:pPr algn="l"/>
            <a:r>
              <a:rPr kumimoji="1" lang="en-US" altLang="ja-JP" dirty="0">
                <a:latin typeface="Arial" panose="020B0604020202020204" pitchFamily="34" charset="0"/>
                <a:cs typeface="Arial" panose="020B0604020202020204" pitchFamily="34" charset="0"/>
              </a:rPr>
              <a:t>Application of tree-based methods in predicting the surface settlement arising </a:t>
            </a:r>
          </a:p>
          <a:p>
            <a:pPr algn="l"/>
            <a:r>
              <a:rPr kumimoji="1" lang="en-US" altLang="ja-JP" dirty="0">
                <a:latin typeface="Arial" panose="020B0604020202020204" pitchFamily="34" charset="0"/>
                <a:cs typeface="Arial" panose="020B0604020202020204" pitchFamily="34" charset="0"/>
              </a:rPr>
              <a:t>from the tunnel excavation with large mix-shield</a:t>
            </a:r>
          </a:p>
        </p:txBody>
      </p:sp>
      <p:sp>
        <p:nvSpPr>
          <p:cNvPr id="4" name="テキスト ボックス 3">
            <a:extLst>
              <a:ext uri="{FF2B5EF4-FFF2-40B4-BE49-F238E27FC236}">
                <a16:creationId xmlns:a16="http://schemas.microsoft.com/office/drawing/2014/main" id="{01F1DD53-2AEF-B0F5-93D3-50C5C89904D2}"/>
              </a:ext>
            </a:extLst>
          </p:cNvPr>
          <p:cNvSpPr txBox="1"/>
          <p:nvPr/>
        </p:nvSpPr>
        <p:spPr>
          <a:xfrm>
            <a:off x="0" y="1452915"/>
            <a:ext cx="184731" cy="369332"/>
          </a:xfrm>
          <a:prstGeom prst="rect">
            <a:avLst/>
          </a:prstGeom>
          <a:noFill/>
        </p:spPr>
        <p:txBody>
          <a:bodyPr wrap="none" rtlCol="0">
            <a:spAutoFit/>
          </a:bodyPr>
          <a:lstStyle/>
          <a:p>
            <a:endParaRPr kumimoji="1" lang="ja-JP" altLang="en-US" dirty="0">
              <a:latin typeface="Arial" panose="020B060402020202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1CE56016-E775-67B4-585E-C3E2DA60DA50}"/>
              </a:ext>
            </a:extLst>
          </p:cNvPr>
          <p:cNvSpPr txBox="1"/>
          <p:nvPr/>
        </p:nvSpPr>
        <p:spPr>
          <a:xfrm>
            <a:off x="10027275" y="130629"/>
            <a:ext cx="2108269" cy="369332"/>
          </a:xfrm>
          <a:prstGeom prst="rect">
            <a:avLst/>
          </a:prstGeom>
          <a:noFill/>
        </p:spPr>
        <p:txBody>
          <a:bodyPr wrap="none" rtlCol="0">
            <a:spAutoFit/>
          </a:bodyPr>
          <a:lstStyle/>
          <a:p>
            <a:r>
              <a:rPr kumimoji="1" lang="en-US" altLang="ja-JP" dirty="0">
                <a:latin typeface="Arial" panose="020B0604020202020204" pitchFamily="34" charset="0"/>
                <a:cs typeface="Arial" panose="020B0604020202020204" pitchFamily="34" charset="0"/>
              </a:rPr>
              <a:t>Hajime Matsumoto</a:t>
            </a:r>
            <a:endParaRPr kumimoji="1" lang="ja-JP" altLang="en-US"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4318FABE-5B0A-5DE0-5AC5-F15DCD63ED47}"/>
              </a:ext>
            </a:extLst>
          </p:cNvPr>
          <p:cNvSpPr txBox="1"/>
          <p:nvPr/>
        </p:nvSpPr>
        <p:spPr>
          <a:xfrm>
            <a:off x="-20899" y="2535443"/>
            <a:ext cx="646331" cy="369332"/>
          </a:xfrm>
          <a:prstGeom prst="rect">
            <a:avLst/>
          </a:prstGeom>
          <a:noFill/>
        </p:spPr>
        <p:txBody>
          <a:bodyPr wrap="none" rtlCol="0">
            <a:spAutoFit/>
          </a:bodyPr>
          <a:lstStyle/>
          <a:p>
            <a:r>
              <a:rPr lang="ja-JP" altLang="en-US" b="1" dirty="0"/>
              <a:t>概要</a:t>
            </a:r>
            <a:endParaRPr kumimoji="1" lang="ja-JP" altLang="en-US" b="1" dirty="0"/>
          </a:p>
        </p:txBody>
      </p:sp>
      <p:sp>
        <p:nvSpPr>
          <p:cNvPr id="7" name="テキスト ボックス 6">
            <a:extLst>
              <a:ext uri="{FF2B5EF4-FFF2-40B4-BE49-F238E27FC236}">
                <a16:creationId xmlns:a16="http://schemas.microsoft.com/office/drawing/2014/main" id="{81437C02-8F43-5C8E-32BE-C87E2A8436DE}"/>
              </a:ext>
            </a:extLst>
          </p:cNvPr>
          <p:cNvSpPr txBox="1"/>
          <p:nvPr/>
        </p:nvSpPr>
        <p:spPr>
          <a:xfrm>
            <a:off x="-20899" y="2792545"/>
            <a:ext cx="6896722" cy="1323439"/>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混合シールド技術は不均一な地質や水圧を安全にコントロールできる</a:t>
            </a:r>
            <a:endParaRPr lang="en-US" altLang="ja-JP" sz="1600" dirty="0"/>
          </a:p>
          <a:p>
            <a:pPr marL="285750" indent="-285750">
              <a:buFont typeface="Arial" panose="020B0604020202020204" pitchFamily="34" charset="0"/>
              <a:buChar char="•"/>
            </a:pPr>
            <a:r>
              <a:rPr lang="ja-JP" altLang="en-US" sz="1600" dirty="0"/>
              <a:t>トンネル建設などの地下プロジェクトでは地表沈下が問題である</a:t>
            </a:r>
            <a:endParaRPr lang="en-US" altLang="ja-JP" sz="1600" dirty="0"/>
          </a:p>
          <a:p>
            <a:pPr marL="285750" indent="-285750">
              <a:buFont typeface="Arial" panose="020B0604020202020204" pitchFamily="34" charset="0"/>
              <a:buChar char="•"/>
            </a:pPr>
            <a:r>
              <a:rPr lang="ja-JP" altLang="en-US" sz="1600" dirty="0"/>
              <a:t>大型混合シールドが使用された機械学習を通じてトンネルの地表沈下を予測した</a:t>
            </a:r>
            <a:endParaRPr lang="en-US" altLang="ja-JP" sz="1600" dirty="0"/>
          </a:p>
          <a:p>
            <a:pPr marL="285750" indent="-285750">
              <a:buFont typeface="Arial" panose="020B0604020202020204" pitchFamily="34" charset="0"/>
              <a:buChar char="•"/>
            </a:pPr>
            <a:r>
              <a:rPr lang="ja-JP" altLang="en-US" sz="1600" dirty="0"/>
              <a:t>トンネル掘削による地表沈下の影響因子について調べる</a:t>
            </a:r>
            <a:endParaRPr lang="en-US" altLang="ja-JP" sz="1600" dirty="0"/>
          </a:p>
        </p:txBody>
      </p:sp>
      <p:sp>
        <p:nvSpPr>
          <p:cNvPr id="8" name="テキスト ボックス 7">
            <a:extLst>
              <a:ext uri="{FF2B5EF4-FFF2-40B4-BE49-F238E27FC236}">
                <a16:creationId xmlns:a16="http://schemas.microsoft.com/office/drawing/2014/main" id="{4A9D627A-E007-ACF4-3A04-814ABD307D5C}"/>
              </a:ext>
            </a:extLst>
          </p:cNvPr>
          <p:cNvSpPr txBox="1"/>
          <p:nvPr/>
        </p:nvSpPr>
        <p:spPr>
          <a:xfrm>
            <a:off x="92365" y="4229364"/>
            <a:ext cx="1338828" cy="369332"/>
          </a:xfrm>
          <a:prstGeom prst="rect">
            <a:avLst/>
          </a:prstGeom>
          <a:noFill/>
        </p:spPr>
        <p:txBody>
          <a:bodyPr wrap="none" rtlCol="0">
            <a:spAutoFit/>
          </a:bodyPr>
          <a:lstStyle/>
          <a:p>
            <a:r>
              <a:rPr kumimoji="1" lang="ja-JP" altLang="en-US" b="1" dirty="0"/>
              <a:t>手法・結果</a:t>
            </a:r>
          </a:p>
        </p:txBody>
      </p:sp>
      <p:sp>
        <p:nvSpPr>
          <p:cNvPr id="11" name="テキスト ボックス 10">
            <a:extLst>
              <a:ext uri="{FF2B5EF4-FFF2-40B4-BE49-F238E27FC236}">
                <a16:creationId xmlns:a16="http://schemas.microsoft.com/office/drawing/2014/main" id="{0D58E873-669F-6DDC-5957-D2CC0D990BFB}"/>
              </a:ext>
            </a:extLst>
          </p:cNvPr>
          <p:cNvSpPr txBox="1"/>
          <p:nvPr/>
        </p:nvSpPr>
        <p:spPr>
          <a:xfrm>
            <a:off x="6898433" y="4864760"/>
            <a:ext cx="4943047" cy="338554"/>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機械学習でも様々な手法があることを知った</a:t>
            </a:r>
            <a:endParaRPr lang="en-US" altLang="ja-JP" sz="1600" dirty="0"/>
          </a:p>
        </p:txBody>
      </p:sp>
      <p:sp>
        <p:nvSpPr>
          <p:cNvPr id="12" name="テキスト ボックス 11">
            <a:extLst>
              <a:ext uri="{FF2B5EF4-FFF2-40B4-BE49-F238E27FC236}">
                <a16:creationId xmlns:a16="http://schemas.microsoft.com/office/drawing/2014/main" id="{B59E2E43-EFB6-A660-AE01-D90061F5FFC8}"/>
              </a:ext>
            </a:extLst>
          </p:cNvPr>
          <p:cNvSpPr txBox="1"/>
          <p:nvPr/>
        </p:nvSpPr>
        <p:spPr>
          <a:xfrm>
            <a:off x="6898433" y="4495428"/>
            <a:ext cx="1107996" cy="369332"/>
          </a:xfrm>
          <a:prstGeom prst="rect">
            <a:avLst/>
          </a:prstGeom>
          <a:noFill/>
        </p:spPr>
        <p:txBody>
          <a:bodyPr wrap="none" rtlCol="0">
            <a:spAutoFit/>
          </a:bodyPr>
          <a:lstStyle/>
          <a:p>
            <a:r>
              <a:rPr lang="ja-JP" altLang="en-US" b="1" dirty="0"/>
              <a:t>コメント</a:t>
            </a:r>
            <a:endParaRPr kumimoji="1" lang="ja-JP" altLang="en-US" b="1" dirty="0"/>
          </a:p>
        </p:txBody>
      </p:sp>
      <p:sp>
        <p:nvSpPr>
          <p:cNvPr id="13" name="テキスト ボックス 12">
            <a:extLst>
              <a:ext uri="{FF2B5EF4-FFF2-40B4-BE49-F238E27FC236}">
                <a16:creationId xmlns:a16="http://schemas.microsoft.com/office/drawing/2014/main" id="{E91BFC28-C83B-DECD-5AA5-74185ED42BCD}"/>
              </a:ext>
            </a:extLst>
          </p:cNvPr>
          <p:cNvSpPr txBox="1"/>
          <p:nvPr/>
        </p:nvSpPr>
        <p:spPr>
          <a:xfrm>
            <a:off x="92364" y="4495428"/>
            <a:ext cx="6651335" cy="1569660"/>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latin typeface="AdvEPSTIM"/>
              </a:rPr>
              <a:t>分類回帰木（</a:t>
            </a:r>
            <a:r>
              <a:rPr lang="en-US" altLang="ja-JP" sz="1600" dirty="0">
                <a:latin typeface="AdvEPSTIM"/>
              </a:rPr>
              <a:t>CART</a:t>
            </a:r>
            <a:r>
              <a:rPr lang="ja-JP" altLang="en-US" sz="1600" dirty="0">
                <a:latin typeface="AdvEPSTIM"/>
              </a:rPr>
              <a:t>）、ランダムフォレスト（</a:t>
            </a:r>
            <a:r>
              <a:rPr lang="en-US" altLang="ja-JP" sz="1600" dirty="0">
                <a:latin typeface="AdvEPSTIM"/>
              </a:rPr>
              <a:t>RF</a:t>
            </a:r>
            <a:r>
              <a:rPr lang="ja-JP" altLang="en-US" sz="1600" dirty="0">
                <a:latin typeface="AdvEPSTIM"/>
              </a:rPr>
              <a:t>）、勾配ブースティング決定木（</a:t>
            </a:r>
            <a:r>
              <a:rPr lang="en-US" altLang="ja-JP" sz="1600" dirty="0">
                <a:latin typeface="AdvEPSTIM"/>
              </a:rPr>
              <a:t>GBRT</a:t>
            </a:r>
            <a:r>
              <a:rPr lang="ja-JP" altLang="en-US" sz="1600" dirty="0">
                <a:latin typeface="AdvEPSTIM"/>
              </a:rPr>
              <a:t>）を使い比較する</a:t>
            </a:r>
            <a:endParaRPr lang="en-US" altLang="ja-JP" sz="1600" dirty="0">
              <a:latin typeface="AdvEPSTIM"/>
            </a:endParaRPr>
          </a:p>
          <a:p>
            <a:pPr marL="285750" indent="-285750">
              <a:buFont typeface="Arial" panose="020B0604020202020204" pitchFamily="34" charset="0"/>
              <a:buChar char="•"/>
            </a:pPr>
            <a:r>
              <a:rPr lang="ja-JP" altLang="en-US" sz="1600" dirty="0">
                <a:latin typeface="AdvEPSTIM"/>
              </a:rPr>
              <a:t>勾配ブースティング決定木（</a:t>
            </a:r>
            <a:r>
              <a:rPr lang="en-US" altLang="ja-JP" sz="1600" dirty="0">
                <a:latin typeface="AdvEPSTIM"/>
              </a:rPr>
              <a:t>GBRT</a:t>
            </a:r>
            <a:r>
              <a:rPr lang="ja-JP" altLang="en-US" sz="1600" dirty="0">
                <a:latin typeface="AdvEPSTIM"/>
              </a:rPr>
              <a:t>）を用いた場合が最も高い予測精度を示した</a:t>
            </a:r>
            <a:endParaRPr lang="en-US" altLang="ja-JP" sz="1600" dirty="0">
              <a:latin typeface="AdvEPSTIM"/>
            </a:endParaRPr>
          </a:p>
          <a:p>
            <a:pPr marL="285750" indent="-285750">
              <a:buFont typeface="Arial" panose="020B0604020202020204" pitchFamily="34" charset="0"/>
              <a:buChar char="•"/>
            </a:pPr>
            <a:r>
              <a:rPr lang="ja-JP" altLang="en-US" sz="1600" dirty="0">
                <a:latin typeface="AdvEPSTIM"/>
              </a:rPr>
              <a:t>地表面沈下量に最も影響を与えるのがトンネルの深度であった．また，地質条件はあまり影響を与えなかった</a:t>
            </a:r>
            <a:endParaRPr lang="en-US" altLang="ja-JP" sz="1600" dirty="0">
              <a:latin typeface="AdvEPSTIM"/>
            </a:endParaRPr>
          </a:p>
        </p:txBody>
      </p:sp>
      <p:sp>
        <p:nvSpPr>
          <p:cNvPr id="14" name="テキスト ボックス 13">
            <a:extLst>
              <a:ext uri="{FF2B5EF4-FFF2-40B4-BE49-F238E27FC236}">
                <a16:creationId xmlns:a16="http://schemas.microsoft.com/office/drawing/2014/main" id="{270174E9-E2C2-B96E-4530-CAFA7706CB6A}"/>
              </a:ext>
            </a:extLst>
          </p:cNvPr>
          <p:cNvSpPr txBox="1"/>
          <p:nvPr/>
        </p:nvSpPr>
        <p:spPr>
          <a:xfrm>
            <a:off x="24167" y="1190062"/>
            <a:ext cx="11057242" cy="369332"/>
          </a:xfrm>
          <a:prstGeom prst="rect">
            <a:avLst/>
          </a:prstGeom>
          <a:noFill/>
        </p:spPr>
        <p:txBody>
          <a:bodyPr wrap="square" rtlCol="0">
            <a:spAutoFit/>
          </a:bodyPr>
          <a:lstStyle/>
          <a:p>
            <a:r>
              <a:rPr kumimoji="1" lang="ja-JP" altLang="en-US" dirty="0"/>
              <a:t>大型混合シールドを用いたトンネル掘削に伴う地表面沈下予測における</a:t>
            </a:r>
            <a:r>
              <a:rPr lang="ja-JP" altLang="en-US" dirty="0"/>
              <a:t>ツリー</a:t>
            </a:r>
            <a:r>
              <a:rPr kumimoji="1" lang="ja-JP" altLang="en-US" dirty="0"/>
              <a:t>ベースの手法の適用</a:t>
            </a:r>
          </a:p>
        </p:txBody>
      </p:sp>
      <p:sp>
        <p:nvSpPr>
          <p:cNvPr id="16" name="テキスト ボックス 15">
            <a:extLst>
              <a:ext uri="{FF2B5EF4-FFF2-40B4-BE49-F238E27FC236}">
                <a16:creationId xmlns:a16="http://schemas.microsoft.com/office/drawing/2014/main" id="{0D944385-3840-086A-A9B6-B65E1BEEDC01}"/>
              </a:ext>
            </a:extLst>
          </p:cNvPr>
          <p:cNvSpPr txBox="1"/>
          <p:nvPr/>
        </p:nvSpPr>
        <p:spPr>
          <a:xfrm>
            <a:off x="-20899" y="1516504"/>
            <a:ext cx="10343922" cy="369332"/>
          </a:xfrm>
          <a:prstGeom prst="rect">
            <a:avLst/>
          </a:prstGeom>
          <a:noFill/>
        </p:spPr>
        <p:txBody>
          <a:bodyPr wrap="square" rtlCol="0">
            <a:spAutoFit/>
          </a:bodyPr>
          <a:lstStyle/>
          <a:p>
            <a:r>
              <a:rPr kumimoji="1" lang="en-US" altLang="ja-JP" dirty="0"/>
              <a:t> </a:t>
            </a:r>
            <a:r>
              <a:rPr kumimoji="1" lang="en-US" altLang="ja-JP" dirty="0" err="1"/>
              <a:t>Chongwei</a:t>
            </a:r>
            <a:r>
              <a:rPr kumimoji="1" lang="en-US" altLang="ja-JP" dirty="0"/>
              <a:t> </a:t>
            </a:r>
            <a:r>
              <a:rPr kumimoji="1" lang="en-US" altLang="ja-JP" dirty="0" err="1"/>
              <a:t>Huang</a:t>
            </a:r>
            <a:r>
              <a:rPr kumimoji="1" lang="en-US" altLang="ja-JP" baseline="30000" dirty="0" err="1"/>
              <a:t>a</a:t>
            </a:r>
            <a:r>
              <a:rPr kumimoji="1" lang="en-US" altLang="ja-JP" dirty="0"/>
              <a:t>, </a:t>
            </a:r>
            <a:r>
              <a:rPr kumimoji="1" lang="en-US" altLang="ja-JP" dirty="0" err="1"/>
              <a:t>Haohe</a:t>
            </a:r>
            <a:r>
              <a:rPr kumimoji="1" lang="en-US" altLang="ja-JP" dirty="0"/>
              <a:t> Du</a:t>
            </a:r>
            <a:r>
              <a:rPr kumimoji="1" lang="en-US" altLang="ja-JP" baseline="30000" dirty="0"/>
              <a:t>a</a:t>
            </a:r>
            <a:r>
              <a:rPr kumimoji="1" lang="en-US" altLang="ja-JP" dirty="0"/>
              <a:t>, Lin Li</a:t>
            </a:r>
            <a:r>
              <a:rPr kumimoji="1" lang="en-US" altLang="ja-JP" baseline="30000" dirty="0"/>
              <a:t>b</a:t>
            </a:r>
            <a:r>
              <a:rPr kumimoji="1" lang="en-US" altLang="ja-JP" dirty="0"/>
              <a:t>, Jing Ni</a:t>
            </a:r>
            <a:r>
              <a:rPr kumimoji="1" lang="en-US" altLang="ja-JP" baseline="30000" dirty="0"/>
              <a:t>c</a:t>
            </a:r>
            <a:r>
              <a:rPr kumimoji="1" lang="en-US" altLang="ja-JP" dirty="0"/>
              <a:t>, Yu </a:t>
            </a:r>
            <a:r>
              <a:rPr kumimoji="1" lang="en-US" altLang="ja-JP" dirty="0" err="1"/>
              <a:t>Sun</a:t>
            </a:r>
            <a:r>
              <a:rPr kumimoji="1" lang="en-US" altLang="ja-JP" baseline="30000" dirty="0" err="1"/>
              <a:t>a</a:t>
            </a:r>
            <a:r>
              <a:rPr kumimoji="1" lang="en-US" altLang="ja-JP" dirty="0"/>
              <a:t>,</a:t>
            </a:r>
            <a:endParaRPr kumimoji="1" lang="ja-JP" altLang="en-US" dirty="0"/>
          </a:p>
        </p:txBody>
      </p:sp>
      <p:sp>
        <p:nvSpPr>
          <p:cNvPr id="9" name="テキスト ボックス 8">
            <a:extLst>
              <a:ext uri="{FF2B5EF4-FFF2-40B4-BE49-F238E27FC236}">
                <a16:creationId xmlns:a16="http://schemas.microsoft.com/office/drawing/2014/main" id="{F28CB0AB-E29F-C234-3734-7113879A7639}"/>
              </a:ext>
            </a:extLst>
          </p:cNvPr>
          <p:cNvSpPr txBox="1"/>
          <p:nvPr/>
        </p:nvSpPr>
        <p:spPr>
          <a:xfrm>
            <a:off x="-20899" y="1889112"/>
            <a:ext cx="5701609" cy="646331"/>
          </a:xfrm>
          <a:prstGeom prst="rect">
            <a:avLst/>
          </a:prstGeom>
          <a:noFill/>
        </p:spPr>
        <p:txBody>
          <a:bodyPr wrap="square" rtlCol="0">
            <a:spAutoFit/>
          </a:bodyPr>
          <a:lstStyle/>
          <a:p>
            <a:r>
              <a:rPr kumimoji="1" lang="en-US" altLang="ja-JP" dirty="0"/>
              <a:t>a)</a:t>
            </a:r>
            <a:r>
              <a:rPr kumimoji="1" lang="ja-JP" altLang="en-US" dirty="0"/>
              <a:t>上海理工大学，</a:t>
            </a:r>
            <a:r>
              <a:rPr kumimoji="1" lang="en-US" altLang="ja-JP" dirty="0"/>
              <a:t>b)</a:t>
            </a:r>
            <a:r>
              <a:rPr kumimoji="1" lang="zh-TW" altLang="en-US" dirty="0"/>
              <a:t>上海臨雲土木工程諮詢有限公司</a:t>
            </a:r>
            <a:r>
              <a:rPr kumimoji="1" lang="ja-JP" altLang="en-US" dirty="0"/>
              <a:t>，</a:t>
            </a:r>
            <a:r>
              <a:rPr kumimoji="1" lang="en-US" altLang="ja-JP" dirty="0"/>
              <a:t>c)</a:t>
            </a:r>
            <a:r>
              <a:rPr kumimoji="1" lang="ja-JP" altLang="en-US" dirty="0"/>
              <a:t>上海理工大学環境建築学院</a:t>
            </a:r>
          </a:p>
        </p:txBody>
      </p:sp>
      <p:pic>
        <p:nvPicPr>
          <p:cNvPr id="15" name="図 14">
            <a:extLst>
              <a:ext uri="{FF2B5EF4-FFF2-40B4-BE49-F238E27FC236}">
                <a16:creationId xmlns:a16="http://schemas.microsoft.com/office/drawing/2014/main" id="{F478106D-80D6-A01C-E07C-24E365EFFA06}"/>
              </a:ext>
            </a:extLst>
          </p:cNvPr>
          <p:cNvPicPr>
            <a:picLocks noChangeAspect="1"/>
          </p:cNvPicPr>
          <p:nvPr/>
        </p:nvPicPr>
        <p:blipFill>
          <a:blip r:embed="rId3"/>
          <a:stretch>
            <a:fillRect/>
          </a:stretch>
        </p:blipFill>
        <p:spPr>
          <a:xfrm>
            <a:off x="6758780" y="1786532"/>
            <a:ext cx="5376764" cy="2382454"/>
          </a:xfrm>
          <a:prstGeom prst="rect">
            <a:avLst/>
          </a:prstGeom>
        </p:spPr>
      </p:pic>
    </p:spTree>
    <p:extLst>
      <p:ext uri="{BB962C8B-B14F-4D97-AF65-F5344CB8AC3E}">
        <p14:creationId xmlns:p14="http://schemas.microsoft.com/office/powerpoint/2010/main" val="20985566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TotalTime>
  <Words>230</Words>
  <Application>Microsoft Office PowerPoint</Application>
  <PresentationFormat>ワイド画面</PresentationFormat>
  <Paragraphs>19</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AdvEPSTIM</vt:lpstr>
      <vt:lpstr>AdvPSTim</vt: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c:creator>
  <cp:lastModifiedBy>松本 基</cp:lastModifiedBy>
  <cp:revision>28</cp:revision>
  <dcterms:created xsi:type="dcterms:W3CDTF">2024-04-04T01:46:24Z</dcterms:created>
  <dcterms:modified xsi:type="dcterms:W3CDTF">2024-04-26T16:32:10Z</dcterms:modified>
</cp:coreProperties>
</file>