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674DCA-C323-4E5C-805B-F2432A650A8E}" v="2" dt="2024-04-05T15:51:11.9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6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松本 基" userId="82f7f4283788acf4" providerId="LiveId" clId="{90674DCA-C323-4E5C-805B-F2432A650A8E}"/>
    <pc:docChg chg="undo custSel modSld">
      <pc:chgData name="松本 基" userId="82f7f4283788acf4" providerId="LiveId" clId="{90674DCA-C323-4E5C-805B-F2432A650A8E}" dt="2024-04-05T17:35:41.119" v="1566" actId="20577"/>
      <pc:docMkLst>
        <pc:docMk/>
      </pc:docMkLst>
      <pc:sldChg chg="modSp mod modNotesTx">
        <pc:chgData name="松本 基" userId="82f7f4283788acf4" providerId="LiveId" clId="{90674DCA-C323-4E5C-805B-F2432A650A8E}" dt="2024-04-05T17:35:41.119" v="1566" actId="20577"/>
        <pc:sldMkLst>
          <pc:docMk/>
          <pc:sldMk cId="2098556697" sldId="257"/>
        </pc:sldMkLst>
        <pc:spChg chg="mod">
          <ac:chgData name="松本 基" userId="82f7f4283788acf4" providerId="LiveId" clId="{90674DCA-C323-4E5C-805B-F2432A650A8E}" dt="2024-04-05T12:50:49.319" v="5" actId="1076"/>
          <ac:spMkLst>
            <pc:docMk/>
            <pc:sldMk cId="2098556697" sldId="257"/>
            <ac:spMk id="5" creationId="{1CE56016-E775-67B4-585E-C3E2DA60DA50}"/>
          </ac:spMkLst>
        </pc:spChg>
        <pc:spChg chg="mod">
          <ac:chgData name="松本 基" userId="82f7f4283788acf4" providerId="LiveId" clId="{90674DCA-C323-4E5C-805B-F2432A650A8E}" dt="2024-04-05T17:34:13.805" v="1562" actId="20577"/>
          <ac:spMkLst>
            <pc:docMk/>
            <pc:sldMk cId="2098556697" sldId="257"/>
            <ac:spMk id="7" creationId="{81437C02-8F43-5C8E-32BE-C87E2A8436DE}"/>
          </ac:spMkLst>
        </pc:spChg>
        <pc:spChg chg="mod">
          <ac:chgData name="松本 基" userId="82f7f4283788acf4" providerId="LiveId" clId="{90674DCA-C323-4E5C-805B-F2432A650A8E}" dt="2024-04-05T17:35:41.119" v="1566" actId="20577"/>
          <ac:spMkLst>
            <pc:docMk/>
            <pc:sldMk cId="2098556697" sldId="257"/>
            <ac:spMk id="11" creationId="{0D58E873-669F-6DDC-5957-D2CC0D990BFB}"/>
          </ac:spMkLst>
        </pc:spChg>
        <pc:spChg chg="mod">
          <ac:chgData name="松本 基" userId="82f7f4283788acf4" providerId="LiveId" clId="{90674DCA-C323-4E5C-805B-F2432A650A8E}" dt="2024-04-05T17:17:15.898" v="1156" actId="20577"/>
          <ac:spMkLst>
            <pc:docMk/>
            <pc:sldMk cId="2098556697" sldId="257"/>
            <ac:spMk id="12" creationId="{B59E2E43-EFB6-A660-AE01-D90061F5FFC8}"/>
          </ac:spMkLst>
        </pc:spChg>
        <pc:spChg chg="mod">
          <ac:chgData name="松本 基" userId="82f7f4283788acf4" providerId="LiveId" clId="{90674DCA-C323-4E5C-805B-F2432A650A8E}" dt="2024-04-05T16:57:34.847" v="937" actId="20577"/>
          <ac:spMkLst>
            <pc:docMk/>
            <pc:sldMk cId="2098556697" sldId="257"/>
            <ac:spMk id="13" creationId="{E91BFC28-C83B-DECD-5AA5-74185ED42BCD}"/>
          </ac:spMkLst>
        </pc:spChg>
      </pc:sldChg>
    </pc:docChg>
  </pc:docChgLst>
  <pc:docChgLst>
    <pc:chgData name="松本 基" userId="82f7f4283788acf4" providerId="LiveId" clId="{AF3A0B70-4F3C-4FEB-9033-98A616BBCAB6}"/>
    <pc:docChg chg="modSld">
      <pc:chgData name="松本 基" userId="82f7f4283788acf4" providerId="LiveId" clId="{AF3A0B70-4F3C-4FEB-9033-98A616BBCAB6}" dt="2024-04-05T12:47:11.771" v="31" actId="20577"/>
      <pc:docMkLst>
        <pc:docMk/>
      </pc:docMkLst>
      <pc:sldChg chg="modSp mod">
        <pc:chgData name="松本 基" userId="82f7f4283788acf4" providerId="LiveId" clId="{AF3A0B70-4F3C-4FEB-9033-98A616BBCAB6}" dt="2024-04-05T12:47:11.771" v="31" actId="20577"/>
        <pc:sldMkLst>
          <pc:docMk/>
          <pc:sldMk cId="2098556697" sldId="257"/>
        </pc:sldMkLst>
        <pc:spChg chg="mod">
          <ac:chgData name="松本 基" userId="82f7f4283788acf4" providerId="LiveId" clId="{AF3A0B70-4F3C-4FEB-9033-98A616BBCAB6}" dt="2024-04-05T12:47:11.771" v="31" actId="20577"/>
          <ac:spMkLst>
            <pc:docMk/>
            <pc:sldMk cId="2098556697" sldId="257"/>
            <ac:spMk id="5" creationId="{1CE56016-E775-67B4-585E-C3E2DA60DA5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7AAEF-04BB-4ED5-897D-89F937FEADB5}" type="datetimeFigureOut">
              <a:rPr kumimoji="1" lang="ja-JP" altLang="en-US" smtClean="0"/>
              <a:t>2024/5/11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3C955F-9E4B-4C16-B783-3A8FDD710BB9}" type="slidenum">
              <a:rPr kumimoji="1" lang="ja-JP" altLang="en-US" smtClean="0"/>
              <a:t>‹#›</a:t>
            </a:fld>
            <a:endParaRPr kumimoji="1" lang="ja-JP" altLang="en-US"/>
          </a:p>
        </p:txBody>
      </p:sp>
    </p:spTree>
    <p:extLst>
      <p:ext uri="{BB962C8B-B14F-4D97-AF65-F5344CB8AC3E}">
        <p14:creationId xmlns:p14="http://schemas.microsoft.com/office/powerpoint/2010/main" val="394739860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カオリン　粘土鉱物</a:t>
            </a:r>
            <a:endParaRPr kumimoji="1" lang="en-US" altLang="ja-JP" dirty="0"/>
          </a:p>
        </p:txBody>
      </p:sp>
      <p:sp>
        <p:nvSpPr>
          <p:cNvPr id="4" name="スライド番号プレースホルダー 3"/>
          <p:cNvSpPr>
            <a:spLocks noGrp="1"/>
          </p:cNvSpPr>
          <p:nvPr>
            <p:ph type="sldNum" sz="quarter" idx="5"/>
          </p:nvPr>
        </p:nvSpPr>
        <p:spPr/>
        <p:txBody>
          <a:bodyPr/>
          <a:lstStyle/>
          <a:p>
            <a:fld id="{FE3C955F-9E4B-4C16-B783-3A8FDD710BB9}" type="slidenum">
              <a:rPr kumimoji="1" lang="ja-JP" altLang="en-US" smtClean="0"/>
              <a:t>1</a:t>
            </a:fld>
            <a:endParaRPr kumimoji="1" lang="ja-JP" altLang="en-US"/>
          </a:p>
        </p:txBody>
      </p:sp>
    </p:spTree>
    <p:extLst>
      <p:ext uri="{BB962C8B-B14F-4D97-AF65-F5344CB8AC3E}">
        <p14:creationId xmlns:p14="http://schemas.microsoft.com/office/powerpoint/2010/main" val="3497395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A1C2BC-2B1F-38FF-3816-0DDAAD16273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FCB16C5-E13B-6740-F618-C3F68FB5EA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FAA7B1B-BA3B-6660-1DD1-6A21784B916D}"/>
              </a:ext>
            </a:extLst>
          </p:cNvPr>
          <p:cNvSpPr>
            <a:spLocks noGrp="1"/>
          </p:cNvSpPr>
          <p:nvPr>
            <p:ph type="dt" sz="half" idx="10"/>
          </p:nvPr>
        </p:nvSpPr>
        <p:spPr/>
        <p:txBody>
          <a:bodyPr/>
          <a:lstStyle/>
          <a:p>
            <a:fld id="{B9EA127B-58CE-4438-BDEE-CDD006B737B0}" type="datetimeFigureOut">
              <a:rPr kumimoji="1" lang="ja-JP" altLang="en-US" smtClean="0"/>
              <a:t>2024/5/11</a:t>
            </a:fld>
            <a:endParaRPr kumimoji="1" lang="ja-JP" altLang="en-US"/>
          </a:p>
        </p:txBody>
      </p:sp>
      <p:sp>
        <p:nvSpPr>
          <p:cNvPr id="5" name="フッター プレースホルダー 4">
            <a:extLst>
              <a:ext uri="{FF2B5EF4-FFF2-40B4-BE49-F238E27FC236}">
                <a16:creationId xmlns:a16="http://schemas.microsoft.com/office/drawing/2014/main" id="{8C676302-C72F-A578-E80C-208608F2670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0377D85-2676-6C9E-0DB8-956C1A70FEEF}"/>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858204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B8F74F-DCF6-32F4-4669-220360871F6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6602362-D86C-CC90-21B1-2DB5C487EBA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8BF9405-9882-EFAF-2897-2FB1DC0ED494}"/>
              </a:ext>
            </a:extLst>
          </p:cNvPr>
          <p:cNvSpPr>
            <a:spLocks noGrp="1"/>
          </p:cNvSpPr>
          <p:nvPr>
            <p:ph type="dt" sz="half" idx="10"/>
          </p:nvPr>
        </p:nvSpPr>
        <p:spPr/>
        <p:txBody>
          <a:bodyPr/>
          <a:lstStyle/>
          <a:p>
            <a:fld id="{B9EA127B-58CE-4438-BDEE-CDD006B737B0}" type="datetimeFigureOut">
              <a:rPr kumimoji="1" lang="ja-JP" altLang="en-US" smtClean="0"/>
              <a:t>2024/5/11</a:t>
            </a:fld>
            <a:endParaRPr kumimoji="1" lang="ja-JP" altLang="en-US"/>
          </a:p>
        </p:txBody>
      </p:sp>
      <p:sp>
        <p:nvSpPr>
          <p:cNvPr id="5" name="フッター プレースホルダー 4">
            <a:extLst>
              <a:ext uri="{FF2B5EF4-FFF2-40B4-BE49-F238E27FC236}">
                <a16:creationId xmlns:a16="http://schemas.microsoft.com/office/drawing/2014/main" id="{24329104-33B5-1287-8170-87D310AAA4B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09411AD-10BE-BA86-FBEF-9462F425AA67}"/>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630162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2C993ED-7098-9360-33DE-3BD05CA8039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79F8B09-1696-2AE1-D017-92B8E027D56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304FB27-EAF8-0223-ED0D-889F270908CC}"/>
              </a:ext>
            </a:extLst>
          </p:cNvPr>
          <p:cNvSpPr>
            <a:spLocks noGrp="1"/>
          </p:cNvSpPr>
          <p:nvPr>
            <p:ph type="dt" sz="half" idx="10"/>
          </p:nvPr>
        </p:nvSpPr>
        <p:spPr/>
        <p:txBody>
          <a:bodyPr/>
          <a:lstStyle/>
          <a:p>
            <a:fld id="{B9EA127B-58CE-4438-BDEE-CDD006B737B0}" type="datetimeFigureOut">
              <a:rPr kumimoji="1" lang="ja-JP" altLang="en-US" smtClean="0"/>
              <a:t>2024/5/11</a:t>
            </a:fld>
            <a:endParaRPr kumimoji="1" lang="ja-JP" altLang="en-US"/>
          </a:p>
        </p:txBody>
      </p:sp>
      <p:sp>
        <p:nvSpPr>
          <p:cNvPr id="5" name="フッター プレースホルダー 4">
            <a:extLst>
              <a:ext uri="{FF2B5EF4-FFF2-40B4-BE49-F238E27FC236}">
                <a16:creationId xmlns:a16="http://schemas.microsoft.com/office/drawing/2014/main" id="{7570A236-F6AD-1CD2-6767-A1E2E2BB230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0C04730-E319-C7BB-D8C6-B9EFCAE7D73E}"/>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1263294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83279C-7A07-F529-B545-ED7695F0477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1261370-96E5-8CD1-1462-9A76A7C6544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682A01A-B641-1F33-E995-659335145FE5}"/>
              </a:ext>
            </a:extLst>
          </p:cNvPr>
          <p:cNvSpPr>
            <a:spLocks noGrp="1"/>
          </p:cNvSpPr>
          <p:nvPr>
            <p:ph type="dt" sz="half" idx="10"/>
          </p:nvPr>
        </p:nvSpPr>
        <p:spPr/>
        <p:txBody>
          <a:bodyPr/>
          <a:lstStyle/>
          <a:p>
            <a:fld id="{B9EA127B-58CE-4438-BDEE-CDD006B737B0}" type="datetimeFigureOut">
              <a:rPr kumimoji="1" lang="ja-JP" altLang="en-US" smtClean="0"/>
              <a:t>2024/5/11</a:t>
            </a:fld>
            <a:endParaRPr kumimoji="1" lang="ja-JP" altLang="en-US"/>
          </a:p>
        </p:txBody>
      </p:sp>
      <p:sp>
        <p:nvSpPr>
          <p:cNvPr id="5" name="フッター プレースホルダー 4">
            <a:extLst>
              <a:ext uri="{FF2B5EF4-FFF2-40B4-BE49-F238E27FC236}">
                <a16:creationId xmlns:a16="http://schemas.microsoft.com/office/drawing/2014/main" id="{A129C2E2-9663-3D76-A50E-0E95346ECCA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3C67B9F-4380-9C2B-DE3B-2C0BE83FA8AC}"/>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70511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E64035-BA6F-D4FB-314B-4516016B310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9EB8479-68A1-F53D-523D-A65BA4B647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3A268D1-5920-2BFD-B715-04D0B3BF80B9}"/>
              </a:ext>
            </a:extLst>
          </p:cNvPr>
          <p:cNvSpPr>
            <a:spLocks noGrp="1"/>
          </p:cNvSpPr>
          <p:nvPr>
            <p:ph type="dt" sz="half" idx="10"/>
          </p:nvPr>
        </p:nvSpPr>
        <p:spPr/>
        <p:txBody>
          <a:bodyPr/>
          <a:lstStyle/>
          <a:p>
            <a:fld id="{B9EA127B-58CE-4438-BDEE-CDD006B737B0}" type="datetimeFigureOut">
              <a:rPr kumimoji="1" lang="ja-JP" altLang="en-US" smtClean="0"/>
              <a:t>2024/5/11</a:t>
            </a:fld>
            <a:endParaRPr kumimoji="1" lang="ja-JP" altLang="en-US"/>
          </a:p>
        </p:txBody>
      </p:sp>
      <p:sp>
        <p:nvSpPr>
          <p:cNvPr id="5" name="フッター プレースホルダー 4">
            <a:extLst>
              <a:ext uri="{FF2B5EF4-FFF2-40B4-BE49-F238E27FC236}">
                <a16:creationId xmlns:a16="http://schemas.microsoft.com/office/drawing/2014/main" id="{EC1ABA32-0649-D846-4DD8-231270BC3C2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6072651-C84A-0BBA-7AAB-FCE9EF8B2D62}"/>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2704676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BF41B7-381B-F976-DBC3-E3EBF1196BB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92832BA-60A5-E138-872F-CC7E6D962AF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BBBFB45-D8D0-580C-27EF-8797CC0EBCA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1EDF0BA-6313-9526-3BEA-AB367CF45CB1}"/>
              </a:ext>
            </a:extLst>
          </p:cNvPr>
          <p:cNvSpPr>
            <a:spLocks noGrp="1"/>
          </p:cNvSpPr>
          <p:nvPr>
            <p:ph type="dt" sz="half" idx="10"/>
          </p:nvPr>
        </p:nvSpPr>
        <p:spPr/>
        <p:txBody>
          <a:bodyPr/>
          <a:lstStyle/>
          <a:p>
            <a:fld id="{B9EA127B-58CE-4438-BDEE-CDD006B737B0}" type="datetimeFigureOut">
              <a:rPr kumimoji="1" lang="ja-JP" altLang="en-US" smtClean="0"/>
              <a:t>2024/5/11</a:t>
            </a:fld>
            <a:endParaRPr kumimoji="1" lang="ja-JP" altLang="en-US"/>
          </a:p>
        </p:txBody>
      </p:sp>
      <p:sp>
        <p:nvSpPr>
          <p:cNvPr id="6" name="フッター プレースホルダー 5">
            <a:extLst>
              <a:ext uri="{FF2B5EF4-FFF2-40B4-BE49-F238E27FC236}">
                <a16:creationId xmlns:a16="http://schemas.microsoft.com/office/drawing/2014/main" id="{DD125F45-7AFE-93DC-7699-FFE2565D706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B2F82E8-B404-EA1F-3B9E-25A993C17114}"/>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48069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DE0295-9949-D9B4-071F-C5251FF4BCE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291CCAE-1B97-CDB6-D918-72B6166561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890FA6D-4CB2-C23F-41E5-2046FDAA5CD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1538622-F80F-C872-6FB0-7D516702C1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CCD5252-4ADB-318D-3F3F-E5EAC2B4D49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698D8D8-0323-E594-444F-97C57658E959}"/>
              </a:ext>
            </a:extLst>
          </p:cNvPr>
          <p:cNvSpPr>
            <a:spLocks noGrp="1"/>
          </p:cNvSpPr>
          <p:nvPr>
            <p:ph type="dt" sz="half" idx="10"/>
          </p:nvPr>
        </p:nvSpPr>
        <p:spPr/>
        <p:txBody>
          <a:bodyPr/>
          <a:lstStyle/>
          <a:p>
            <a:fld id="{B9EA127B-58CE-4438-BDEE-CDD006B737B0}" type="datetimeFigureOut">
              <a:rPr kumimoji="1" lang="ja-JP" altLang="en-US" smtClean="0"/>
              <a:t>2024/5/11</a:t>
            </a:fld>
            <a:endParaRPr kumimoji="1" lang="ja-JP" altLang="en-US"/>
          </a:p>
        </p:txBody>
      </p:sp>
      <p:sp>
        <p:nvSpPr>
          <p:cNvPr id="8" name="フッター プレースホルダー 7">
            <a:extLst>
              <a:ext uri="{FF2B5EF4-FFF2-40B4-BE49-F238E27FC236}">
                <a16:creationId xmlns:a16="http://schemas.microsoft.com/office/drawing/2014/main" id="{8DEC6646-DEA3-8074-84B4-3396C93523B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33ABF2E-99AA-70D3-F7F6-065C2CE3679D}"/>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1212476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51D5B1-CACF-37D7-1B55-3278A863C50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F2929EA-5B79-4EFE-F1BA-F92E3CB803B2}"/>
              </a:ext>
            </a:extLst>
          </p:cNvPr>
          <p:cNvSpPr>
            <a:spLocks noGrp="1"/>
          </p:cNvSpPr>
          <p:nvPr>
            <p:ph type="dt" sz="half" idx="10"/>
          </p:nvPr>
        </p:nvSpPr>
        <p:spPr/>
        <p:txBody>
          <a:bodyPr/>
          <a:lstStyle/>
          <a:p>
            <a:fld id="{B9EA127B-58CE-4438-BDEE-CDD006B737B0}" type="datetimeFigureOut">
              <a:rPr kumimoji="1" lang="ja-JP" altLang="en-US" smtClean="0"/>
              <a:t>2024/5/11</a:t>
            </a:fld>
            <a:endParaRPr kumimoji="1" lang="ja-JP" altLang="en-US"/>
          </a:p>
        </p:txBody>
      </p:sp>
      <p:sp>
        <p:nvSpPr>
          <p:cNvPr id="4" name="フッター プレースホルダー 3">
            <a:extLst>
              <a:ext uri="{FF2B5EF4-FFF2-40B4-BE49-F238E27FC236}">
                <a16:creationId xmlns:a16="http://schemas.microsoft.com/office/drawing/2014/main" id="{DC5435B9-160F-2CD1-16F0-CC6646EA0AD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5B2B840-9EDC-C91A-6430-80FDA468C09B}"/>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2904183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DA671DA-948A-ED9E-A9F5-DAF4FFF8D81C}"/>
              </a:ext>
            </a:extLst>
          </p:cNvPr>
          <p:cNvSpPr>
            <a:spLocks noGrp="1"/>
          </p:cNvSpPr>
          <p:nvPr>
            <p:ph type="dt" sz="half" idx="10"/>
          </p:nvPr>
        </p:nvSpPr>
        <p:spPr/>
        <p:txBody>
          <a:bodyPr/>
          <a:lstStyle/>
          <a:p>
            <a:fld id="{B9EA127B-58CE-4438-BDEE-CDD006B737B0}" type="datetimeFigureOut">
              <a:rPr kumimoji="1" lang="ja-JP" altLang="en-US" smtClean="0"/>
              <a:t>2024/5/11</a:t>
            </a:fld>
            <a:endParaRPr kumimoji="1" lang="ja-JP" altLang="en-US"/>
          </a:p>
        </p:txBody>
      </p:sp>
      <p:sp>
        <p:nvSpPr>
          <p:cNvPr id="3" name="フッター プレースホルダー 2">
            <a:extLst>
              <a:ext uri="{FF2B5EF4-FFF2-40B4-BE49-F238E27FC236}">
                <a16:creationId xmlns:a16="http://schemas.microsoft.com/office/drawing/2014/main" id="{66BF35E2-2BCE-2C96-A651-8BC3C3ACFFB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66AC848-BCFD-2AE5-7751-2D56842646E6}"/>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39584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87D772-0D28-FAAA-DCB6-F52961D749F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CD4A5F8-89EF-C94A-D41B-F2F1346386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03E1E73-FBF2-9D3E-2295-EE9CAB8B00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9596D69-77A4-8AE5-5505-22F5CA765E21}"/>
              </a:ext>
            </a:extLst>
          </p:cNvPr>
          <p:cNvSpPr>
            <a:spLocks noGrp="1"/>
          </p:cNvSpPr>
          <p:nvPr>
            <p:ph type="dt" sz="half" idx="10"/>
          </p:nvPr>
        </p:nvSpPr>
        <p:spPr/>
        <p:txBody>
          <a:bodyPr/>
          <a:lstStyle/>
          <a:p>
            <a:fld id="{B9EA127B-58CE-4438-BDEE-CDD006B737B0}" type="datetimeFigureOut">
              <a:rPr kumimoji="1" lang="ja-JP" altLang="en-US" smtClean="0"/>
              <a:t>2024/5/11</a:t>
            </a:fld>
            <a:endParaRPr kumimoji="1" lang="ja-JP" altLang="en-US"/>
          </a:p>
        </p:txBody>
      </p:sp>
      <p:sp>
        <p:nvSpPr>
          <p:cNvPr id="6" name="フッター プレースホルダー 5">
            <a:extLst>
              <a:ext uri="{FF2B5EF4-FFF2-40B4-BE49-F238E27FC236}">
                <a16:creationId xmlns:a16="http://schemas.microsoft.com/office/drawing/2014/main" id="{B24058A9-570D-C2DF-05F8-092A7E9D81F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0FB3C61-FAA2-7CED-A2B8-D493DB9201DA}"/>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770245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887646-50EA-1048-B3DC-1E4499A5546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9102141-79FB-BB29-5DF8-F7E95A00A1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3D50DC0-748C-7D64-0A5A-8A0434FC10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FBED497-2B50-927C-9E32-1CB84E745748}"/>
              </a:ext>
            </a:extLst>
          </p:cNvPr>
          <p:cNvSpPr>
            <a:spLocks noGrp="1"/>
          </p:cNvSpPr>
          <p:nvPr>
            <p:ph type="dt" sz="half" idx="10"/>
          </p:nvPr>
        </p:nvSpPr>
        <p:spPr/>
        <p:txBody>
          <a:bodyPr/>
          <a:lstStyle/>
          <a:p>
            <a:fld id="{B9EA127B-58CE-4438-BDEE-CDD006B737B0}" type="datetimeFigureOut">
              <a:rPr kumimoji="1" lang="ja-JP" altLang="en-US" smtClean="0"/>
              <a:t>2024/5/11</a:t>
            </a:fld>
            <a:endParaRPr kumimoji="1" lang="ja-JP" altLang="en-US"/>
          </a:p>
        </p:txBody>
      </p:sp>
      <p:sp>
        <p:nvSpPr>
          <p:cNvPr id="6" name="フッター プレースホルダー 5">
            <a:extLst>
              <a:ext uri="{FF2B5EF4-FFF2-40B4-BE49-F238E27FC236}">
                <a16:creationId xmlns:a16="http://schemas.microsoft.com/office/drawing/2014/main" id="{77D3E704-423F-DEC0-B8AD-C6F130A5B88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74368AE-12A9-4B05-0FC8-F89D905BA0A3}"/>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863187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F5ED7F3-A360-9DDC-C10A-440786368F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F299115-ABAD-A199-857A-6D05F23935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C66B50F-37D2-711D-A9EF-EF85843704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EA127B-58CE-4438-BDEE-CDD006B737B0}" type="datetimeFigureOut">
              <a:rPr kumimoji="1" lang="ja-JP" altLang="en-US" smtClean="0"/>
              <a:t>2024/5/11</a:t>
            </a:fld>
            <a:endParaRPr kumimoji="1" lang="ja-JP" altLang="en-US"/>
          </a:p>
        </p:txBody>
      </p:sp>
      <p:sp>
        <p:nvSpPr>
          <p:cNvPr id="5" name="フッター プレースホルダー 4">
            <a:extLst>
              <a:ext uri="{FF2B5EF4-FFF2-40B4-BE49-F238E27FC236}">
                <a16:creationId xmlns:a16="http://schemas.microsoft.com/office/drawing/2014/main" id="{19D44071-F426-7178-0E47-F3A0EFE7D8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827C7D9-E7A8-D7C9-830E-160A882D55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2686696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9E981FD-9D47-428F-019F-27B70A30F114}"/>
              </a:ext>
            </a:extLst>
          </p:cNvPr>
          <p:cNvSpPr txBox="1"/>
          <p:nvPr/>
        </p:nvSpPr>
        <p:spPr>
          <a:xfrm>
            <a:off x="121298" y="130629"/>
            <a:ext cx="4414222" cy="369332"/>
          </a:xfrm>
          <a:prstGeom prst="rect">
            <a:avLst/>
          </a:prstGeom>
          <a:noFill/>
        </p:spPr>
        <p:txBody>
          <a:bodyPr wrap="none" rtlCol="0">
            <a:spAutoFit/>
          </a:bodyPr>
          <a:lstStyle/>
          <a:p>
            <a:r>
              <a:rPr lang="en-US" altLang="ja-JP" sz="1800" b="0" i="0" u="none" strike="noStrike" baseline="0" dirty="0">
                <a:solidFill>
                  <a:srgbClr val="0080AE"/>
                </a:solidFill>
                <a:latin typeface="AdvPSTim"/>
              </a:rPr>
              <a:t>https://doi.org/10.1016/j.sandf.2024.101374</a:t>
            </a:r>
            <a:endParaRPr kumimoji="1" lang="ja-JP" altLang="en-US" dirty="0">
              <a:latin typeface="Arial" panose="020B0604020202020204" pitchFamily="34" charset="0"/>
              <a:cs typeface="Arial" panose="020B0604020202020204" pitchFamily="34" charset="0"/>
            </a:endParaRPr>
          </a:p>
        </p:txBody>
      </p:sp>
      <p:sp>
        <p:nvSpPr>
          <p:cNvPr id="3" name="テキスト ボックス 2">
            <a:extLst>
              <a:ext uri="{FF2B5EF4-FFF2-40B4-BE49-F238E27FC236}">
                <a16:creationId xmlns:a16="http://schemas.microsoft.com/office/drawing/2014/main" id="{2F51D47F-158D-1CF9-0388-A4276B995291}"/>
              </a:ext>
            </a:extLst>
          </p:cNvPr>
          <p:cNvSpPr txBox="1"/>
          <p:nvPr/>
        </p:nvSpPr>
        <p:spPr>
          <a:xfrm>
            <a:off x="0" y="506078"/>
            <a:ext cx="11720182" cy="369332"/>
          </a:xfrm>
          <a:prstGeom prst="rect">
            <a:avLst/>
          </a:prstGeom>
          <a:noFill/>
        </p:spPr>
        <p:txBody>
          <a:bodyPr wrap="square" rtlCol="0">
            <a:spAutoFit/>
          </a:bodyPr>
          <a:lstStyle/>
          <a:p>
            <a:pPr algn="l"/>
            <a:r>
              <a:rPr kumimoji="1" lang="en-US" altLang="ja-JP" dirty="0">
                <a:latin typeface="Arial" panose="020B0604020202020204" pitchFamily="34" charset="0"/>
                <a:cs typeface="Arial" panose="020B0604020202020204" pitchFamily="34" charset="0"/>
              </a:rPr>
              <a:t> Effect of the particle’s shape on the dynamic shear modulus and compressibility of diatomaceous soils</a:t>
            </a:r>
          </a:p>
        </p:txBody>
      </p:sp>
      <p:sp>
        <p:nvSpPr>
          <p:cNvPr id="4" name="テキスト ボックス 3">
            <a:extLst>
              <a:ext uri="{FF2B5EF4-FFF2-40B4-BE49-F238E27FC236}">
                <a16:creationId xmlns:a16="http://schemas.microsoft.com/office/drawing/2014/main" id="{01F1DD53-2AEF-B0F5-93D3-50C5C89904D2}"/>
              </a:ext>
            </a:extLst>
          </p:cNvPr>
          <p:cNvSpPr txBox="1"/>
          <p:nvPr/>
        </p:nvSpPr>
        <p:spPr>
          <a:xfrm>
            <a:off x="0" y="1452915"/>
            <a:ext cx="184731" cy="369332"/>
          </a:xfrm>
          <a:prstGeom prst="rect">
            <a:avLst/>
          </a:prstGeom>
          <a:noFill/>
        </p:spPr>
        <p:txBody>
          <a:bodyPr wrap="none" rtlCol="0">
            <a:spAutoFit/>
          </a:bodyPr>
          <a:lstStyle/>
          <a:p>
            <a:endParaRPr kumimoji="1" lang="ja-JP" altLang="en-US" dirty="0">
              <a:latin typeface="Arial" panose="020B0604020202020204" pitchFamily="34" charset="0"/>
              <a:cs typeface="Arial" panose="020B0604020202020204" pitchFamily="34" charset="0"/>
            </a:endParaRPr>
          </a:p>
        </p:txBody>
      </p:sp>
      <p:sp>
        <p:nvSpPr>
          <p:cNvPr id="5" name="テキスト ボックス 4">
            <a:extLst>
              <a:ext uri="{FF2B5EF4-FFF2-40B4-BE49-F238E27FC236}">
                <a16:creationId xmlns:a16="http://schemas.microsoft.com/office/drawing/2014/main" id="{1CE56016-E775-67B4-585E-C3E2DA60DA50}"/>
              </a:ext>
            </a:extLst>
          </p:cNvPr>
          <p:cNvSpPr txBox="1"/>
          <p:nvPr/>
        </p:nvSpPr>
        <p:spPr>
          <a:xfrm>
            <a:off x="10027275" y="130629"/>
            <a:ext cx="2108269" cy="369332"/>
          </a:xfrm>
          <a:prstGeom prst="rect">
            <a:avLst/>
          </a:prstGeom>
          <a:noFill/>
        </p:spPr>
        <p:txBody>
          <a:bodyPr wrap="none" rtlCol="0">
            <a:spAutoFit/>
          </a:bodyPr>
          <a:lstStyle/>
          <a:p>
            <a:r>
              <a:rPr kumimoji="1" lang="en-US" altLang="ja-JP" dirty="0">
                <a:latin typeface="Arial" panose="020B0604020202020204" pitchFamily="34" charset="0"/>
                <a:cs typeface="Arial" panose="020B0604020202020204" pitchFamily="34" charset="0"/>
              </a:rPr>
              <a:t>Hajime Matsumoto</a:t>
            </a:r>
            <a:endParaRPr kumimoji="1" lang="ja-JP" altLang="en-US" dirty="0">
              <a:latin typeface="Arial" panose="020B0604020202020204" pitchFamily="34" charset="0"/>
              <a:cs typeface="Arial" panose="020B0604020202020204" pitchFamily="34" charset="0"/>
            </a:endParaRPr>
          </a:p>
        </p:txBody>
      </p:sp>
      <p:sp>
        <p:nvSpPr>
          <p:cNvPr id="6" name="テキスト ボックス 5">
            <a:extLst>
              <a:ext uri="{FF2B5EF4-FFF2-40B4-BE49-F238E27FC236}">
                <a16:creationId xmlns:a16="http://schemas.microsoft.com/office/drawing/2014/main" id="{4318FABE-5B0A-5DE0-5AC5-F15DCD63ED47}"/>
              </a:ext>
            </a:extLst>
          </p:cNvPr>
          <p:cNvSpPr txBox="1"/>
          <p:nvPr/>
        </p:nvSpPr>
        <p:spPr>
          <a:xfrm>
            <a:off x="-20899" y="2535443"/>
            <a:ext cx="646331" cy="369332"/>
          </a:xfrm>
          <a:prstGeom prst="rect">
            <a:avLst/>
          </a:prstGeom>
          <a:noFill/>
        </p:spPr>
        <p:txBody>
          <a:bodyPr wrap="none" rtlCol="0">
            <a:spAutoFit/>
          </a:bodyPr>
          <a:lstStyle/>
          <a:p>
            <a:r>
              <a:rPr lang="ja-JP" altLang="en-US" b="1" dirty="0"/>
              <a:t>概要</a:t>
            </a:r>
            <a:endParaRPr kumimoji="1" lang="ja-JP" altLang="en-US" b="1" dirty="0"/>
          </a:p>
        </p:txBody>
      </p:sp>
      <p:sp>
        <p:nvSpPr>
          <p:cNvPr id="7" name="テキスト ボックス 6">
            <a:extLst>
              <a:ext uri="{FF2B5EF4-FFF2-40B4-BE49-F238E27FC236}">
                <a16:creationId xmlns:a16="http://schemas.microsoft.com/office/drawing/2014/main" id="{81437C02-8F43-5C8E-32BE-C87E2A8436DE}"/>
              </a:ext>
            </a:extLst>
          </p:cNvPr>
          <p:cNvSpPr txBox="1"/>
          <p:nvPr/>
        </p:nvSpPr>
        <p:spPr>
          <a:xfrm>
            <a:off x="-20899" y="2792545"/>
            <a:ext cx="6896722" cy="1323439"/>
          </a:xfrm>
          <a:prstGeom prst="rect">
            <a:avLst/>
          </a:prstGeom>
          <a:noFill/>
        </p:spPr>
        <p:txBody>
          <a:bodyPr wrap="square" rtlCol="0">
            <a:spAutoFit/>
          </a:bodyPr>
          <a:lstStyle/>
          <a:p>
            <a:pPr marL="285750" indent="-285750">
              <a:buFont typeface="Arial" panose="020B0604020202020204" pitchFamily="34" charset="0"/>
              <a:buChar char="•"/>
            </a:pPr>
            <a:r>
              <a:rPr lang="ja-JP" altLang="en-US" sz="1600" dirty="0"/>
              <a:t>動的せん断弾性率と減衰比は地震時の水平地層における地震波の増幅を解析するための重要なパラメータである</a:t>
            </a:r>
            <a:endParaRPr lang="en-US" altLang="ja-JP" sz="1600" dirty="0"/>
          </a:p>
          <a:p>
            <a:pPr marL="285750" indent="-285750">
              <a:buFont typeface="Arial" panose="020B0604020202020204" pitchFamily="34" charset="0"/>
              <a:buChar char="•"/>
            </a:pPr>
            <a:r>
              <a:rPr lang="ja-JP" altLang="en-US" sz="1600" dirty="0"/>
              <a:t>珪藻土は単細胞の藻類の化石であり、世界中に多く分布している</a:t>
            </a:r>
            <a:endParaRPr lang="en-US" altLang="ja-JP" sz="1600" dirty="0"/>
          </a:p>
          <a:p>
            <a:pPr marL="285750" indent="-285750">
              <a:buFont typeface="Arial" panose="020B0604020202020204" pitchFamily="34" charset="0"/>
              <a:buChar char="•"/>
            </a:pPr>
            <a:r>
              <a:rPr lang="ja-JP" altLang="en-US" sz="1600" dirty="0"/>
              <a:t>珪藻土混合物の動的特性および圧縮特性に対する珪藻の形状効果を研究する</a:t>
            </a:r>
            <a:endParaRPr lang="en-US" altLang="ja-JP" sz="1600" dirty="0"/>
          </a:p>
        </p:txBody>
      </p:sp>
      <p:sp>
        <p:nvSpPr>
          <p:cNvPr id="8" name="テキスト ボックス 7">
            <a:extLst>
              <a:ext uri="{FF2B5EF4-FFF2-40B4-BE49-F238E27FC236}">
                <a16:creationId xmlns:a16="http://schemas.microsoft.com/office/drawing/2014/main" id="{4A9D627A-E007-ACF4-3A04-814ABD307D5C}"/>
              </a:ext>
            </a:extLst>
          </p:cNvPr>
          <p:cNvSpPr txBox="1"/>
          <p:nvPr/>
        </p:nvSpPr>
        <p:spPr>
          <a:xfrm>
            <a:off x="92365" y="4229364"/>
            <a:ext cx="1338828" cy="369332"/>
          </a:xfrm>
          <a:prstGeom prst="rect">
            <a:avLst/>
          </a:prstGeom>
          <a:noFill/>
        </p:spPr>
        <p:txBody>
          <a:bodyPr wrap="none" rtlCol="0">
            <a:spAutoFit/>
          </a:bodyPr>
          <a:lstStyle/>
          <a:p>
            <a:r>
              <a:rPr kumimoji="1" lang="ja-JP" altLang="en-US" b="1" dirty="0"/>
              <a:t>手法・結果</a:t>
            </a:r>
          </a:p>
        </p:txBody>
      </p:sp>
      <p:sp>
        <p:nvSpPr>
          <p:cNvPr id="11" name="テキスト ボックス 10">
            <a:extLst>
              <a:ext uri="{FF2B5EF4-FFF2-40B4-BE49-F238E27FC236}">
                <a16:creationId xmlns:a16="http://schemas.microsoft.com/office/drawing/2014/main" id="{0D58E873-669F-6DDC-5957-D2CC0D990BFB}"/>
              </a:ext>
            </a:extLst>
          </p:cNvPr>
          <p:cNvSpPr txBox="1"/>
          <p:nvPr/>
        </p:nvSpPr>
        <p:spPr>
          <a:xfrm>
            <a:off x="6898433" y="4864760"/>
            <a:ext cx="4943047" cy="830997"/>
          </a:xfrm>
          <a:prstGeom prst="rect">
            <a:avLst/>
          </a:prstGeom>
          <a:noFill/>
        </p:spPr>
        <p:txBody>
          <a:bodyPr wrap="square" rtlCol="0">
            <a:spAutoFit/>
          </a:bodyPr>
          <a:lstStyle/>
          <a:p>
            <a:pPr marL="285750" indent="-285750">
              <a:buFont typeface="Arial" panose="020B0604020202020204" pitchFamily="34" charset="0"/>
              <a:buChar char="•"/>
            </a:pPr>
            <a:r>
              <a:rPr lang="ja-JP" altLang="en-US" sz="1600"/>
              <a:t>珪藻土の形状が地震時発生場所に与える影響が大きく，地震動の増幅を発生させることが証明された</a:t>
            </a:r>
            <a:endParaRPr lang="en-US" altLang="ja-JP" sz="1600" dirty="0"/>
          </a:p>
        </p:txBody>
      </p:sp>
      <p:sp>
        <p:nvSpPr>
          <p:cNvPr id="12" name="テキスト ボックス 11">
            <a:extLst>
              <a:ext uri="{FF2B5EF4-FFF2-40B4-BE49-F238E27FC236}">
                <a16:creationId xmlns:a16="http://schemas.microsoft.com/office/drawing/2014/main" id="{B59E2E43-EFB6-A660-AE01-D90061F5FFC8}"/>
              </a:ext>
            </a:extLst>
          </p:cNvPr>
          <p:cNvSpPr txBox="1"/>
          <p:nvPr/>
        </p:nvSpPr>
        <p:spPr>
          <a:xfrm>
            <a:off x="6898433" y="4495428"/>
            <a:ext cx="1107996" cy="369332"/>
          </a:xfrm>
          <a:prstGeom prst="rect">
            <a:avLst/>
          </a:prstGeom>
          <a:noFill/>
        </p:spPr>
        <p:txBody>
          <a:bodyPr wrap="none" rtlCol="0">
            <a:spAutoFit/>
          </a:bodyPr>
          <a:lstStyle/>
          <a:p>
            <a:r>
              <a:rPr lang="ja-JP" altLang="en-US" b="1" dirty="0"/>
              <a:t>コメント</a:t>
            </a:r>
            <a:endParaRPr kumimoji="1" lang="ja-JP" altLang="en-US" b="1" dirty="0"/>
          </a:p>
        </p:txBody>
      </p:sp>
      <p:sp>
        <p:nvSpPr>
          <p:cNvPr id="13" name="テキスト ボックス 12">
            <a:extLst>
              <a:ext uri="{FF2B5EF4-FFF2-40B4-BE49-F238E27FC236}">
                <a16:creationId xmlns:a16="http://schemas.microsoft.com/office/drawing/2014/main" id="{E91BFC28-C83B-DECD-5AA5-74185ED42BCD}"/>
              </a:ext>
            </a:extLst>
          </p:cNvPr>
          <p:cNvSpPr txBox="1"/>
          <p:nvPr/>
        </p:nvSpPr>
        <p:spPr>
          <a:xfrm>
            <a:off x="92364" y="4495428"/>
            <a:ext cx="6651335" cy="1323439"/>
          </a:xfrm>
          <a:prstGeom prst="rect">
            <a:avLst/>
          </a:prstGeom>
          <a:noFill/>
        </p:spPr>
        <p:txBody>
          <a:bodyPr wrap="square" rtlCol="0">
            <a:spAutoFit/>
          </a:bodyPr>
          <a:lstStyle/>
          <a:p>
            <a:pPr marL="285750" indent="-285750">
              <a:buFont typeface="Arial" panose="020B0604020202020204" pitchFamily="34" charset="0"/>
              <a:buChar char="•"/>
            </a:pPr>
            <a:r>
              <a:rPr lang="ja-JP" altLang="en-US" sz="1600" dirty="0">
                <a:latin typeface="AdvEPSTIM"/>
              </a:rPr>
              <a:t>カオリンと異なる珪藻土を異なる割合で混合し、その混合物を圧縮性、せん断弾性率や減衰比などの動的特性の観点から分析</a:t>
            </a:r>
            <a:endParaRPr lang="en-US" altLang="ja-JP" sz="1600" dirty="0">
              <a:latin typeface="AdvEPSTIM"/>
            </a:endParaRPr>
          </a:p>
          <a:p>
            <a:pPr marL="285750" indent="-285750">
              <a:buFont typeface="Arial" panose="020B0604020202020204" pitchFamily="34" charset="0"/>
              <a:buChar char="•"/>
            </a:pPr>
            <a:r>
              <a:rPr lang="ja-JP" altLang="en-US" sz="1600" dirty="0">
                <a:latin typeface="AdvEPSTIM"/>
              </a:rPr>
              <a:t>珪藻土を配合することで，混合物の圧縮性を高め，最大せん断弾性率を低下させた</a:t>
            </a:r>
            <a:endParaRPr lang="en-US" altLang="ja-JP" sz="1600" dirty="0">
              <a:latin typeface="AdvEPSTIM"/>
            </a:endParaRPr>
          </a:p>
          <a:p>
            <a:pPr marL="285750" indent="-285750">
              <a:buFont typeface="Arial" panose="020B0604020202020204" pitchFamily="34" charset="0"/>
              <a:buChar char="•"/>
            </a:pPr>
            <a:r>
              <a:rPr lang="ja-JP" altLang="en-US" sz="1600" dirty="0">
                <a:latin typeface="AdvEPSTIM"/>
              </a:rPr>
              <a:t>珪藻の形状は正規化せん断弾性率劣化曲線と減衰比に影響を与えた</a:t>
            </a:r>
            <a:endParaRPr lang="en-US" altLang="ja-JP" sz="1600" dirty="0">
              <a:latin typeface="AdvEPSTIM"/>
            </a:endParaRPr>
          </a:p>
        </p:txBody>
      </p:sp>
      <p:sp>
        <p:nvSpPr>
          <p:cNvPr id="14" name="テキスト ボックス 13">
            <a:extLst>
              <a:ext uri="{FF2B5EF4-FFF2-40B4-BE49-F238E27FC236}">
                <a16:creationId xmlns:a16="http://schemas.microsoft.com/office/drawing/2014/main" id="{270174E9-E2C2-B96E-4530-CAFA7706CB6A}"/>
              </a:ext>
            </a:extLst>
          </p:cNvPr>
          <p:cNvSpPr txBox="1"/>
          <p:nvPr/>
        </p:nvSpPr>
        <p:spPr>
          <a:xfrm>
            <a:off x="-20899" y="916676"/>
            <a:ext cx="11057242" cy="369332"/>
          </a:xfrm>
          <a:prstGeom prst="rect">
            <a:avLst/>
          </a:prstGeom>
          <a:noFill/>
        </p:spPr>
        <p:txBody>
          <a:bodyPr wrap="square" rtlCol="0">
            <a:spAutoFit/>
          </a:bodyPr>
          <a:lstStyle/>
          <a:p>
            <a:r>
              <a:rPr kumimoji="1" lang="ja-JP" altLang="en-US" dirty="0"/>
              <a:t> 珪藻土の動的せん断弾性率と圧縮率に及ぼす粒子形状の影響</a:t>
            </a:r>
          </a:p>
        </p:txBody>
      </p:sp>
      <p:sp>
        <p:nvSpPr>
          <p:cNvPr id="16" name="テキスト ボックス 15">
            <a:extLst>
              <a:ext uri="{FF2B5EF4-FFF2-40B4-BE49-F238E27FC236}">
                <a16:creationId xmlns:a16="http://schemas.microsoft.com/office/drawing/2014/main" id="{0D944385-3840-086A-A9B6-B65E1BEEDC01}"/>
              </a:ext>
            </a:extLst>
          </p:cNvPr>
          <p:cNvSpPr txBox="1"/>
          <p:nvPr/>
        </p:nvSpPr>
        <p:spPr>
          <a:xfrm>
            <a:off x="-20899" y="1331055"/>
            <a:ext cx="10343922" cy="369332"/>
          </a:xfrm>
          <a:prstGeom prst="rect">
            <a:avLst/>
          </a:prstGeom>
          <a:noFill/>
        </p:spPr>
        <p:txBody>
          <a:bodyPr wrap="square" rtlCol="0">
            <a:spAutoFit/>
          </a:bodyPr>
          <a:lstStyle/>
          <a:p>
            <a:r>
              <a:rPr kumimoji="1" lang="pt-BR" altLang="ja-JP" dirty="0"/>
              <a:t> Laura Ibago´n</a:t>
            </a:r>
            <a:r>
              <a:rPr kumimoji="1" lang="pt-BR" altLang="ja-JP" baseline="30000" dirty="0"/>
              <a:t>a,b</a:t>
            </a:r>
            <a:r>
              <a:rPr kumimoji="1" lang="pt-BR" altLang="ja-JP" dirty="0"/>
              <a:t>, Bernardo Caicedo</a:t>
            </a:r>
            <a:r>
              <a:rPr kumimoji="1" lang="pt-BR" altLang="ja-JP" baseline="30000" dirty="0"/>
              <a:t>b</a:t>
            </a:r>
            <a:r>
              <a:rPr kumimoji="1" lang="pt-BR" altLang="ja-JP" dirty="0"/>
              <a:t>, Juan P. Villacreses</a:t>
            </a:r>
            <a:r>
              <a:rPr kumimoji="1" lang="pt-BR" altLang="ja-JP" baseline="30000" dirty="0"/>
              <a:t>a,b</a:t>
            </a:r>
            <a:r>
              <a:rPr kumimoji="1" lang="pt-BR" altLang="ja-JP" dirty="0"/>
              <a:t>, Fabricio Yepez</a:t>
            </a:r>
            <a:r>
              <a:rPr kumimoji="1" lang="pt-BR" altLang="ja-JP" baseline="30000" dirty="0"/>
              <a:t>a</a:t>
            </a:r>
            <a:endParaRPr kumimoji="1" lang="ja-JP" altLang="en-US" baseline="30000" dirty="0"/>
          </a:p>
        </p:txBody>
      </p:sp>
      <p:sp>
        <p:nvSpPr>
          <p:cNvPr id="9" name="テキスト ボックス 8">
            <a:extLst>
              <a:ext uri="{FF2B5EF4-FFF2-40B4-BE49-F238E27FC236}">
                <a16:creationId xmlns:a16="http://schemas.microsoft.com/office/drawing/2014/main" id="{F28CB0AB-E29F-C234-3734-7113879A7639}"/>
              </a:ext>
            </a:extLst>
          </p:cNvPr>
          <p:cNvSpPr txBox="1"/>
          <p:nvPr/>
        </p:nvSpPr>
        <p:spPr>
          <a:xfrm>
            <a:off x="-20899" y="1889112"/>
            <a:ext cx="7198939" cy="369332"/>
          </a:xfrm>
          <a:prstGeom prst="rect">
            <a:avLst/>
          </a:prstGeom>
          <a:noFill/>
        </p:spPr>
        <p:txBody>
          <a:bodyPr wrap="square" rtlCol="0">
            <a:spAutoFit/>
          </a:bodyPr>
          <a:lstStyle/>
          <a:p>
            <a:r>
              <a:rPr kumimoji="1" lang="en-US" altLang="ja-JP" dirty="0"/>
              <a:t>a)</a:t>
            </a:r>
            <a:r>
              <a:rPr kumimoji="1" lang="ja-JP" altLang="en-US" dirty="0"/>
              <a:t>サンフランシスコ・デ・キト大学，</a:t>
            </a:r>
            <a:r>
              <a:rPr kumimoji="1" lang="en-US" altLang="ja-JP" dirty="0"/>
              <a:t>b)</a:t>
            </a:r>
            <a:r>
              <a:rPr lang="ja-JP" altLang="en-US" dirty="0"/>
              <a:t>アンデス大学</a:t>
            </a:r>
            <a:endParaRPr kumimoji="1" lang="ja-JP" altLang="en-US" dirty="0"/>
          </a:p>
        </p:txBody>
      </p:sp>
      <p:pic>
        <p:nvPicPr>
          <p:cNvPr id="17" name="図 16">
            <a:extLst>
              <a:ext uri="{FF2B5EF4-FFF2-40B4-BE49-F238E27FC236}">
                <a16:creationId xmlns:a16="http://schemas.microsoft.com/office/drawing/2014/main" id="{0009CE18-C3C3-AA89-FA9E-C8B38EEE358C}"/>
              </a:ext>
            </a:extLst>
          </p:cNvPr>
          <p:cNvPicPr>
            <a:picLocks noChangeAspect="1"/>
          </p:cNvPicPr>
          <p:nvPr/>
        </p:nvPicPr>
        <p:blipFill>
          <a:blip r:embed="rId3"/>
          <a:stretch>
            <a:fillRect/>
          </a:stretch>
        </p:blipFill>
        <p:spPr>
          <a:xfrm>
            <a:off x="7081314" y="1765226"/>
            <a:ext cx="4405336" cy="2694335"/>
          </a:xfrm>
          <a:prstGeom prst="rect">
            <a:avLst/>
          </a:prstGeom>
        </p:spPr>
      </p:pic>
    </p:spTree>
    <p:extLst>
      <p:ext uri="{BB962C8B-B14F-4D97-AF65-F5344CB8AC3E}">
        <p14:creationId xmlns:p14="http://schemas.microsoft.com/office/powerpoint/2010/main" val="209855669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569</TotalTime>
  <Words>233</Words>
  <Application>Microsoft Office PowerPoint</Application>
  <PresentationFormat>ワイド画面</PresentationFormat>
  <Paragraphs>18</Paragraphs>
  <Slides>1</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vt:i4>
      </vt:variant>
    </vt:vector>
  </HeadingPairs>
  <TitlesOfParts>
    <vt:vector size="7" baseType="lpstr">
      <vt:lpstr>AdvEPSTIM</vt:lpstr>
      <vt:lpstr>AdvPSTim</vt:lpstr>
      <vt:lpstr>游ゴシック</vt:lpstr>
      <vt:lpstr>游ゴシック Light</vt:lpstr>
      <vt:lpstr>Arial</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dc:creator>
  <cp:lastModifiedBy>松本 基</cp:lastModifiedBy>
  <cp:revision>29</cp:revision>
  <dcterms:created xsi:type="dcterms:W3CDTF">2024-04-04T01:46:24Z</dcterms:created>
  <dcterms:modified xsi:type="dcterms:W3CDTF">2024-05-11T07:07:54Z</dcterms:modified>
</cp:coreProperties>
</file>