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74DCA-C323-4E5C-805B-F2432A650A8E}" v="2" dt="2024-04-05T15:51:1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7:35:41.119" v="1566" actId="20577"/>
      <pc:docMkLst>
        <pc:docMk/>
      </pc:docMkLst>
      <pc:sldChg chg="modSp mod modNotesTx">
        <pc:chgData name="松本 基" userId="82f7f4283788acf4" providerId="LiveId" clId="{90674DCA-C323-4E5C-805B-F2432A650A8E}" dt="2024-04-05T17:35:41.119" v="1566" actId="20577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  <pc:spChg chg="mod">
          <ac:chgData name="松本 基" userId="82f7f4283788acf4" providerId="LiveId" clId="{90674DCA-C323-4E5C-805B-F2432A650A8E}" dt="2024-04-05T17:34:13.805" v="1562" actId="20577"/>
          <ac:spMkLst>
            <pc:docMk/>
            <pc:sldMk cId="2098556697" sldId="257"/>
            <ac:spMk id="7" creationId="{81437C02-8F43-5C8E-32BE-C87E2A8436DE}"/>
          </ac:spMkLst>
        </pc:spChg>
        <pc:spChg chg="mod">
          <ac:chgData name="松本 基" userId="82f7f4283788acf4" providerId="LiveId" clId="{90674DCA-C323-4E5C-805B-F2432A650A8E}" dt="2024-04-05T17:35:41.119" v="1566" actId="20577"/>
          <ac:spMkLst>
            <pc:docMk/>
            <pc:sldMk cId="2098556697" sldId="257"/>
            <ac:spMk id="11" creationId="{0D58E873-669F-6DDC-5957-D2CC0D990BFB}"/>
          </ac:spMkLst>
        </pc:spChg>
        <pc:spChg chg="mod">
          <ac:chgData name="松本 基" userId="82f7f4283788acf4" providerId="LiveId" clId="{90674DCA-C323-4E5C-805B-F2432A650A8E}" dt="2024-04-05T17:17:15.898" v="1156" actId="20577"/>
          <ac:spMkLst>
            <pc:docMk/>
            <pc:sldMk cId="2098556697" sldId="257"/>
            <ac:spMk id="12" creationId="{B59E2E43-EFB6-A660-AE01-D90061F5FFC8}"/>
          </ac:spMkLst>
        </pc:spChg>
        <pc:spChg chg="mod">
          <ac:chgData name="松本 基" userId="82f7f4283788acf4" providerId="LiveId" clId="{90674DCA-C323-4E5C-805B-F2432A650A8E}" dt="2024-04-05T16:57:34.847" v="937" actId="20577"/>
          <ac:spMkLst>
            <pc:docMk/>
            <pc:sldMk cId="2098556697" sldId="257"/>
            <ac:spMk id="13" creationId="{E91BFC28-C83B-DECD-5AA5-74185ED42BCD}"/>
          </ac:spMkLst>
        </pc:spChg>
      </pc:sldChg>
    </pc:docChg>
  </pc:docChgLst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AAEF-04BB-4ED5-897D-89F937FEADB5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955F-9E4B-4C16-B783-3A8FDD710B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955F-9E4B-4C16-B783-3A8FDD710B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121298" y="130629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https://doi.org/10.1016/j.sandf.2024.101380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0" y="506078"/>
            <a:ext cx="117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Improved support point selection on adaptive kriging metamodels for reliability analysis of soil slopes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0" y="1452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-30230" y="2137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-20899" y="2603955"/>
            <a:ext cx="7084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不確実性の定量化は、地盤の固有のばらつきや、その特性を正確に決定することの難しさから、ジオテクニカルな問題において極めて重要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土質斜面の信頼性・安全性評価を行うための確率論的シミュレーションと適応的クリギングメタモデルに基づく反復的アプローチを提案する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92365" y="42293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8E873-669F-6DDC-5957-D2CC0D990BFB}"/>
              </a:ext>
            </a:extLst>
          </p:cNvPr>
          <p:cNvSpPr txBox="1"/>
          <p:nvPr/>
        </p:nvSpPr>
        <p:spPr>
          <a:xfrm>
            <a:off x="6898433" y="4864760"/>
            <a:ext cx="494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よく分からない研究だった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495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BFC28-C83B-DECD-5AA5-74185ED42BCD}"/>
              </a:ext>
            </a:extLst>
          </p:cNvPr>
          <p:cNvSpPr txBox="1"/>
          <p:nvPr/>
        </p:nvSpPr>
        <p:spPr>
          <a:xfrm>
            <a:off x="92364" y="4495428"/>
            <a:ext cx="6651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確率的シミュレーションと適応的栗キングメタモデルを組み合わせた反復的アプローチを採用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提案された手法は、計算効率と精度の両面で標準的な</a:t>
            </a:r>
            <a:r>
              <a:rPr lang="en-US" altLang="ja-JP" sz="1600" dirty="0">
                <a:latin typeface="AdvEPSTIM"/>
              </a:rPr>
              <a:t>Kriging</a:t>
            </a:r>
            <a:r>
              <a:rPr lang="ja-JP" altLang="en-US" sz="1600" dirty="0">
                <a:latin typeface="AdvEPSTIM"/>
              </a:rPr>
              <a:t>手法を上回り、失敗確率の大小に関係なく好ましくなる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AdvEPSTIM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0174E9-E2C2-B96E-4530-CAFA7706CB6A}"/>
              </a:ext>
            </a:extLst>
          </p:cNvPr>
          <p:cNvSpPr txBox="1"/>
          <p:nvPr/>
        </p:nvSpPr>
        <p:spPr>
          <a:xfrm>
            <a:off x="24167" y="919127"/>
            <a:ext cx="110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 適応クリギングメタモデルにおける支持点選択の改善 土壌斜面の信頼性解析のための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44385-3840-086A-A9B6-B65E1BEEDC01}"/>
              </a:ext>
            </a:extLst>
          </p:cNvPr>
          <p:cNvSpPr txBox="1"/>
          <p:nvPr/>
        </p:nvSpPr>
        <p:spPr>
          <a:xfrm>
            <a:off x="-20899" y="1282530"/>
            <a:ext cx="10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C. </a:t>
            </a:r>
            <a:r>
              <a:rPr kumimoji="1" lang="en-US" altLang="ja-JP" dirty="0" err="1"/>
              <a:t>Are´valo</a:t>
            </a:r>
            <a:r>
              <a:rPr kumimoji="1" lang="en-US" altLang="ja-JP" baseline="30000" dirty="0" err="1"/>
              <a:t>a</a:t>
            </a:r>
            <a:r>
              <a:rPr kumimoji="1" lang="en-US" altLang="ja-JP" dirty="0"/>
              <a:t>, R.O. </a:t>
            </a:r>
            <a:r>
              <a:rPr kumimoji="1" lang="en-US" altLang="ja-JP" dirty="0" err="1"/>
              <a:t>Ruiz</a:t>
            </a:r>
            <a:r>
              <a:rPr kumimoji="1" lang="en-US" altLang="ja-JP" baseline="30000" dirty="0" err="1"/>
              <a:t>b</a:t>
            </a:r>
            <a:r>
              <a:rPr kumimoji="1" lang="en-US" altLang="ja-JP" dirty="0"/>
              <a:t>, Y. </a:t>
            </a:r>
            <a:r>
              <a:rPr kumimoji="1" lang="en-US" altLang="ja-JP" dirty="0" err="1"/>
              <a:t>Alberto</a:t>
            </a:r>
            <a:r>
              <a:rPr kumimoji="1" lang="en-US" altLang="ja-JP" baseline="30000" dirty="0" err="1"/>
              <a:t>a</a:t>
            </a:r>
            <a:endParaRPr kumimoji="1" lang="ja-JP" altLang="en-US" baseline="30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8CB0AB-E29F-C234-3734-7113879A7639}"/>
              </a:ext>
            </a:extLst>
          </p:cNvPr>
          <p:cNvSpPr txBox="1"/>
          <p:nvPr/>
        </p:nvSpPr>
        <p:spPr>
          <a:xfrm>
            <a:off x="-20899" y="1655138"/>
            <a:ext cx="57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a)</a:t>
            </a:r>
            <a:r>
              <a:rPr lang="ja-JP" altLang="en-US" dirty="0"/>
              <a:t>チリ</a:t>
            </a:r>
            <a:r>
              <a:rPr kumimoji="1" lang="ja-JP" altLang="en-US" dirty="0"/>
              <a:t>大学，</a:t>
            </a:r>
            <a:r>
              <a:rPr kumimoji="1" lang="en-US" altLang="ja-JP" dirty="0"/>
              <a:t>b)</a:t>
            </a:r>
            <a:r>
              <a:rPr lang="ja-JP" altLang="en-US" dirty="0"/>
              <a:t>ミシガン大学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C92C9D7-76F4-DF55-2E0F-84139164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33" y="2446216"/>
            <a:ext cx="4943047" cy="15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176</Words>
  <Application>Microsoft Office PowerPoint</Application>
  <PresentationFormat>ワイド画面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AdvEPSTIM</vt:lpstr>
      <vt:lpstr>AdvPSTim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松本 基</cp:lastModifiedBy>
  <cp:revision>30</cp:revision>
  <dcterms:created xsi:type="dcterms:W3CDTF">2024-04-04T01:46:24Z</dcterms:created>
  <dcterms:modified xsi:type="dcterms:W3CDTF">2024-05-11T08:17:01Z</dcterms:modified>
</cp:coreProperties>
</file>