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https://doi.org/10.1016/j.sandf.2024.101392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0" y="506078"/>
            <a:ext cx="117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Constitutive modeling and analysis of geomaterials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0" y="1452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0" y="2122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1711" y="2507079"/>
            <a:ext cx="6896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岡文雄が共同研究者とともに執筆し、</a:t>
            </a:r>
            <a:r>
              <a:rPr lang="en-US" altLang="ja-JP" sz="1600" dirty="0"/>
              <a:t>Soils &amp; Foundations</a:t>
            </a:r>
            <a:r>
              <a:rPr lang="ja-JP" altLang="en-US" sz="1600" dirty="0"/>
              <a:t>誌および関連出版物に掲載された論文のセルフレビューである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粘性土・砂質土の構成モデル、三相物質の支配方程式、地盤・地質材料の挙動解析について扱う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92365" y="4229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94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自分の著書の解説をすることで論文になることを知った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92364" y="4495428"/>
            <a:ext cx="6651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弾塑性モデルは，</a:t>
            </a:r>
            <a:r>
              <a:rPr lang="en-US" altLang="ja-JP" sz="1600" dirty="0" err="1">
                <a:latin typeface="AdvEPSTIM"/>
              </a:rPr>
              <a:t>Perzyna</a:t>
            </a:r>
            <a:r>
              <a:rPr lang="ja-JP" altLang="en-US" sz="1600" dirty="0">
                <a:latin typeface="AdvEPSTIM"/>
              </a:rPr>
              <a:t>型の過応力モデルと非弾性体積ひずみを硬化パラメータとする</a:t>
            </a:r>
            <a:r>
              <a:rPr lang="en-US" altLang="ja-JP" sz="1600" dirty="0">
                <a:latin typeface="AdvEPSTIM"/>
              </a:rPr>
              <a:t>Cam-Clay</a:t>
            </a:r>
            <a:r>
              <a:rPr lang="ja-JP" altLang="en-US" sz="1600" dirty="0">
                <a:latin typeface="AdvEPSTIM"/>
              </a:rPr>
              <a:t>型の弾塑性モデルを基に開発され，ひずみに対する圧密降伏応力の劣化を考慮した加速クリープ挙動を含むようにモデルを拡張した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混相土の支配方程式を定式化し、有限要素法（</a:t>
            </a:r>
            <a:r>
              <a:rPr lang="en-US" altLang="ja-JP" sz="1600" dirty="0">
                <a:latin typeface="AdvEPSTIM"/>
              </a:rPr>
              <a:t>FEM</a:t>
            </a:r>
            <a:r>
              <a:rPr lang="ja-JP" altLang="en-US" sz="1600" dirty="0">
                <a:latin typeface="AdvEPSTIM"/>
              </a:rPr>
              <a:t>）と物質点法（</a:t>
            </a:r>
            <a:r>
              <a:rPr lang="en-US" altLang="ja-JP" sz="1600" dirty="0">
                <a:latin typeface="AdvEPSTIM"/>
              </a:rPr>
              <a:t>MPM</a:t>
            </a:r>
            <a:r>
              <a:rPr lang="ja-JP" altLang="en-US" sz="1600" dirty="0">
                <a:latin typeface="AdvEPSTIM"/>
              </a:rPr>
              <a:t>）を用いた数値有限変形解析法を提案したことで、不飽和地盤の厳密な解析が可能となった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AdvEPSTIM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0174E9-E2C2-B96E-4530-CAFA7706CB6A}"/>
              </a:ext>
            </a:extLst>
          </p:cNvPr>
          <p:cNvSpPr txBox="1"/>
          <p:nvPr/>
        </p:nvSpPr>
        <p:spPr>
          <a:xfrm>
            <a:off x="24167" y="948569"/>
            <a:ext cx="110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地盤材料の構成モデリングと解析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44385-3840-086A-A9B6-B65E1BEEDC01}"/>
              </a:ext>
            </a:extLst>
          </p:cNvPr>
          <p:cNvSpPr txBox="1"/>
          <p:nvPr/>
        </p:nvSpPr>
        <p:spPr>
          <a:xfrm>
            <a:off x="-20899" y="1313114"/>
            <a:ext cx="10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Fusao Oka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8CB0AB-E29F-C234-3734-7113879A7639}"/>
              </a:ext>
            </a:extLst>
          </p:cNvPr>
          <p:cNvSpPr txBox="1"/>
          <p:nvPr/>
        </p:nvSpPr>
        <p:spPr>
          <a:xfrm>
            <a:off x="-20899" y="1637581"/>
            <a:ext cx="57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京都大学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C5F41CB-1DDC-AD7F-5170-83BB133B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00" y="1014910"/>
            <a:ext cx="5036892" cy="3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198</Words>
  <Application>Microsoft Office PowerPoint</Application>
  <PresentationFormat>ワイド画面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29</cp:revision>
  <dcterms:created xsi:type="dcterms:W3CDTF">2024-04-04T01:46:24Z</dcterms:created>
  <dcterms:modified xsi:type="dcterms:W3CDTF">2024-05-10T10:16:47Z</dcterms:modified>
</cp:coreProperties>
</file>