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ague Spartan"/>
      <p:regular r:id="rId17"/>
      <p:bold r:id="rId18"/>
    </p:embeddedFont>
    <p:embeddedFont>
      <p:font typeface="Inter"/>
      <p:regular r:id="rId19"/>
      <p:bold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Serif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rifExtraBold-boldItalic.fntdata"/><Relationship Id="rId25" Type="http://schemas.openxmlformats.org/officeDocument/2006/relationships/font" Target="fonts/RobotoSerif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regular.fntdata"/><Relationship Id="rId16" Type="http://schemas.openxmlformats.org/officeDocument/2006/relationships/slide" Target="slides/slide11.xml"/><Relationship Id="rId19" Type="http://schemas.openxmlformats.org/officeDocument/2006/relationships/font" Target="fonts/Inter-regular.fntdata"/><Relationship Id="rId18" Type="http://schemas.openxmlformats.org/officeDocument/2006/relationships/font" Target="fonts/LeagueSpart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93716226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93716226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SLIDES_API9271687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SLIDES_API9271687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93716226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93716226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93716226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93716226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93716226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93716226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SLIDES_API93716226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SLIDES_API93716226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93716226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93716226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93716226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93716226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SLIDES_API93716226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SLIDES_API93716226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SLIDES_API93716226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SLIDES_API93716226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hyperlink" Target="https://pexels.com/?utm_source=magicslides.app&amp;utm_medium=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063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   Bank Management System</a:t>
            </a:r>
            <a:endParaRPr sz="3200">
              <a:solidFill>
                <a:srgbClr val="000000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2125" y="149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Providing secure and efficient net banking facilities</a:t>
            </a:r>
            <a:endParaRPr sz="1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Importance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Internet banking system is a crucial part of modern finance.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It provides convenience and accessibility for customers to manage their finances.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With Java-based engineering, the system is robust and secure.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It allows for seamless integration with other banking services.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444450" y="3201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Lato"/>
                <a:ea typeface="Lato"/>
                <a:cs typeface="Lato"/>
                <a:sym typeface="Lato"/>
              </a:rPr>
              <a:t>Thank You</a:t>
            </a:r>
            <a:endParaRPr b="1" sz="3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Great Presentation!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381000" y="1651000"/>
            <a:ext cx="45720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Thank you for your attention.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 hope you found the presentation informative.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If you have any questions, please feel free to ask.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 appreciate your time and engagement.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595000" y="33584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r. Yash Kansal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Roll No.- 2219969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CSE-F1-III-Sem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Session: 2023-2024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GEHU ,  Dehradun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Overview of Internet Banking System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Java-based Engineering Project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Internet banking system is a convenient and secure way to manage financial transactions.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It allows users to access their accounts, transfer funds, pay bills, and view transaction history online.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system is built using Java programming language, which offers scalability, flexibility, and security.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With the integration of various technologies, such as encryption and authentication mechanisms, it ensures the protection of sensitive user data.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Secure Login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08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191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Login with ID and Password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64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Users can securely login through a web page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Account login ID and password are required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Title and subtitle must be catchy and concise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Slide content should not exceed 18 words per paragraph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Banking Facilities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270000" y="1270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ague Spartan"/>
                <a:ea typeface="League Spartan"/>
                <a:cs typeface="League Spartan"/>
                <a:sym typeface="League Spartan"/>
              </a:rPr>
              <a:t>All banking customers can access various options and features such as money transfer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71500" y="1397000"/>
            <a:ext cx="381000" cy="3810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25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22300" y="1397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270000" y="2286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ague Spartan"/>
                <a:ea typeface="League Spartan"/>
                <a:cs typeface="League Spartan"/>
                <a:sym typeface="League Spartan"/>
              </a:rPr>
              <a:t>These facilities include online banking, mobile banking, and ATM services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71500" y="2413000"/>
            <a:ext cx="381000" cy="3810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25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22300" y="2413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270000" y="3302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ague Spartan"/>
                <a:ea typeface="League Spartan"/>
                <a:cs typeface="League Spartan"/>
                <a:sym typeface="League Spartan"/>
              </a:rPr>
              <a:t>Customers can transfer funds between their own accounts or to other people within the bank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71500" y="3429000"/>
            <a:ext cx="381000" cy="3810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25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22300" y="3429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Money Transfer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Transfer money easily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Customers can transfer money to Western Union, interbanking, or other banking customers by adding them as payees.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This convenient feature enables customers to send money securely and efficiently.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Transfer funds quickly and hassle-free using our user-friendly platform.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Enjoy the convenience of transferring money to various banking channels with just a few clicks.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381000" y="381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Advantages of Internet Banking System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08000" y="1270000"/>
            <a:ext cx="4064100" cy="3174900"/>
          </a:xfrm>
          <a:prstGeom prst="rect">
            <a:avLst/>
          </a:prstGeom>
          <a:solidFill>
            <a:srgbClr val="0254D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318000" y="1270000"/>
            <a:ext cx="4064100" cy="3174900"/>
          </a:xfrm>
          <a:prstGeom prst="rect">
            <a:avLst/>
          </a:prstGeom>
          <a:solidFill>
            <a:srgbClr val="A5465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35000" y="15240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Benefits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572000" y="15240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Drawbacks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08000" y="1905000"/>
            <a:ext cx="3810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Convenient and accessible - Customers can access their bank accounts and make transactions anytime and anywhere.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Time-saving and efficient - Online transactions can be completed quickly and without the need for physical paperwork.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Cost-effective - Internet banking reduces the need for physical bank branches, resulting in lower operational costs for both banks and customers.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445000" y="1905000"/>
            <a:ext cx="3810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Security risks - Internet banking is vulnerable to hacking and online fraud, requiring strong security measures to protect customer data.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Dependence on technology - System outages or technical glitches can disrupt online banking services temporarily.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Limited personal interaction - Online banking lacks the personal touch of face-to-face interactions with bank staff.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System Architecture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508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191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Apache &amp; MYSQL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064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Apache Server Pages (ASP) is a technology used to develop dynamic web pages.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MYSQL database is used to store and retrieve data for the bank application.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ASP allows for server-side scripting, making it easier to create dynamic and interactive web pages.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By using MYSQL, the bank application can easily manage customer data, transactions, and more.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Timeline of Project Development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23" name="Google Shape;123;p20"/>
          <p:cNvCxnSpPr/>
          <p:nvPr/>
        </p:nvCxnSpPr>
        <p:spPr>
          <a:xfrm>
            <a:off x="635000" y="1270000"/>
            <a:ext cx="0" cy="3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0"/>
          <p:cNvSpPr txBox="1"/>
          <p:nvPr/>
        </p:nvSpPr>
        <p:spPr>
          <a:xfrm>
            <a:off x="1016000" y="1270000"/>
            <a:ext cx="1905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Planning Phase</a:t>
            </a:r>
            <a:endParaRPr b="1"/>
          </a:p>
        </p:txBody>
      </p:sp>
      <p:sp>
        <p:nvSpPr>
          <p:cNvPr id="125" name="Google Shape;125;p20"/>
          <p:cNvSpPr txBox="1"/>
          <p:nvPr/>
        </p:nvSpPr>
        <p:spPr>
          <a:xfrm>
            <a:off x="3556000" y="1270000"/>
            <a:ext cx="4445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This phase involved gathering requirements and defining project scope.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571500" y="1397000"/>
            <a:ext cx="126900" cy="12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1016000" y="2540000"/>
            <a:ext cx="1905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Phase</a:t>
            </a:r>
            <a:endParaRPr b="1"/>
          </a:p>
        </p:txBody>
      </p:sp>
      <p:sp>
        <p:nvSpPr>
          <p:cNvPr id="128" name="Google Shape;128;p20"/>
          <p:cNvSpPr txBox="1"/>
          <p:nvPr/>
        </p:nvSpPr>
        <p:spPr>
          <a:xfrm>
            <a:off x="3556000" y="2540000"/>
            <a:ext cx="4445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During this phase, the project's architecture and layout were created.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571500" y="2667000"/>
            <a:ext cx="126900" cy="12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1016000" y="3810000"/>
            <a:ext cx="1905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Phase</a:t>
            </a:r>
            <a:endParaRPr b="1"/>
          </a:p>
        </p:txBody>
      </p:sp>
      <p:sp>
        <p:nvSpPr>
          <p:cNvPr id="131" name="Google Shape;131;p20"/>
          <p:cNvSpPr txBox="1"/>
          <p:nvPr/>
        </p:nvSpPr>
        <p:spPr>
          <a:xfrm>
            <a:off x="3556000" y="3810000"/>
            <a:ext cx="4445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The actual coding and implementation of the project took place in this phase.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71500" y="3937000"/>
            <a:ext cx="126900" cy="12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Challenges Faced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Potential Issues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One challenge encountered during development was integrating multiple software components.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Another challenge was ensuring compatibility across different operating systems and devices.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Deploying the system required addressing security concerns and protecting sensitive data.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Additionally, scaling the system to handle increasing user demand posed a significant challenge.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