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entury Gothic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23" name="Google Shape;23;p1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684212" y="2537138"/>
            <a:ext cx="6400800" cy="32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i="1" u="sng" dirty="0" smtClean="0">
                <a:solidFill>
                  <a:schemeClr val="bg1">
                    <a:lumMod val="9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 SALES DATA ANALYSIS</a:t>
            </a:r>
            <a:endParaRPr sz="2400" i="1" u="sng">
              <a:solidFill>
                <a:schemeClr val="bg1">
                  <a:lumMod val="9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/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3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a predictive model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analyze the sales trend on different factors and take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ecisions according to that trend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will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in solving problems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elated to sales factors.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3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in growth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on less sales areas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in easy flow for  managing resources.</a:t>
            </a:r>
            <a:endParaRPr sz="240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in taking effective decisions.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type="body" idx="1"/>
          </p:nvPr>
        </p:nvSpPr>
        <p:spPr>
          <a:xfrm>
            <a:off x="838200" y="609600"/>
            <a:ext cx="8534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0"/>
              </a:spcBef>
              <a:buSzPts val="1760"/>
              <a:buNone/>
            </a:pPr>
            <a:r>
              <a:rPr lang="en-US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Validation and Data Transformation </a:t>
            </a:r>
            <a:r>
              <a:rPr lang="en-US" sz="2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342900" indent="-342900">
              <a:spcBef>
                <a:spcPts val="0"/>
              </a:spcBef>
              <a:buSzPts val="1760"/>
            </a:pPr>
            <a:r>
              <a:rPr lang="en-GB" sz="22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Top </a:t>
            </a:r>
            <a:r>
              <a:rPr lang="en-GB" sz="22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sold </a:t>
            </a:r>
            <a:r>
              <a:rPr lang="en-GB" sz="22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Product</a:t>
            </a:r>
          </a:p>
          <a:p>
            <a:pPr marL="342900" indent="-342900">
              <a:spcBef>
                <a:spcPts val="0"/>
              </a:spcBef>
              <a:buSzPts val="1760"/>
            </a:pPr>
            <a:r>
              <a:rPr lang="en-GB" sz="22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Least </a:t>
            </a:r>
            <a:r>
              <a:rPr lang="en-GB" sz="22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sold </a:t>
            </a:r>
            <a:r>
              <a:rPr lang="en-GB" sz="22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product</a:t>
            </a:r>
          </a:p>
          <a:p>
            <a:pPr marL="342900" indent="-342900">
              <a:spcBef>
                <a:spcPts val="0"/>
              </a:spcBef>
              <a:buSzPts val="1760"/>
            </a:pPr>
            <a:r>
              <a:rPr lang="en-GB" sz="22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Top profitable products</a:t>
            </a:r>
            <a:endParaRPr lang="en-GB" sz="2200" dirty="0" smtClean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ts val="1760"/>
            </a:pPr>
            <a:r>
              <a:rPr lang="en-GB" sz="22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Least profitable products</a:t>
            </a:r>
            <a:endParaRPr lang="en-GB" sz="2200" dirty="0" smtClean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ts val="1760"/>
            </a:pPr>
            <a:r>
              <a:rPr lang="en-GB" sz="22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Search by region and year</a:t>
            </a:r>
          </a:p>
          <a:p>
            <a:pPr marL="342900" indent="-342900">
              <a:spcBef>
                <a:spcPts val="0"/>
              </a:spcBef>
              <a:buSzPts val="1760"/>
            </a:pPr>
            <a:r>
              <a:rPr lang="en-GB" sz="22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Profit by different factors</a:t>
            </a:r>
            <a:endParaRPr lang="en-GB" sz="2200" dirty="0" smtClean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8" indent="0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/>
          </a:p>
          <a:p>
            <a:pPr marL="0" lvl="0" indent="0">
              <a:spcBef>
                <a:spcPts val="0"/>
              </a:spcBef>
              <a:buSzPts val="1760"/>
              <a:buNone/>
            </a:pPr>
            <a:r>
              <a:rPr lang="en-US" sz="36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Extraction from </a:t>
            </a:r>
            <a:r>
              <a:rPr lang="en-US" sz="36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CSV files:</a:t>
            </a:r>
            <a:endParaRPr lang="en-US" sz="3600" dirty="0" smtClean="0"/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Extracted Data From Analyzing Amazon Sales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CSV  </a:t>
            </a:r>
            <a:endParaRPr lang="en-US" sz="2400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Loaded into Power BI</a:t>
            </a: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Perform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Extract Transform Load (ETL)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operations</a:t>
            </a: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Plotted different types of charts(Bar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Chart, Donut Charts, pie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charts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)</a:t>
            </a: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In the end, gives a analyzing structure of data</a:t>
            </a: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endParaRPr lang="en-US" dirty="0" smtClean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type="body" idx="1"/>
          </p:nvPr>
        </p:nvSpPr>
        <p:spPr>
          <a:xfrm>
            <a:off x="703937" y="912750"/>
            <a:ext cx="8534400" cy="60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40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 and Prediction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Font typeface="Wingdings" pitchFamily="2" charset="2"/>
              <a:buChar char="Ø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 the sales based on different regions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the success of different types of items based on this structure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the profit of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items and work according to it.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3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>
              <a:spcBef>
                <a:spcPts val="960"/>
              </a:spcBef>
              <a:buNone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Q1) What’s the source of data?</a:t>
            </a:r>
            <a:endParaRPr lang="en-US" sz="2400" dirty="0" smtClean="0"/>
          </a:p>
          <a:p>
            <a:pPr marL="457200" lvl="1" indent="0">
              <a:spcBef>
                <a:spcPts val="960"/>
              </a:spcBef>
              <a:buNone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 for training is provided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form of CSV files and excel sheets.</a:t>
            </a:r>
            <a:endParaRPr lang="en-US" sz="2400" dirty="0" smtClean="0"/>
          </a:p>
          <a:p>
            <a:pPr marL="0" lvl="1" indent="0">
              <a:spcBef>
                <a:spcPts val="960"/>
              </a:spcBef>
              <a:buNone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2) What was the type of data?</a:t>
            </a:r>
            <a:endParaRPr lang="en-US" sz="2400" dirty="0" smtClean="0"/>
          </a:p>
          <a:p>
            <a:pPr marL="0" lvl="1" indent="0">
              <a:spcBef>
                <a:spcPts val="960"/>
              </a:spcBef>
              <a:buNone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data was the combination of numerical and Categorical values.</a:t>
            </a:r>
            <a:endParaRPr lang="en-US" sz="2400" dirty="0" smtClean="0"/>
          </a:p>
          <a:p>
            <a:pPr marL="0" lvl="1" indent="0">
              <a:spcBef>
                <a:spcPts val="960"/>
              </a:spcBef>
              <a:buNone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3) What’s the complete flow you followed in this Project?</a:t>
            </a:r>
            <a:endParaRPr lang="en-US" sz="2400" dirty="0" smtClean="0"/>
          </a:p>
          <a:p>
            <a:pPr marL="0" lvl="1" indent="0">
              <a:spcBef>
                <a:spcPts val="960"/>
              </a:spcBef>
              <a:buNone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data in Power BI and do ETL as mentioned in  4</a:t>
            </a:r>
            <a:r>
              <a:rPr lang="en-US" sz="2400" baseline="300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sheet.</a:t>
            </a:r>
            <a:endParaRPr lang="en-US" sz="2400" dirty="0" smtClean="0"/>
          </a:p>
          <a:p>
            <a:pPr marL="0" lvl="1" indent="0">
              <a:spcBef>
                <a:spcPts val="960"/>
              </a:spcBef>
              <a:buNone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4) After the File validation what you do with incompatible file or files which didn’t pass the validation?</a:t>
            </a:r>
            <a:endParaRPr lang="en-US" sz="2400" dirty="0" smtClean="0"/>
          </a:p>
          <a:p>
            <a:pPr marL="0" lvl="1" indent="0">
              <a:spcBef>
                <a:spcPts val="960"/>
              </a:spcBef>
              <a:buNone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Files like these are moved to the Achieve Folder and a list of these files has been   </a:t>
            </a:r>
            <a:endParaRPr lang="en-US" sz="2400" dirty="0" smtClean="0"/>
          </a:p>
          <a:p>
            <a:pPr marL="0" lvl="1" indent="0">
              <a:spcBef>
                <a:spcPts val="960"/>
              </a:spcBef>
              <a:buNone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shared with the client and we removed the bad data folder.</a:t>
            </a:r>
            <a:endParaRPr lang="en-US" sz="2400" dirty="0" smtClean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type="body" idx="1"/>
          </p:nvPr>
        </p:nvSpPr>
        <p:spPr>
          <a:xfrm>
            <a:off x="381000" y="0"/>
            <a:ext cx="11009805" cy="642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960"/>
              </a:spcBef>
              <a:buNone/>
            </a:pPr>
            <a:r>
              <a:rPr lang="en-US" sz="2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2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 </a:t>
            </a:r>
            <a:r>
              <a:rPr lang="en-US" sz="2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techniques were you using for data pre-processing?</a:t>
            </a:r>
            <a:endParaRPr lang="en-US" sz="2800" dirty="0" smtClean="0"/>
          </a:p>
          <a:p>
            <a:pPr marL="742950" lvl="1" indent="-285750">
              <a:spcBef>
                <a:spcPts val="960"/>
              </a:spcBef>
            </a:pPr>
            <a:r>
              <a:rPr lang="en-US" sz="2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unwanted attributes</a:t>
            </a:r>
            <a:endParaRPr lang="en-US" sz="2800" dirty="0" smtClean="0"/>
          </a:p>
          <a:p>
            <a:pPr marL="742950" lvl="1" indent="-285750">
              <a:spcBef>
                <a:spcPts val="960"/>
              </a:spcBef>
            </a:pPr>
            <a:r>
              <a:rPr lang="en-US" sz="2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  relation of independent variables with each other and output variables</a:t>
            </a:r>
            <a:endParaRPr lang="en-US" sz="2800" dirty="0" smtClean="0"/>
          </a:p>
          <a:p>
            <a:pPr marL="742950" lvl="1" indent="-285750">
              <a:spcBef>
                <a:spcPts val="960"/>
              </a:spcBef>
            </a:pPr>
            <a:r>
              <a:rPr lang="en-US" sz="2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and changing Distribution of continuous values</a:t>
            </a:r>
            <a:endParaRPr lang="en-US" sz="2800" dirty="0" smtClean="0"/>
          </a:p>
          <a:p>
            <a:pPr marL="742950" lvl="1" indent="-285750">
              <a:spcBef>
                <a:spcPts val="960"/>
              </a:spcBef>
            </a:pPr>
            <a:r>
              <a:rPr lang="en-US" sz="2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outliers</a:t>
            </a:r>
            <a:endParaRPr lang="en-US" sz="2800" dirty="0" smtClean="0"/>
          </a:p>
          <a:p>
            <a:pPr marL="742950" lvl="1" indent="-285750">
              <a:spcBef>
                <a:spcPts val="960"/>
              </a:spcBef>
            </a:pPr>
            <a:r>
              <a:rPr lang="en-US" sz="2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Cleaning data and imputing if null values are present. </a:t>
            </a:r>
            <a:endParaRPr lang="en-US" sz="2800" dirty="0" smtClean="0"/>
          </a:p>
          <a:p>
            <a:pPr marL="742950" lvl="1" indent="-285750">
              <a:spcBef>
                <a:spcPts val="960"/>
              </a:spcBef>
            </a:pPr>
            <a:r>
              <a:rPr lang="en-US" sz="2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Converting categorical data into numeric values.</a:t>
            </a:r>
            <a:endParaRPr lang="en-US" sz="2800" dirty="0" smtClean="0"/>
          </a:p>
          <a:p>
            <a:pPr marL="742950" lvl="1" indent="-285750">
              <a:spcBef>
                <a:spcPts val="960"/>
              </a:spcBef>
            </a:pPr>
            <a:r>
              <a:rPr lang="en-US" sz="2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the data</a:t>
            </a:r>
            <a:endParaRPr lang="en-US" sz="2800" dirty="0" smtClean="0"/>
          </a:p>
          <a:p>
            <a:pPr marL="3486150" lvl="7" indent="-285750">
              <a:spcBef>
                <a:spcPts val="96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Summary:-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It is the data of sales that plays an important role in growth of any company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We manage the data and perform ETL in this process.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In this, we have to analyze and make some predictions that helps us take effective decisions.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253</Words>
  <PresentationFormat>Custom</PresentationFormat>
  <Paragraphs>50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Noto Sans Symbols</vt:lpstr>
      <vt:lpstr>Century Gothic</vt:lpstr>
      <vt:lpstr>Wingdings</vt:lpstr>
      <vt:lpstr>Slice</vt:lpstr>
      <vt:lpstr>Slide 1</vt:lpstr>
      <vt:lpstr>Slide 2</vt:lpstr>
      <vt:lpstr>Slide 3</vt:lpstr>
      <vt:lpstr>Slide 4</vt:lpstr>
      <vt:lpstr>Slide 5</vt:lpstr>
      <vt:lpstr>Slide 6</vt:lpstr>
      <vt:lpstr>Slide 7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10</dc:creator>
  <cp:lastModifiedBy>dell</cp:lastModifiedBy>
  <cp:revision>3</cp:revision>
  <dcterms:created xsi:type="dcterms:W3CDTF">2021-06-19T13:01:53Z</dcterms:created>
  <dcterms:modified xsi:type="dcterms:W3CDTF">2022-05-10T17:49:19Z</dcterms:modified>
</cp:coreProperties>
</file>