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Gothic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5800" y="2590800"/>
            <a:ext cx="101346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400" u="sng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SWIGGY BANGALORE RESTAURANTS DATA ANALYSIS</a:t>
            </a:r>
            <a:endParaRPr lang="en-US" sz="2400" u="sng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predictive model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analyze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of different restaurants in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angalore and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decisions according to that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will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solving problems related to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restaurants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growth.</a:t>
            </a:r>
            <a:endParaRPr sz="240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factors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easy flow for  managing resources.</a:t>
            </a:r>
            <a:endParaRPr sz="240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taking effective decisions.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838200" y="6096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SzPts val="1760"/>
              <a:buNone/>
            </a:pP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</a:t>
            </a: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Top  Rated</a:t>
            </a: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restaurants</a:t>
            </a:r>
            <a:endParaRPr lang="en-GB" sz="2200" dirty="0" smtClean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Top Rated Dishes</a:t>
            </a:r>
            <a:endParaRPr lang="en-GB" sz="2200" dirty="0" smtClean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Best Locations</a:t>
            </a:r>
            <a:endParaRPr lang="en-GB" sz="2200" dirty="0" smtClean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Relations Between Locations and Restaurants ratings</a:t>
            </a:r>
            <a:endParaRPr lang="en-GB" sz="2200" dirty="0" smtClean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lang="en-US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/>
          </a:p>
          <a:p>
            <a:pPr marL="0" lvl="0" indent="0">
              <a:spcBef>
                <a:spcPts val="0"/>
              </a:spcBef>
              <a:buSzPts val="1760"/>
              <a:buNone/>
            </a:pPr>
            <a:r>
              <a:rPr lang="en-US" sz="3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Extraction from  CSV files:</a:t>
            </a:r>
            <a:endParaRPr lang="en-US" sz="3600" dirty="0" smtClean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Data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4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Swiggy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Bangalore Outlet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</a:t>
            </a:r>
            <a:r>
              <a:rPr lang="en-US" sz="24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Csv</a:t>
            </a:r>
            <a:endParaRPr lang="en-US" sz="24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Loaded into Power BI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Perform Extract Transform Load (ETL) operations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Plotted different types of charts(Bar Chart, Donut Charts, pie charts)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In the end, gives a analyzing structure of data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endParaRPr lang="en-US" dirty="0" smtClean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4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and Prediction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Font typeface="Wingdings" pitchFamily="2" charset="2"/>
              <a:buChar char="Ø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the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ratings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different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locations</a:t>
            </a:r>
            <a:endParaRPr lang="en-US" sz="24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 the success of different types of items based on this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Analyze the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different items and work according to it.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lang="en-US" sz="2400" dirty="0" smtClean="0"/>
          </a:p>
          <a:p>
            <a:pPr marL="45720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in the form of CSV files and excel sheets.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Insert data in Power BI and do ETL as mentioned in  4</a:t>
            </a:r>
            <a:r>
              <a:rPr lang="en-US" sz="2400" baseline="30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sheet.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After the File validation what you do with incompatible file or files which didn’t pass the validation?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Files like these are moved to the Achieve Folder and a list of these files has been   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shared with the client and we removed the bad data folder.</a:t>
            </a:r>
            <a:endParaRPr lang="en-US" sz="2400" dirty="0" smtClean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381000" y="0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960"/>
              </a:spcBef>
              <a:buNone/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5) What techniques were you using for data pre-processing?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outliers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categorical data into numeric values.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 lang="en-US" sz="2800" dirty="0" smtClean="0"/>
          </a:p>
          <a:p>
            <a:pPr marL="3486150" lvl="7" indent="-285750">
              <a:spcBef>
                <a:spcPts val="96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Summary:-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It is the data of sales that plays an important role in growth of any company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We manage the data and perform ETL in this process.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In this, we have to analyze and make some predictions that helps us take effective decisions.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251</Words>
  <PresentationFormat>Custom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Century Gothic</vt:lpstr>
      <vt:lpstr>Noto Sans Symbols</vt:lpstr>
      <vt:lpstr>Wingdings</vt:lpstr>
      <vt:lpstr>Slice</vt:lpstr>
      <vt:lpstr>Slide 1</vt:lpstr>
      <vt:lpstr>Slide 2</vt:lpstr>
      <vt:lpstr>Slide 3</vt:lpstr>
      <vt:lpstr>Slide 4</vt:lpstr>
      <vt:lpstr>Slide 5</vt:lpstr>
      <vt:lpstr>Slide 6</vt:lpstr>
      <vt:lpstr>Slide 7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10</dc:creator>
  <cp:lastModifiedBy>dell</cp:lastModifiedBy>
  <cp:revision>4</cp:revision>
  <dcterms:created xsi:type="dcterms:W3CDTF">2021-06-19T13:01:53Z</dcterms:created>
  <dcterms:modified xsi:type="dcterms:W3CDTF">2022-05-18T17:11:15Z</dcterms:modified>
</cp:coreProperties>
</file>