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6" r:id="rId4"/>
    <p:sldMasterId id="2147483708" r:id="rId5"/>
    <p:sldMasterId id="2147483732" r:id="rId6"/>
  </p:sldMasterIdLst>
  <p:notesMasterIdLst>
    <p:notesMasterId r:id="rId20"/>
  </p:notesMasterIdLst>
  <p:handoutMasterIdLst>
    <p:handoutMasterId r:id="rId21"/>
  </p:handoutMasterIdLst>
  <p:sldIdLst>
    <p:sldId id="256" r:id="rId7"/>
    <p:sldId id="440" r:id="rId8"/>
    <p:sldId id="435" r:id="rId9"/>
    <p:sldId id="525" r:id="rId10"/>
    <p:sldId id="436" r:id="rId11"/>
    <p:sldId id="437" r:id="rId12"/>
    <p:sldId id="438" r:id="rId13"/>
    <p:sldId id="526" r:id="rId14"/>
    <p:sldId id="443" r:id="rId15"/>
    <p:sldId id="444" r:id="rId16"/>
    <p:sldId id="524" r:id="rId17"/>
    <p:sldId id="364" r:id="rId18"/>
    <p:sldId id="434" r:id="rId19"/>
  </p:sldIdLst>
  <p:sldSz cx="9144000" cy="6858000" type="screen4x3"/>
  <p:notesSz cx="7010400" cy="92964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0FB134-EB47-485D-83B7-67485138EDE3}" v="2" dt="2021-03-09T19:22:22.855"/>
    <p1510:client id="{F8ADA79A-449C-475E-A502-4727E79507C9}" v="31" dt="2021-03-09T20:00:23"/>
    <p1510:client id="{6575FD30-6337-4E1F-8567-8B17E1741AC0}" v="1" dt="2021-03-09T17:07:25.2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p:restoredLeft sz="5236" autoAdjust="0"/>
    <p:restoredTop sz="79727" autoAdjust="0"/>
  </p:normalViewPr>
  <p:slideViewPr>
    <p:cSldViewPr snapToGrid="0">
      <p:cViewPr>
        <p:scale>
          <a:sx n="72" d="100"/>
          <a:sy n="72" d="100"/>
        </p:scale>
        <p:origin x="1596" y="36"/>
      </p:cViewPr>
      <p:guideLst>
        <p:guide orient="horz" pos="2160"/>
        <p:guide pos="2880"/>
      </p:guideLst>
    </p:cSldViewPr>
  </p:slideViewPr>
  <p:outlineViewPr>
    <p:cViewPr>
      <p:scale>
        <a:sx n="33" d="100"/>
        <a:sy n="33" d="100"/>
      </p:scale>
      <p:origin x="0" y="-27020"/>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raham, Mark [OITS]" userId="e35e9e1f-7c0c-4cef-96ce-426e74170c9f" providerId="ADAL" clId="{EA021292-C1FE-44B1-8AA1-1D8125F3907F}"/>
    <pc:docChg chg="undo custSel addSld modSld sldOrd">
      <pc:chgData name="Abraham, Mark [OITS]" userId="e35e9e1f-7c0c-4cef-96ce-426e74170c9f" providerId="ADAL" clId="{EA021292-C1FE-44B1-8AA1-1D8125F3907F}" dt="2021-02-25T13:53:38.626" v="345" actId="404"/>
      <pc:docMkLst>
        <pc:docMk/>
      </pc:docMkLst>
      <pc:sldChg chg="addSp modSp">
        <pc:chgData name="Abraham, Mark [OITS]" userId="e35e9e1f-7c0c-4cef-96ce-426e74170c9f" providerId="ADAL" clId="{EA021292-C1FE-44B1-8AA1-1D8125F3907F}" dt="2021-02-25T13:33:25.352" v="51" actId="571"/>
        <pc:sldMkLst>
          <pc:docMk/>
          <pc:sldMk cId="2872878902" sldId="436"/>
        </pc:sldMkLst>
        <pc:cxnChg chg="add mod">
          <ac:chgData name="Abraham, Mark [OITS]" userId="e35e9e1f-7c0c-4cef-96ce-426e74170c9f" providerId="ADAL" clId="{EA021292-C1FE-44B1-8AA1-1D8125F3907F}" dt="2021-02-25T13:33:25.352" v="51" actId="571"/>
          <ac:cxnSpMkLst>
            <pc:docMk/>
            <pc:sldMk cId="2872878902" sldId="436"/>
            <ac:cxnSpMk id="8" creationId="{D623FCA3-4A76-43E6-BE19-FE2D75524898}"/>
          </ac:cxnSpMkLst>
        </pc:cxnChg>
      </pc:sldChg>
      <pc:sldChg chg="addSp delSp modSp new mod">
        <pc:chgData name="Abraham, Mark [OITS]" userId="e35e9e1f-7c0c-4cef-96ce-426e74170c9f" providerId="ADAL" clId="{EA021292-C1FE-44B1-8AA1-1D8125F3907F}" dt="2021-02-25T13:33:47.830" v="54" actId="404"/>
        <pc:sldMkLst>
          <pc:docMk/>
          <pc:sldMk cId="905889315" sldId="525"/>
        </pc:sldMkLst>
        <pc:spChg chg="mod">
          <ac:chgData name="Abraham, Mark [OITS]" userId="e35e9e1f-7c0c-4cef-96ce-426e74170c9f" providerId="ADAL" clId="{EA021292-C1FE-44B1-8AA1-1D8125F3907F}" dt="2021-02-25T13:32:59.498" v="50" actId="20577"/>
          <ac:spMkLst>
            <pc:docMk/>
            <pc:sldMk cId="905889315" sldId="525"/>
            <ac:spMk id="2" creationId="{7EBDAC87-861F-4887-96E5-162578D405E1}"/>
          </ac:spMkLst>
        </pc:spChg>
        <pc:spChg chg="mod">
          <ac:chgData name="Abraham, Mark [OITS]" userId="e35e9e1f-7c0c-4cef-96ce-426e74170c9f" providerId="ADAL" clId="{EA021292-C1FE-44B1-8AA1-1D8125F3907F}" dt="2021-02-25T13:32:38.721" v="35" actId="108"/>
          <ac:spMkLst>
            <pc:docMk/>
            <pc:sldMk cId="905889315" sldId="525"/>
            <ac:spMk id="3" creationId="{E3D9B148-0EC7-42F5-85B8-484819FAD6F4}"/>
          </ac:spMkLst>
        </pc:spChg>
        <pc:spChg chg="add del">
          <ac:chgData name="Abraham, Mark [OITS]" userId="e35e9e1f-7c0c-4cef-96ce-426e74170c9f" providerId="ADAL" clId="{EA021292-C1FE-44B1-8AA1-1D8125F3907F}" dt="2021-02-25T13:33:30.842" v="53" actId="22"/>
          <ac:spMkLst>
            <pc:docMk/>
            <pc:sldMk cId="905889315" sldId="525"/>
            <ac:spMk id="6" creationId="{660D0015-A18A-4ECE-B667-F3EFA9BC16C9}"/>
          </ac:spMkLst>
        </pc:spChg>
        <pc:cxnChg chg="add mod">
          <ac:chgData name="Abraham, Mark [OITS]" userId="e35e9e1f-7c0c-4cef-96ce-426e74170c9f" providerId="ADAL" clId="{EA021292-C1FE-44B1-8AA1-1D8125F3907F}" dt="2021-02-25T13:33:47.830" v="54" actId="404"/>
          <ac:cxnSpMkLst>
            <pc:docMk/>
            <pc:sldMk cId="905889315" sldId="525"/>
            <ac:cxnSpMk id="7" creationId="{881832C6-512B-4F59-94E6-3E1C01F5B4A7}"/>
          </ac:cxnSpMkLst>
        </pc:cxnChg>
      </pc:sldChg>
      <pc:sldChg chg="addSp modSp new mod ord">
        <pc:chgData name="Abraham, Mark [OITS]" userId="e35e9e1f-7c0c-4cef-96ce-426e74170c9f" providerId="ADAL" clId="{EA021292-C1FE-44B1-8AA1-1D8125F3907F}" dt="2021-02-25T13:53:38.626" v="345" actId="404"/>
        <pc:sldMkLst>
          <pc:docMk/>
          <pc:sldMk cId="3452560472" sldId="526"/>
        </pc:sldMkLst>
        <pc:spChg chg="mod">
          <ac:chgData name="Abraham, Mark [OITS]" userId="e35e9e1f-7c0c-4cef-96ce-426e74170c9f" providerId="ADAL" clId="{EA021292-C1FE-44B1-8AA1-1D8125F3907F}" dt="2021-02-25T13:38:41.772" v="242" actId="20577"/>
          <ac:spMkLst>
            <pc:docMk/>
            <pc:sldMk cId="3452560472" sldId="526"/>
            <ac:spMk id="2" creationId="{F0CB1410-56EA-49A0-8F86-8E186E4AFEAD}"/>
          </ac:spMkLst>
        </pc:spChg>
        <pc:spChg chg="mod">
          <ac:chgData name="Abraham, Mark [OITS]" userId="e35e9e1f-7c0c-4cef-96ce-426e74170c9f" providerId="ADAL" clId="{EA021292-C1FE-44B1-8AA1-1D8125F3907F}" dt="2021-02-25T13:53:38.626" v="345" actId="404"/>
          <ac:spMkLst>
            <pc:docMk/>
            <pc:sldMk cId="3452560472" sldId="526"/>
            <ac:spMk id="3" creationId="{8AD5FC80-AF76-41A2-AC4A-5395E7581F25}"/>
          </ac:spMkLst>
        </pc:spChg>
        <pc:cxnChg chg="add mod">
          <ac:chgData name="Abraham, Mark [OITS]" userId="e35e9e1f-7c0c-4cef-96ce-426e74170c9f" providerId="ADAL" clId="{EA021292-C1FE-44B1-8AA1-1D8125F3907F}" dt="2021-02-25T13:40:52.086" v="315" actId="404"/>
          <ac:cxnSpMkLst>
            <pc:docMk/>
            <pc:sldMk cId="3452560472" sldId="526"/>
            <ac:cxnSpMk id="5" creationId="{4E078939-9B08-4995-BE8D-6765F6212A6D}"/>
          </ac:cxnSpMkLst>
        </pc:cxnChg>
      </pc:sldChg>
    </pc:docChg>
  </pc:docChgLst>
  <pc:docChgLst>
    <pc:chgData name="Abraham, Mark [OITS]" userId="e35e9e1f-7c0c-4cef-96ce-426e74170c9f" providerId="ADAL" clId="{B8609544-FCFA-4D54-9FED-8AAC0E7A9998}"/>
    <pc:docChg chg="custSel addSld delSld modSld sldOrd">
      <pc:chgData name="Abraham, Mark [OITS]" userId="e35e9e1f-7c0c-4cef-96ce-426e74170c9f" providerId="ADAL" clId="{B8609544-FCFA-4D54-9FED-8AAC0E7A9998}" dt="2021-02-08T15:42:27.915" v="1394" actId="1076"/>
      <pc:docMkLst>
        <pc:docMk/>
      </pc:docMkLst>
      <pc:sldChg chg="modSp">
        <pc:chgData name="Abraham, Mark [OITS]" userId="e35e9e1f-7c0c-4cef-96ce-426e74170c9f" providerId="ADAL" clId="{B8609544-FCFA-4D54-9FED-8AAC0E7A9998}" dt="2021-02-02T16:43:03.576" v="1019" actId="6549"/>
        <pc:sldMkLst>
          <pc:docMk/>
          <pc:sldMk cId="999890961" sldId="256"/>
        </pc:sldMkLst>
        <pc:spChg chg="mod">
          <ac:chgData name="Abraham, Mark [OITS]" userId="e35e9e1f-7c0c-4cef-96ce-426e74170c9f" providerId="ADAL" clId="{B8609544-FCFA-4D54-9FED-8AAC0E7A9998}" dt="2021-02-02T16:43:03.576" v="1019" actId="6549"/>
          <ac:spMkLst>
            <pc:docMk/>
            <pc:sldMk cId="999890961" sldId="256"/>
            <ac:spMk id="2" creationId="{00000000-0000-0000-0000-000000000000}"/>
          </ac:spMkLst>
        </pc:spChg>
      </pc:sldChg>
      <pc:sldChg chg="addSp delSp modSp ord">
        <pc:chgData name="Abraham, Mark [OITS]" userId="e35e9e1f-7c0c-4cef-96ce-426e74170c9f" providerId="ADAL" clId="{B8609544-FCFA-4D54-9FED-8AAC0E7A9998}" dt="2021-02-02T16:57:09.725" v="1214" actId="1076"/>
        <pc:sldMkLst>
          <pc:docMk/>
          <pc:sldMk cId="3238292356" sldId="364"/>
        </pc:sldMkLst>
        <pc:spChg chg="add del mod">
          <ac:chgData name="Abraham, Mark [OITS]" userId="e35e9e1f-7c0c-4cef-96ce-426e74170c9f" providerId="ADAL" clId="{B8609544-FCFA-4D54-9FED-8AAC0E7A9998}" dt="2021-02-02T13:56:31.326" v="379" actId="478"/>
          <ac:spMkLst>
            <pc:docMk/>
            <pc:sldMk cId="3238292356" sldId="364"/>
            <ac:spMk id="3" creationId="{6617BA3C-1A86-4B13-B62F-3B88B9D3C544}"/>
          </ac:spMkLst>
        </pc:spChg>
        <pc:spChg chg="mod">
          <ac:chgData name="Abraham, Mark [OITS]" userId="e35e9e1f-7c0c-4cef-96ce-426e74170c9f" providerId="ADAL" clId="{B8609544-FCFA-4D54-9FED-8AAC0E7A9998}" dt="2021-02-02T16:23:22.364" v="895" actId="1076"/>
          <ac:spMkLst>
            <pc:docMk/>
            <pc:sldMk cId="3238292356" sldId="364"/>
            <ac:spMk id="13" creationId="{9FAC8FB0-F078-4D18-9B9F-2F6E60E1DB39}"/>
          </ac:spMkLst>
        </pc:spChg>
        <pc:spChg chg="mod">
          <ac:chgData name="Abraham, Mark [OITS]" userId="e35e9e1f-7c0c-4cef-96ce-426e74170c9f" providerId="ADAL" clId="{B8609544-FCFA-4D54-9FED-8AAC0E7A9998}" dt="2021-02-02T16:23:35.634" v="897" actId="1076"/>
          <ac:spMkLst>
            <pc:docMk/>
            <pc:sldMk cId="3238292356" sldId="364"/>
            <ac:spMk id="14" creationId="{26538A43-0C09-40D6-8F39-2B53F559392D}"/>
          </ac:spMkLst>
        </pc:spChg>
        <pc:spChg chg="mod">
          <ac:chgData name="Abraham, Mark [OITS]" userId="e35e9e1f-7c0c-4cef-96ce-426e74170c9f" providerId="ADAL" clId="{B8609544-FCFA-4D54-9FED-8AAC0E7A9998}" dt="2021-02-02T16:23:37.924" v="898" actId="1076"/>
          <ac:spMkLst>
            <pc:docMk/>
            <pc:sldMk cId="3238292356" sldId="364"/>
            <ac:spMk id="15" creationId="{B77C931E-D514-4937-87F9-87E346B6B58D}"/>
          </ac:spMkLst>
        </pc:spChg>
        <pc:spChg chg="mod">
          <ac:chgData name="Abraham, Mark [OITS]" userId="e35e9e1f-7c0c-4cef-96ce-426e74170c9f" providerId="ADAL" clId="{B8609544-FCFA-4D54-9FED-8AAC0E7A9998}" dt="2021-02-02T16:56:39.991" v="1194" actId="108"/>
          <ac:spMkLst>
            <pc:docMk/>
            <pc:sldMk cId="3238292356" sldId="364"/>
            <ac:spMk id="18" creationId="{2B47F71E-E872-469A-AF78-2C59E67E85EB}"/>
          </ac:spMkLst>
        </pc:spChg>
        <pc:spChg chg="mod">
          <ac:chgData name="Abraham, Mark [OITS]" userId="e35e9e1f-7c0c-4cef-96ce-426e74170c9f" providerId="ADAL" clId="{B8609544-FCFA-4D54-9FED-8AAC0E7A9998}" dt="2021-02-02T16:23:26.330" v="896" actId="1076"/>
          <ac:spMkLst>
            <pc:docMk/>
            <pc:sldMk cId="3238292356" sldId="364"/>
            <ac:spMk id="20" creationId="{88014AAD-E611-44B2-81CB-79445C016D70}"/>
          </ac:spMkLst>
        </pc:spChg>
        <pc:spChg chg="mod">
          <ac:chgData name="Abraham, Mark [OITS]" userId="e35e9e1f-7c0c-4cef-96ce-426e74170c9f" providerId="ADAL" clId="{B8609544-FCFA-4D54-9FED-8AAC0E7A9998}" dt="2021-02-02T16:57:04.513" v="1213" actId="313"/>
          <ac:spMkLst>
            <pc:docMk/>
            <pc:sldMk cId="3238292356" sldId="364"/>
            <ac:spMk id="23" creationId="{A77DA83A-C0BF-4DE8-9463-AA71B2861334}"/>
          </ac:spMkLst>
        </pc:spChg>
        <pc:spChg chg="mod">
          <ac:chgData name="Abraham, Mark [OITS]" userId="e35e9e1f-7c0c-4cef-96ce-426e74170c9f" providerId="ADAL" clId="{B8609544-FCFA-4D54-9FED-8AAC0E7A9998}" dt="2021-02-02T16:57:09.725" v="1214" actId="1076"/>
          <ac:spMkLst>
            <pc:docMk/>
            <pc:sldMk cId="3238292356" sldId="364"/>
            <ac:spMk id="26" creationId="{FFA51939-6B8B-4D24-B2B1-CB424DF9F02C}"/>
          </ac:spMkLst>
        </pc:spChg>
        <pc:grpChg chg="mod">
          <ac:chgData name="Abraham, Mark [OITS]" userId="e35e9e1f-7c0c-4cef-96ce-426e74170c9f" providerId="ADAL" clId="{B8609544-FCFA-4D54-9FED-8AAC0E7A9998}" dt="2021-02-02T16:24:00.729" v="900" actId="1076"/>
          <ac:grpSpMkLst>
            <pc:docMk/>
            <pc:sldMk cId="3238292356" sldId="364"/>
            <ac:grpSpMk id="8" creationId="{FD00957E-FD63-41AA-A9A2-CDC094BC474A}"/>
          </ac:grpSpMkLst>
        </pc:grpChg>
        <pc:graphicFrameChg chg="del mod">
          <ac:chgData name="Abraham, Mark [OITS]" userId="e35e9e1f-7c0c-4cef-96ce-426e74170c9f" providerId="ADAL" clId="{B8609544-FCFA-4D54-9FED-8AAC0E7A9998}" dt="2021-02-02T13:56:01.274" v="378" actId="478"/>
          <ac:graphicFrameMkLst>
            <pc:docMk/>
            <pc:sldMk cId="3238292356" sldId="364"/>
            <ac:graphicFrameMk id="9" creationId="{8A84E181-30A4-4AD2-9E2D-DB1DC1C638A2}"/>
          </ac:graphicFrameMkLst>
        </pc:graphicFrameChg>
      </pc:sldChg>
      <pc:sldChg chg="addSp modSp">
        <pc:chgData name="Abraham, Mark [OITS]" userId="e35e9e1f-7c0c-4cef-96ce-426e74170c9f" providerId="ADAL" clId="{B8609544-FCFA-4D54-9FED-8AAC0E7A9998}" dt="2021-02-08T15:42:27.915" v="1394" actId="1076"/>
        <pc:sldMkLst>
          <pc:docMk/>
          <pc:sldMk cId="2146205993" sldId="434"/>
        </pc:sldMkLst>
        <pc:spChg chg="add mod">
          <ac:chgData name="Abraham, Mark [OITS]" userId="e35e9e1f-7c0c-4cef-96ce-426e74170c9f" providerId="ADAL" clId="{B8609544-FCFA-4D54-9FED-8AAC0E7A9998}" dt="2021-02-08T15:42:02.337" v="1389" actId="1076"/>
          <ac:spMkLst>
            <pc:docMk/>
            <pc:sldMk cId="2146205993" sldId="434"/>
            <ac:spMk id="2" creationId="{D9170CE2-67F0-448A-AA85-9F45DD84AC15}"/>
          </ac:spMkLst>
        </pc:spChg>
        <pc:spChg chg="add mod">
          <ac:chgData name="Abraham, Mark [OITS]" userId="e35e9e1f-7c0c-4cef-96ce-426e74170c9f" providerId="ADAL" clId="{B8609544-FCFA-4D54-9FED-8AAC0E7A9998}" dt="2021-02-08T15:42:06.939" v="1390" actId="207"/>
          <ac:spMkLst>
            <pc:docMk/>
            <pc:sldMk cId="2146205993" sldId="434"/>
            <ac:spMk id="3" creationId="{BF5AAEE5-1F99-4651-91CF-CE49FBA98919}"/>
          </ac:spMkLst>
        </pc:spChg>
        <pc:spChg chg="mod">
          <ac:chgData name="Abraham, Mark [OITS]" userId="e35e9e1f-7c0c-4cef-96ce-426e74170c9f" providerId="ADAL" clId="{B8609544-FCFA-4D54-9FED-8AAC0E7A9998}" dt="2021-02-08T15:42:27.915" v="1394" actId="1076"/>
          <ac:spMkLst>
            <pc:docMk/>
            <pc:sldMk cId="2146205993" sldId="434"/>
            <ac:spMk id="5" creationId="{F01AAAE5-F51F-4072-B3F3-D7CF92B8C3C3}"/>
          </ac:spMkLst>
        </pc:spChg>
        <pc:picChg chg="mod">
          <ac:chgData name="Abraham, Mark [OITS]" userId="e35e9e1f-7c0c-4cef-96ce-426e74170c9f" providerId="ADAL" clId="{B8609544-FCFA-4D54-9FED-8AAC0E7A9998}" dt="2021-02-08T15:42:23.147" v="1393" actId="1076"/>
          <ac:picMkLst>
            <pc:docMk/>
            <pc:sldMk cId="2146205993" sldId="434"/>
            <ac:picMk id="8" creationId="{701659C7-847E-465C-ABE3-D4218C7E76CC}"/>
          </ac:picMkLst>
        </pc:picChg>
      </pc:sldChg>
      <pc:sldChg chg="modSp">
        <pc:chgData name="Abraham, Mark [OITS]" userId="e35e9e1f-7c0c-4cef-96ce-426e74170c9f" providerId="ADAL" clId="{B8609544-FCFA-4D54-9FED-8AAC0E7A9998}" dt="2021-02-02T16:54:23.683" v="1150" actId="404"/>
        <pc:sldMkLst>
          <pc:docMk/>
          <pc:sldMk cId="3322029766" sldId="435"/>
        </pc:sldMkLst>
        <pc:spChg chg="mod">
          <ac:chgData name="Abraham, Mark [OITS]" userId="e35e9e1f-7c0c-4cef-96ce-426e74170c9f" providerId="ADAL" clId="{B8609544-FCFA-4D54-9FED-8AAC0E7A9998}" dt="2021-02-02T16:54:23.683" v="1150" actId="404"/>
          <ac:spMkLst>
            <pc:docMk/>
            <pc:sldMk cId="3322029766" sldId="435"/>
            <ac:spMk id="6" creationId="{528BD0B4-8AE7-4F97-BC3B-262857F4520E}"/>
          </ac:spMkLst>
        </pc:spChg>
      </pc:sldChg>
      <pc:sldChg chg="modSp">
        <pc:chgData name="Abraham, Mark [OITS]" userId="e35e9e1f-7c0c-4cef-96ce-426e74170c9f" providerId="ADAL" clId="{B8609544-FCFA-4D54-9FED-8AAC0E7A9998}" dt="2021-02-02T16:50:54.701" v="1035" actId="207"/>
        <pc:sldMkLst>
          <pc:docMk/>
          <pc:sldMk cId="2872878902" sldId="436"/>
        </pc:sldMkLst>
        <pc:spChg chg="mod">
          <ac:chgData name="Abraham, Mark [OITS]" userId="e35e9e1f-7c0c-4cef-96ce-426e74170c9f" providerId="ADAL" clId="{B8609544-FCFA-4D54-9FED-8AAC0E7A9998}" dt="2021-02-02T16:50:54.701" v="1035" actId="207"/>
          <ac:spMkLst>
            <pc:docMk/>
            <pc:sldMk cId="2872878902" sldId="436"/>
            <ac:spMk id="7" creationId="{FF744808-A57B-4990-B5B0-9CC62A1634D3}"/>
          </ac:spMkLst>
        </pc:spChg>
      </pc:sldChg>
      <pc:sldChg chg="modSp">
        <pc:chgData name="Abraham, Mark [OITS]" userId="e35e9e1f-7c0c-4cef-96ce-426e74170c9f" providerId="ADAL" clId="{B8609544-FCFA-4D54-9FED-8AAC0E7A9998}" dt="2021-02-02T16:59:08.377" v="1216" actId="1076"/>
        <pc:sldMkLst>
          <pc:docMk/>
          <pc:sldMk cId="2459947824" sldId="437"/>
        </pc:sldMkLst>
        <pc:spChg chg="mod">
          <ac:chgData name="Abraham, Mark [OITS]" userId="e35e9e1f-7c0c-4cef-96ce-426e74170c9f" providerId="ADAL" clId="{B8609544-FCFA-4D54-9FED-8AAC0E7A9998}" dt="2021-02-02T16:59:08.377" v="1216" actId="1076"/>
          <ac:spMkLst>
            <pc:docMk/>
            <pc:sldMk cId="2459947824" sldId="437"/>
            <ac:spMk id="3" creationId="{AC1DE624-5B67-482A-9A8C-FF082F31042F}"/>
          </ac:spMkLst>
        </pc:spChg>
      </pc:sldChg>
      <pc:sldChg chg="addSp delSp modSp">
        <pc:chgData name="Abraham, Mark [OITS]" userId="e35e9e1f-7c0c-4cef-96ce-426e74170c9f" providerId="ADAL" clId="{B8609544-FCFA-4D54-9FED-8AAC0E7A9998}" dt="2021-02-02T17:02:58.570" v="1313" actId="14100"/>
        <pc:sldMkLst>
          <pc:docMk/>
          <pc:sldMk cId="2659182838" sldId="438"/>
        </pc:sldMkLst>
        <pc:spChg chg="mod">
          <ac:chgData name="Abraham, Mark [OITS]" userId="e35e9e1f-7c0c-4cef-96ce-426e74170c9f" providerId="ADAL" clId="{B8609544-FCFA-4D54-9FED-8AAC0E7A9998}" dt="2021-02-02T17:02:46.553" v="1310" actId="1076"/>
          <ac:spMkLst>
            <pc:docMk/>
            <pc:sldMk cId="2659182838" sldId="438"/>
            <ac:spMk id="3" creationId="{AC1DE624-5B67-482A-9A8C-FF082F31042F}"/>
          </ac:spMkLst>
        </pc:spChg>
        <pc:spChg chg="add del mod">
          <ac:chgData name="Abraham, Mark [OITS]" userId="e35e9e1f-7c0c-4cef-96ce-426e74170c9f" providerId="ADAL" clId="{B8609544-FCFA-4D54-9FED-8AAC0E7A9998}" dt="2021-02-02T17:01:15.071" v="1230" actId="478"/>
          <ac:spMkLst>
            <pc:docMk/>
            <pc:sldMk cId="2659182838" sldId="438"/>
            <ac:spMk id="8" creationId="{1E350A5F-FFF3-48B3-849F-36757F67D185}"/>
          </ac:spMkLst>
        </pc:spChg>
        <pc:spChg chg="add mod">
          <ac:chgData name="Abraham, Mark [OITS]" userId="e35e9e1f-7c0c-4cef-96ce-426e74170c9f" providerId="ADAL" clId="{B8609544-FCFA-4D54-9FED-8AAC0E7A9998}" dt="2021-02-02T17:02:42.322" v="1309" actId="113"/>
          <ac:spMkLst>
            <pc:docMk/>
            <pc:sldMk cId="2659182838" sldId="438"/>
            <ac:spMk id="9" creationId="{1B448A7D-F107-47F2-9645-FF61D5F36FE8}"/>
          </ac:spMkLst>
        </pc:spChg>
        <pc:picChg chg="mod">
          <ac:chgData name="Abraham, Mark [OITS]" userId="e35e9e1f-7c0c-4cef-96ce-426e74170c9f" providerId="ADAL" clId="{B8609544-FCFA-4D54-9FED-8AAC0E7A9998}" dt="2021-02-02T17:02:58.570" v="1313" actId="14100"/>
          <ac:picMkLst>
            <pc:docMk/>
            <pc:sldMk cId="2659182838" sldId="438"/>
            <ac:picMk id="2" creationId="{D6906044-2F6C-49AC-BF54-FDB6896B0729}"/>
          </ac:picMkLst>
        </pc:picChg>
        <pc:picChg chg="add mod">
          <ac:chgData name="Abraham, Mark [OITS]" userId="e35e9e1f-7c0c-4cef-96ce-426e74170c9f" providerId="ADAL" clId="{B8609544-FCFA-4D54-9FED-8AAC0E7A9998}" dt="2021-02-02T17:01:25.987" v="1234" actId="1076"/>
          <ac:picMkLst>
            <pc:docMk/>
            <pc:sldMk cId="2659182838" sldId="438"/>
            <ac:picMk id="1026" creationId="{EB0293A3-B1B4-4FBD-BE8F-8670F949C5E9}"/>
          </ac:picMkLst>
        </pc:picChg>
      </pc:sldChg>
      <pc:sldChg chg="modSp del ord">
        <pc:chgData name="Abraham, Mark [OITS]" userId="e35e9e1f-7c0c-4cef-96ce-426e74170c9f" providerId="ADAL" clId="{B8609544-FCFA-4D54-9FED-8AAC0E7A9998}" dt="2021-02-02T16:37:14.340" v="911" actId="2696"/>
        <pc:sldMkLst>
          <pc:docMk/>
          <pc:sldMk cId="2792687288" sldId="439"/>
        </pc:sldMkLst>
        <pc:spChg chg="mod">
          <ac:chgData name="Abraham, Mark [OITS]" userId="e35e9e1f-7c0c-4cef-96ce-426e74170c9f" providerId="ADAL" clId="{B8609544-FCFA-4D54-9FED-8AAC0E7A9998}" dt="2021-02-02T14:18:07.939" v="641" actId="20577"/>
          <ac:spMkLst>
            <pc:docMk/>
            <pc:sldMk cId="2792687288" sldId="439"/>
            <ac:spMk id="3" creationId="{4FDB6AD5-0CF2-4E39-AA61-5E3A33265489}"/>
          </ac:spMkLst>
        </pc:spChg>
      </pc:sldChg>
      <pc:sldChg chg="add del">
        <pc:chgData name="Abraham, Mark [OITS]" userId="e35e9e1f-7c0c-4cef-96ce-426e74170c9f" providerId="ADAL" clId="{B8609544-FCFA-4D54-9FED-8AAC0E7A9998}" dt="2021-02-02T13:40:53.148" v="1" actId="1076"/>
        <pc:sldMkLst>
          <pc:docMk/>
          <pc:sldMk cId="1902475462" sldId="440"/>
        </pc:sldMkLst>
      </pc:sldChg>
      <pc:sldChg chg="ord">
        <pc:chgData name="Abraham, Mark [OITS]" userId="e35e9e1f-7c0c-4cef-96ce-426e74170c9f" providerId="ADAL" clId="{B8609544-FCFA-4D54-9FED-8AAC0E7A9998}" dt="2021-02-02T13:41:08.494" v="2" actId="1076"/>
        <pc:sldMkLst>
          <pc:docMk/>
          <pc:sldMk cId="2144823720" sldId="440"/>
        </pc:sldMkLst>
      </pc:sldChg>
      <pc:sldChg chg="modSp add del">
        <pc:chgData name="Abraham, Mark [OITS]" userId="e35e9e1f-7c0c-4cef-96ce-426e74170c9f" providerId="ADAL" clId="{B8609544-FCFA-4D54-9FED-8AAC0E7A9998}" dt="2021-02-02T17:05:41.846" v="1328" actId="404"/>
        <pc:sldMkLst>
          <pc:docMk/>
          <pc:sldMk cId="552417608" sldId="443"/>
        </pc:sldMkLst>
        <pc:spChg chg="mod">
          <ac:chgData name="Abraham, Mark [OITS]" userId="e35e9e1f-7c0c-4cef-96ce-426e74170c9f" providerId="ADAL" clId="{B8609544-FCFA-4D54-9FED-8AAC0E7A9998}" dt="2021-02-02T17:05:41.846" v="1328" actId="404"/>
          <ac:spMkLst>
            <pc:docMk/>
            <pc:sldMk cId="552417608" sldId="443"/>
            <ac:spMk id="6" creationId="{528BD0B4-8AE7-4F97-BC3B-262857F4520E}"/>
          </ac:spMkLst>
        </pc:spChg>
      </pc:sldChg>
      <pc:sldChg chg="modSp">
        <pc:chgData name="Abraham, Mark [OITS]" userId="e35e9e1f-7c0c-4cef-96ce-426e74170c9f" providerId="ADAL" clId="{B8609544-FCFA-4D54-9FED-8AAC0E7A9998}" dt="2021-02-02T17:05:58.515" v="1330" actId="1076"/>
        <pc:sldMkLst>
          <pc:docMk/>
          <pc:sldMk cId="4220434898" sldId="444"/>
        </pc:sldMkLst>
        <pc:spChg chg="mod">
          <ac:chgData name="Abraham, Mark [OITS]" userId="e35e9e1f-7c0c-4cef-96ce-426e74170c9f" providerId="ADAL" clId="{B8609544-FCFA-4D54-9FED-8AAC0E7A9998}" dt="2021-02-02T17:05:58.515" v="1330" actId="1076"/>
          <ac:spMkLst>
            <pc:docMk/>
            <pc:sldMk cId="4220434898" sldId="444"/>
            <ac:spMk id="6" creationId="{528BD0B4-8AE7-4F97-BC3B-262857F4520E}"/>
          </ac:spMkLst>
        </pc:spChg>
      </pc:sldChg>
      <pc:sldChg chg="modSp ord">
        <pc:chgData name="Abraham, Mark [OITS]" userId="e35e9e1f-7c0c-4cef-96ce-426e74170c9f" providerId="ADAL" clId="{B8609544-FCFA-4D54-9FED-8AAC0E7A9998}" dt="2021-02-02T14:00:57.864" v="401" actId="404"/>
        <pc:sldMkLst>
          <pc:docMk/>
          <pc:sldMk cId="2283355088" sldId="524"/>
        </pc:sldMkLst>
        <pc:spChg chg="mod">
          <ac:chgData name="Abraham, Mark [OITS]" userId="e35e9e1f-7c0c-4cef-96ce-426e74170c9f" providerId="ADAL" clId="{B8609544-FCFA-4D54-9FED-8AAC0E7A9998}" dt="2021-02-02T14:00:57.864" v="401" actId="404"/>
          <ac:spMkLst>
            <pc:docMk/>
            <pc:sldMk cId="2283355088" sldId="524"/>
            <ac:spMk id="13" creationId="{00000000-0000-0000-0000-000000000000}"/>
          </ac:spMkLst>
        </pc:spChg>
      </pc:sldChg>
    </pc:docChg>
  </pc:docChgLst>
  <pc:docChgLst>
    <pc:chgData name="Abraham, Mark [OITS]" userId="S::mark.abraham@oits.ks.gov::e35e9e1f-7c0c-4cef-96ce-426e74170c9f" providerId="AD" clId="Web-{4C0FB134-EB47-485D-83B7-67485138EDE3}"/>
    <pc:docChg chg="modSld">
      <pc:chgData name="Abraham, Mark [OITS]" userId="S::mark.abraham@oits.ks.gov::e35e9e1f-7c0c-4cef-96ce-426e74170c9f" providerId="AD" clId="Web-{4C0FB134-EB47-485D-83B7-67485138EDE3}" dt="2021-03-09T19:22:20.402" v="238"/>
      <pc:docMkLst>
        <pc:docMk/>
      </pc:docMkLst>
      <pc:sldChg chg="modNotes">
        <pc:chgData name="Abraham, Mark [OITS]" userId="S::mark.abraham@oits.ks.gov::e35e9e1f-7c0c-4cef-96ce-426e74170c9f" providerId="AD" clId="Web-{4C0FB134-EB47-485D-83B7-67485138EDE3}" dt="2021-03-09T19:22:20.402" v="238"/>
        <pc:sldMkLst>
          <pc:docMk/>
          <pc:sldMk cId="2872878902" sldId="436"/>
        </pc:sldMkLst>
      </pc:sldChg>
    </pc:docChg>
  </pc:docChgLst>
  <pc:docChgLst>
    <pc:chgData name="Rail, Travis [OITS]" userId="aee7da47-ae4d-4fd2-9a0a-9393c76518d5" providerId="ADAL" clId="{6B0B5E8E-BA2E-4C89-BF74-3685FD69529F}"/>
    <pc:docChg chg="custSel modSld">
      <pc:chgData name="Rail, Travis [OITS]" userId="aee7da47-ae4d-4fd2-9a0a-9393c76518d5" providerId="ADAL" clId="{6B0B5E8E-BA2E-4C89-BF74-3685FD69529F}" dt="2021-03-02T16:24:09.294" v="0" actId="27636"/>
      <pc:docMkLst>
        <pc:docMk/>
      </pc:docMkLst>
      <pc:sldChg chg="modSp mod">
        <pc:chgData name="Rail, Travis [OITS]" userId="aee7da47-ae4d-4fd2-9a0a-9393c76518d5" providerId="ADAL" clId="{6B0B5E8E-BA2E-4C89-BF74-3685FD69529F}" dt="2021-03-02T16:24:09.294" v="0" actId="27636"/>
        <pc:sldMkLst>
          <pc:docMk/>
          <pc:sldMk cId="4220434898" sldId="444"/>
        </pc:sldMkLst>
        <pc:spChg chg="mod">
          <ac:chgData name="Rail, Travis [OITS]" userId="aee7da47-ae4d-4fd2-9a0a-9393c76518d5" providerId="ADAL" clId="{6B0B5E8E-BA2E-4C89-BF74-3685FD69529F}" dt="2021-03-02T16:24:09.294" v="0" actId="27636"/>
          <ac:spMkLst>
            <pc:docMk/>
            <pc:sldMk cId="4220434898" sldId="444"/>
            <ac:spMk id="6" creationId="{528BD0B4-8AE7-4F97-BC3B-262857F4520E}"/>
          </ac:spMkLst>
        </pc:spChg>
      </pc:sldChg>
    </pc:docChg>
  </pc:docChgLst>
  <pc:docChgLst>
    <pc:chgData name="Abraham, Mark [OITS]" userId="S::mark.abraham@oits.ks.gov::e35e9e1f-7c0c-4cef-96ce-426e74170c9f" providerId="AD" clId="Web-{CB2DE8F3-FC7A-4759-B24F-7A86498699CE}"/>
    <pc:docChg chg="modSld">
      <pc:chgData name="Abraham, Mark [OITS]" userId="S::mark.abraham@oits.ks.gov::e35e9e1f-7c0c-4cef-96ce-426e74170c9f" providerId="AD" clId="Web-{CB2DE8F3-FC7A-4759-B24F-7A86498699CE}" dt="2021-03-02T16:24:31.465" v="46" actId="20577"/>
      <pc:docMkLst>
        <pc:docMk/>
      </pc:docMkLst>
      <pc:sldChg chg="modSp">
        <pc:chgData name="Abraham, Mark [OITS]" userId="S::mark.abraham@oits.ks.gov::e35e9e1f-7c0c-4cef-96ce-426e74170c9f" providerId="AD" clId="Web-{CB2DE8F3-FC7A-4759-B24F-7A86498699CE}" dt="2021-03-02T16:24:31.465" v="46" actId="20577"/>
        <pc:sldMkLst>
          <pc:docMk/>
          <pc:sldMk cId="4220434898" sldId="444"/>
        </pc:sldMkLst>
        <pc:spChg chg="mod">
          <ac:chgData name="Abraham, Mark [OITS]" userId="S::mark.abraham@oits.ks.gov::e35e9e1f-7c0c-4cef-96ce-426e74170c9f" providerId="AD" clId="Web-{CB2DE8F3-FC7A-4759-B24F-7A86498699CE}" dt="2021-03-02T16:24:31.465" v="46" actId="20577"/>
          <ac:spMkLst>
            <pc:docMk/>
            <pc:sldMk cId="4220434898" sldId="444"/>
            <ac:spMk id="6" creationId="{528BD0B4-8AE7-4F97-BC3B-262857F4520E}"/>
          </ac:spMkLst>
        </pc:spChg>
      </pc:sldChg>
    </pc:docChg>
  </pc:docChgLst>
  <pc:docChgLst>
    <pc:chgData clId="Web-{B9FABD47-6997-4BBD-B0CA-677FCD4DDD9D}"/>
    <pc:docChg chg="modSld">
      <pc:chgData name="" userId="" providerId="" clId="Web-{B9FABD47-6997-4BBD-B0CA-677FCD4DDD9D}" dt="2021-02-04T14:39:55.318" v="16" actId="20577"/>
      <pc:docMkLst>
        <pc:docMk/>
      </pc:docMkLst>
      <pc:sldChg chg="modSp">
        <pc:chgData name="" userId="" providerId="" clId="Web-{B9FABD47-6997-4BBD-B0CA-677FCD4DDD9D}" dt="2021-02-04T14:38:18.764" v="13" actId="1076"/>
        <pc:sldMkLst>
          <pc:docMk/>
          <pc:sldMk cId="3238292356" sldId="364"/>
        </pc:sldMkLst>
        <pc:spChg chg="mod">
          <ac:chgData name="" userId="" providerId="" clId="Web-{B9FABD47-6997-4BBD-B0CA-677FCD4DDD9D}" dt="2021-02-04T14:37:51.716" v="10" actId="1076"/>
          <ac:spMkLst>
            <pc:docMk/>
            <pc:sldMk cId="3238292356" sldId="364"/>
            <ac:spMk id="15" creationId="{B77C931E-D514-4937-87F9-87E346B6B58D}"/>
          </ac:spMkLst>
        </pc:spChg>
        <pc:spChg chg="mod">
          <ac:chgData name="" userId="" providerId="" clId="Web-{B9FABD47-6997-4BBD-B0CA-677FCD4DDD9D}" dt="2021-02-04T14:38:00.888" v="12" actId="1076"/>
          <ac:spMkLst>
            <pc:docMk/>
            <pc:sldMk cId="3238292356" sldId="364"/>
            <ac:spMk id="16" creationId="{3D5DBAD1-179E-4AB6-AB7B-5704ECE7B606}"/>
          </ac:spMkLst>
        </pc:spChg>
        <pc:spChg chg="mod">
          <ac:chgData name="" userId="" providerId="" clId="Web-{B9FABD47-6997-4BBD-B0CA-677FCD4DDD9D}" dt="2021-02-04T14:37:55.856" v="11" actId="1076"/>
          <ac:spMkLst>
            <pc:docMk/>
            <pc:sldMk cId="3238292356" sldId="364"/>
            <ac:spMk id="17" creationId="{D9F879B4-76AC-4123-B6ED-AB873F15156E}"/>
          </ac:spMkLst>
        </pc:spChg>
        <pc:spChg chg="mod">
          <ac:chgData name="" userId="" providerId="" clId="Web-{B9FABD47-6997-4BBD-B0CA-677FCD4DDD9D}" dt="2021-02-04T14:37:44.324" v="8" actId="1076"/>
          <ac:spMkLst>
            <pc:docMk/>
            <pc:sldMk cId="3238292356" sldId="364"/>
            <ac:spMk id="20" creationId="{88014AAD-E611-44B2-81CB-79445C016D70}"/>
          </ac:spMkLst>
        </pc:spChg>
        <pc:spChg chg="mod">
          <ac:chgData name="" userId="" providerId="" clId="Web-{B9FABD47-6997-4BBD-B0CA-677FCD4DDD9D}" dt="2021-02-04T14:37:47.965" v="9" actId="1076"/>
          <ac:spMkLst>
            <pc:docMk/>
            <pc:sldMk cId="3238292356" sldId="364"/>
            <ac:spMk id="21" creationId="{260301A4-4B02-47E1-8C71-2CE654883D8A}"/>
          </ac:spMkLst>
        </pc:spChg>
        <pc:spChg chg="mod">
          <ac:chgData name="" userId="" providerId="" clId="Web-{B9FABD47-6997-4BBD-B0CA-677FCD4DDD9D}" dt="2021-02-04T14:38:18.764" v="13" actId="1076"/>
          <ac:spMkLst>
            <pc:docMk/>
            <pc:sldMk cId="3238292356" sldId="364"/>
            <ac:spMk id="22" creationId="{5636C653-128D-4800-9470-676A145606C9}"/>
          </ac:spMkLst>
        </pc:spChg>
      </pc:sldChg>
      <pc:sldChg chg="modSp">
        <pc:chgData name="" userId="" providerId="" clId="Web-{B9FABD47-6997-4BBD-B0CA-677FCD4DDD9D}" dt="2021-02-04T14:38:49.673" v="14" actId="20577"/>
        <pc:sldMkLst>
          <pc:docMk/>
          <pc:sldMk cId="2144823720" sldId="440"/>
        </pc:sldMkLst>
        <pc:spChg chg="mod">
          <ac:chgData name="" userId="" providerId="" clId="Web-{B9FABD47-6997-4BBD-B0CA-677FCD4DDD9D}" dt="2021-02-04T14:38:49.673" v="14" actId="20577"/>
          <ac:spMkLst>
            <pc:docMk/>
            <pc:sldMk cId="2144823720" sldId="440"/>
            <ac:spMk id="6" creationId="{528BD0B4-8AE7-4F97-BC3B-262857F4520E}"/>
          </ac:spMkLst>
        </pc:spChg>
      </pc:sldChg>
      <pc:sldChg chg="modSp">
        <pc:chgData name="" userId="" providerId="" clId="Web-{B9FABD47-6997-4BBD-B0CA-677FCD4DDD9D}" dt="2021-02-04T14:39:55.318" v="16" actId="20577"/>
        <pc:sldMkLst>
          <pc:docMk/>
          <pc:sldMk cId="552417608" sldId="443"/>
        </pc:sldMkLst>
        <pc:spChg chg="mod">
          <ac:chgData name="" userId="" providerId="" clId="Web-{B9FABD47-6997-4BBD-B0CA-677FCD4DDD9D}" dt="2021-02-04T14:39:55.318" v="16" actId="20577"/>
          <ac:spMkLst>
            <pc:docMk/>
            <pc:sldMk cId="552417608" sldId="443"/>
            <ac:spMk id="6" creationId="{528BD0B4-8AE7-4F97-BC3B-262857F4520E}"/>
          </ac:spMkLst>
        </pc:spChg>
      </pc:sldChg>
      <pc:sldChg chg="addSp modSp">
        <pc:chgData name="" userId="" providerId="" clId="Web-{B9FABD47-6997-4BBD-B0CA-677FCD4DDD9D}" dt="2021-02-04T14:37:20.323" v="7" actId="20577"/>
        <pc:sldMkLst>
          <pc:docMk/>
          <pc:sldMk cId="2283355088" sldId="524"/>
        </pc:sldMkLst>
        <pc:spChg chg="add mod ord">
          <ac:chgData name="" userId="" providerId="" clId="Web-{B9FABD47-6997-4BBD-B0CA-677FCD4DDD9D}" dt="2021-02-04T14:37:20.323" v="7" actId="20577"/>
          <ac:spMkLst>
            <pc:docMk/>
            <pc:sldMk cId="2283355088" sldId="524"/>
            <ac:spMk id="2" creationId="{A7E2C9D1-D5C1-4C29-BDF8-7074E5A9B392}"/>
          </ac:spMkLst>
        </pc:spChg>
      </pc:sldChg>
    </pc:docChg>
  </pc:docChgLst>
  <pc:docChgLst>
    <pc:chgData name="Abraham, Mark [OITS]" userId="S::mark.abraham@oits.ks.gov::e35e9e1f-7c0c-4cef-96ce-426e74170c9f" providerId="AD" clId="Web-{65ED7436-743F-4FF5-8A9B-004116C2E77A}"/>
    <pc:docChg chg="modSld">
      <pc:chgData name="Abraham, Mark [OITS]" userId="S::mark.abraham@oits.ks.gov::e35e9e1f-7c0c-4cef-96ce-426e74170c9f" providerId="AD" clId="Web-{65ED7436-743F-4FF5-8A9B-004116C2E77A}" dt="2021-02-09T21:42:14.098" v="1" actId="20577"/>
      <pc:docMkLst>
        <pc:docMk/>
      </pc:docMkLst>
      <pc:sldChg chg="modSp">
        <pc:chgData name="Abraham, Mark [OITS]" userId="S::mark.abraham@oits.ks.gov::e35e9e1f-7c0c-4cef-96ce-426e74170c9f" providerId="AD" clId="Web-{65ED7436-743F-4FF5-8A9B-004116C2E77A}" dt="2021-02-09T21:42:14.098" v="1" actId="20577"/>
        <pc:sldMkLst>
          <pc:docMk/>
          <pc:sldMk cId="2872878902" sldId="436"/>
        </pc:sldMkLst>
        <pc:spChg chg="mod">
          <ac:chgData name="Abraham, Mark [OITS]" userId="S::mark.abraham@oits.ks.gov::e35e9e1f-7c0c-4cef-96ce-426e74170c9f" providerId="AD" clId="Web-{65ED7436-743F-4FF5-8A9B-004116C2E77A}" dt="2021-02-09T21:42:14.098" v="1" actId="20577"/>
          <ac:spMkLst>
            <pc:docMk/>
            <pc:sldMk cId="2872878902" sldId="436"/>
            <ac:spMk id="7" creationId="{FF744808-A57B-4990-B5B0-9CC62A1634D3}"/>
          </ac:spMkLst>
        </pc:spChg>
      </pc:sldChg>
    </pc:docChg>
  </pc:docChgLst>
  <pc:docChgLst>
    <pc:chgData clId="Web-{617A9984-5A99-4D11-8CE1-E01830D71C43}"/>
    <pc:docChg chg="addSld modSld sldOrd">
      <pc:chgData name="" userId="" providerId="" clId="Web-{617A9984-5A99-4D11-8CE1-E01830D71C43}" dt="2021-02-01T22:13:12.592" v="133" actId="20577"/>
      <pc:docMkLst>
        <pc:docMk/>
      </pc:docMkLst>
      <pc:sldChg chg="addSp modSp ord">
        <pc:chgData name="" userId="" providerId="" clId="Web-{617A9984-5A99-4D11-8CE1-E01830D71C43}" dt="2021-02-01T22:13:12.592" v="133" actId="20577"/>
        <pc:sldMkLst>
          <pc:docMk/>
          <pc:sldMk cId="3238292356" sldId="364"/>
        </pc:sldMkLst>
        <pc:spChg chg="mod">
          <ac:chgData name="" userId="" providerId="" clId="Web-{617A9984-5A99-4D11-8CE1-E01830D71C43}" dt="2021-02-01T22:10:01.373" v="24" actId="20577"/>
          <ac:spMkLst>
            <pc:docMk/>
            <pc:sldMk cId="3238292356" sldId="364"/>
            <ac:spMk id="7" creationId="{FD3DFBC1-336E-49FA-8698-375A50AF248B}"/>
          </ac:spMkLst>
        </pc:spChg>
        <pc:spChg chg="mod">
          <ac:chgData name="" userId="" providerId="" clId="Web-{617A9984-5A99-4D11-8CE1-E01830D71C43}" dt="2021-02-01T22:13:12.592" v="133" actId="20577"/>
          <ac:spMkLst>
            <pc:docMk/>
            <pc:sldMk cId="3238292356" sldId="364"/>
            <ac:spMk id="20" creationId="{88014AAD-E611-44B2-81CB-79445C016D70}"/>
          </ac:spMkLst>
        </pc:spChg>
        <pc:picChg chg="add mod">
          <ac:chgData name="" userId="" providerId="" clId="Web-{617A9984-5A99-4D11-8CE1-E01830D71C43}" dt="2021-02-01T22:10:19.984" v="27" actId="1076"/>
          <ac:picMkLst>
            <pc:docMk/>
            <pc:sldMk cId="3238292356" sldId="364"/>
            <ac:picMk id="2" creationId="{6AE6D9FD-7355-47AB-977B-BCAC91FA82E3}"/>
          </ac:picMkLst>
        </pc:picChg>
      </pc:sldChg>
      <pc:sldChg chg="modSp">
        <pc:chgData name="" userId="" providerId="" clId="Web-{617A9984-5A99-4D11-8CE1-E01830D71C43}" dt="2021-02-01T22:08:21.928" v="17" actId="1076"/>
        <pc:sldMkLst>
          <pc:docMk/>
          <pc:sldMk cId="3322029766" sldId="435"/>
        </pc:sldMkLst>
        <pc:spChg chg="mod">
          <ac:chgData name="" userId="" providerId="" clId="Web-{617A9984-5A99-4D11-8CE1-E01830D71C43}" dt="2021-02-01T22:08:21.928" v="17" actId="1076"/>
          <ac:spMkLst>
            <pc:docMk/>
            <pc:sldMk cId="3322029766" sldId="435"/>
            <ac:spMk id="3" creationId="{1253D5D9-67E4-47C7-9E74-F588E5FFBFA4}"/>
          </ac:spMkLst>
        </pc:spChg>
      </pc:sldChg>
      <pc:sldChg chg="modSp">
        <pc:chgData name="" userId="" providerId="" clId="Web-{617A9984-5A99-4D11-8CE1-E01830D71C43}" dt="2021-02-01T22:08:51.414" v="18" actId="1076"/>
        <pc:sldMkLst>
          <pc:docMk/>
          <pc:sldMk cId="2459947824" sldId="437"/>
        </pc:sldMkLst>
        <pc:picChg chg="mod">
          <ac:chgData name="" userId="" providerId="" clId="Web-{617A9984-5A99-4D11-8CE1-E01830D71C43}" dt="2021-02-01T22:08:51.414" v="18" actId="1076"/>
          <ac:picMkLst>
            <pc:docMk/>
            <pc:sldMk cId="2459947824" sldId="437"/>
            <ac:picMk id="12" creationId="{EF4B2AEB-8995-4148-AEF8-A81C15959B1E}"/>
          </ac:picMkLst>
        </pc:picChg>
      </pc:sldChg>
      <pc:sldChg chg="ord">
        <pc:chgData name="" userId="" providerId="" clId="Web-{617A9984-5A99-4D11-8CE1-E01830D71C43}" dt="2021-02-01T22:09:01.962" v="19" actId="20577"/>
        <pc:sldMkLst>
          <pc:docMk/>
          <pc:sldMk cId="2659182838" sldId="438"/>
        </pc:sldMkLst>
      </pc:sldChg>
      <pc:sldChg chg="modSp new">
        <pc:chgData name="" userId="" providerId="" clId="Web-{617A9984-5A99-4D11-8CE1-E01830D71C43}" dt="2021-02-01T22:12:49.105" v="130" actId="20577"/>
        <pc:sldMkLst>
          <pc:docMk/>
          <pc:sldMk cId="2792687288" sldId="439"/>
        </pc:sldMkLst>
        <pc:spChg chg="mod">
          <ac:chgData name="" userId="" providerId="" clId="Web-{617A9984-5A99-4D11-8CE1-E01830D71C43}" dt="2021-02-01T22:11:37.224" v="57" actId="20577"/>
          <ac:spMkLst>
            <pc:docMk/>
            <pc:sldMk cId="2792687288" sldId="439"/>
            <ac:spMk id="2" creationId="{7A137C01-2318-4D1C-BB71-174F5DFEF423}"/>
          </ac:spMkLst>
        </pc:spChg>
        <pc:spChg chg="mod">
          <ac:chgData name="" userId="" providerId="" clId="Web-{617A9984-5A99-4D11-8CE1-E01830D71C43}" dt="2021-02-01T22:12:49.105" v="130" actId="20577"/>
          <ac:spMkLst>
            <pc:docMk/>
            <pc:sldMk cId="2792687288" sldId="439"/>
            <ac:spMk id="3" creationId="{4FDB6AD5-0CF2-4E39-AA61-5E3A33265489}"/>
          </ac:spMkLst>
        </pc:spChg>
      </pc:sldChg>
    </pc:docChg>
  </pc:docChgLst>
  <pc:docChgLst>
    <pc:chgData clId="Web-{A76D9119-3FB1-4D73-9AB3-302636C3FBF9}"/>
    <pc:docChg chg="modSld">
      <pc:chgData name="" userId="" providerId="" clId="Web-{A76D9119-3FB1-4D73-9AB3-302636C3FBF9}" dt="2021-02-09T19:56:56.401" v="66" actId="20577"/>
      <pc:docMkLst>
        <pc:docMk/>
      </pc:docMkLst>
      <pc:sldChg chg="modSp">
        <pc:chgData name="" userId="" providerId="" clId="Web-{A76D9119-3FB1-4D73-9AB3-302636C3FBF9}" dt="2021-02-09T19:56:56.401" v="66" actId="20577"/>
        <pc:sldMkLst>
          <pc:docMk/>
          <pc:sldMk cId="3238292356" sldId="364"/>
        </pc:sldMkLst>
        <pc:spChg chg="mod">
          <ac:chgData name="" userId="" providerId="" clId="Web-{A76D9119-3FB1-4D73-9AB3-302636C3FBF9}" dt="2021-02-09T19:56:56.401" v="66" actId="20577"/>
          <ac:spMkLst>
            <pc:docMk/>
            <pc:sldMk cId="3238292356" sldId="364"/>
            <ac:spMk id="21" creationId="{260301A4-4B02-47E1-8C71-2CE654883D8A}"/>
          </ac:spMkLst>
        </pc:spChg>
      </pc:sldChg>
      <pc:sldChg chg="modSp">
        <pc:chgData name="" userId="" providerId="" clId="Web-{A76D9119-3FB1-4D73-9AB3-302636C3FBF9}" dt="2021-02-09T19:55:26.051" v="59" actId="20577"/>
        <pc:sldMkLst>
          <pc:docMk/>
          <pc:sldMk cId="2872878902" sldId="436"/>
        </pc:sldMkLst>
        <pc:spChg chg="mod">
          <ac:chgData name="" userId="" providerId="" clId="Web-{A76D9119-3FB1-4D73-9AB3-302636C3FBF9}" dt="2021-02-09T19:55:26.051" v="59" actId="20577"/>
          <ac:spMkLst>
            <pc:docMk/>
            <pc:sldMk cId="2872878902" sldId="436"/>
            <ac:spMk id="7" creationId="{FF744808-A57B-4990-B5B0-9CC62A1634D3}"/>
          </ac:spMkLst>
        </pc:spChg>
      </pc:sldChg>
    </pc:docChg>
  </pc:docChgLst>
  <pc:docChgLst>
    <pc:chgData name="Abraham, Mark [OITS]" userId="S::mark.abraham@oits.ks.gov::e35e9e1f-7c0c-4cef-96ce-426e74170c9f" providerId="AD" clId="Web-{2BDFB92B-3E74-403F-861C-305092C9123B}"/>
    <pc:docChg chg="modSld">
      <pc:chgData name="Abraham, Mark [OITS]" userId="S::mark.abraham@oits.ks.gov::e35e9e1f-7c0c-4cef-96ce-426e74170c9f" providerId="AD" clId="Web-{2BDFB92B-3E74-403F-861C-305092C9123B}" dt="2021-02-23T17:58:03.302" v="32" actId="20577"/>
      <pc:docMkLst>
        <pc:docMk/>
      </pc:docMkLst>
      <pc:sldChg chg="modSp">
        <pc:chgData name="Abraham, Mark [OITS]" userId="S::mark.abraham@oits.ks.gov::e35e9e1f-7c0c-4cef-96ce-426e74170c9f" providerId="AD" clId="Web-{2BDFB92B-3E74-403F-861C-305092C9123B}" dt="2021-02-23T17:57:16.114" v="26" actId="20577"/>
        <pc:sldMkLst>
          <pc:docMk/>
          <pc:sldMk cId="2872878902" sldId="436"/>
        </pc:sldMkLst>
        <pc:spChg chg="mod">
          <ac:chgData name="Abraham, Mark [OITS]" userId="S::mark.abraham@oits.ks.gov::e35e9e1f-7c0c-4cef-96ce-426e74170c9f" providerId="AD" clId="Web-{2BDFB92B-3E74-403F-861C-305092C9123B}" dt="2021-02-23T17:57:16.114" v="26" actId="20577"/>
          <ac:spMkLst>
            <pc:docMk/>
            <pc:sldMk cId="2872878902" sldId="436"/>
            <ac:spMk id="7" creationId="{FF744808-A57B-4990-B5B0-9CC62A1634D3}"/>
          </ac:spMkLst>
        </pc:spChg>
      </pc:sldChg>
      <pc:sldChg chg="modSp">
        <pc:chgData name="Abraham, Mark [OITS]" userId="S::mark.abraham@oits.ks.gov::e35e9e1f-7c0c-4cef-96ce-426e74170c9f" providerId="AD" clId="Web-{2BDFB92B-3E74-403F-861C-305092C9123B}" dt="2021-02-23T17:58:03.302" v="32" actId="20577"/>
        <pc:sldMkLst>
          <pc:docMk/>
          <pc:sldMk cId="4220434898" sldId="444"/>
        </pc:sldMkLst>
        <pc:spChg chg="mod">
          <ac:chgData name="Abraham, Mark [OITS]" userId="S::mark.abraham@oits.ks.gov::e35e9e1f-7c0c-4cef-96ce-426e74170c9f" providerId="AD" clId="Web-{2BDFB92B-3E74-403F-861C-305092C9123B}" dt="2021-02-23T17:58:03.302" v="32" actId="20577"/>
          <ac:spMkLst>
            <pc:docMk/>
            <pc:sldMk cId="4220434898" sldId="444"/>
            <ac:spMk id="6" creationId="{528BD0B4-8AE7-4F97-BC3B-262857F4520E}"/>
          </ac:spMkLst>
        </pc:spChg>
      </pc:sldChg>
    </pc:docChg>
  </pc:docChgLst>
  <pc:docChgLst>
    <pc:chgData clId="Web-{47856986-C5A8-4BA3-9C48-F1C467D93152}"/>
    <pc:docChg chg="modSld">
      <pc:chgData name="" userId="" providerId="" clId="Web-{47856986-C5A8-4BA3-9C48-F1C467D93152}" dt="2021-02-02T15:10:40.266" v="1" actId="20577"/>
      <pc:docMkLst>
        <pc:docMk/>
      </pc:docMkLst>
      <pc:sldChg chg="modSp">
        <pc:chgData name="" userId="" providerId="" clId="Web-{47856986-C5A8-4BA3-9C48-F1C467D93152}" dt="2021-02-02T15:10:40.266" v="1" actId="20577"/>
        <pc:sldMkLst>
          <pc:docMk/>
          <pc:sldMk cId="4220434898" sldId="444"/>
        </pc:sldMkLst>
        <pc:spChg chg="mod">
          <ac:chgData name="" userId="" providerId="" clId="Web-{47856986-C5A8-4BA3-9C48-F1C467D93152}" dt="2021-02-02T15:10:40.266" v="1" actId="20577"/>
          <ac:spMkLst>
            <pc:docMk/>
            <pc:sldMk cId="4220434898" sldId="444"/>
            <ac:spMk id="6" creationId="{528BD0B4-8AE7-4F97-BC3B-262857F4520E}"/>
          </ac:spMkLst>
        </pc:spChg>
      </pc:sldChg>
    </pc:docChg>
  </pc:docChgLst>
  <pc:docChgLst>
    <pc:chgData name="Abraham, Mark [OITS]" userId="S::mark.abraham@oits.ks.gov::e35e9e1f-7c0c-4cef-96ce-426e74170c9f" providerId="AD" clId="Web-{6575FD30-6337-4E1F-8567-8B17E1741AC0}"/>
    <pc:docChg chg="modSld">
      <pc:chgData name="Abraham, Mark [OITS]" userId="S::mark.abraham@oits.ks.gov::e35e9e1f-7c0c-4cef-96ce-426e74170c9f" providerId="AD" clId="Web-{6575FD30-6337-4E1F-8567-8B17E1741AC0}" dt="2021-03-09T17:07:23.119" v="458"/>
      <pc:docMkLst>
        <pc:docMk/>
      </pc:docMkLst>
      <pc:sldChg chg="modNotes">
        <pc:chgData name="Abraham, Mark [OITS]" userId="S::mark.abraham@oits.ks.gov::e35e9e1f-7c0c-4cef-96ce-426e74170c9f" providerId="AD" clId="Web-{6575FD30-6337-4E1F-8567-8B17E1741AC0}" dt="2021-03-09T17:05:05.041" v="359"/>
        <pc:sldMkLst>
          <pc:docMk/>
          <pc:sldMk cId="552417608" sldId="443"/>
        </pc:sldMkLst>
      </pc:sldChg>
      <pc:sldChg chg="modNotes">
        <pc:chgData name="Abraham, Mark [OITS]" userId="S::mark.abraham@oits.ks.gov::e35e9e1f-7c0c-4cef-96ce-426e74170c9f" providerId="AD" clId="Web-{6575FD30-6337-4E1F-8567-8B17E1741AC0}" dt="2021-03-09T17:05:10.509" v="360"/>
        <pc:sldMkLst>
          <pc:docMk/>
          <pc:sldMk cId="4220434898" sldId="444"/>
        </pc:sldMkLst>
      </pc:sldChg>
      <pc:sldChg chg="modNotes">
        <pc:chgData name="Abraham, Mark [OITS]" userId="S::mark.abraham@oits.ks.gov::e35e9e1f-7c0c-4cef-96ce-426e74170c9f" providerId="AD" clId="Web-{6575FD30-6337-4E1F-8567-8B17E1741AC0}" dt="2021-03-09T17:07:23.119" v="458"/>
        <pc:sldMkLst>
          <pc:docMk/>
          <pc:sldMk cId="3452560472" sldId="526"/>
        </pc:sldMkLst>
      </pc:sldChg>
    </pc:docChg>
  </pc:docChgLst>
  <pc:docChgLst>
    <pc:chgData clId="Web-{3DB91344-96AD-42DB-8707-3ADE92849E55}"/>
    <pc:docChg chg="modSld">
      <pc:chgData name="" userId="" providerId="" clId="Web-{3DB91344-96AD-42DB-8707-3ADE92849E55}" dt="2021-02-02T14:33:29.214" v="28" actId="20577"/>
      <pc:docMkLst>
        <pc:docMk/>
      </pc:docMkLst>
      <pc:sldChg chg="modSp">
        <pc:chgData name="" userId="" providerId="" clId="Web-{3DB91344-96AD-42DB-8707-3ADE92849E55}" dt="2021-02-02T14:33:01.525" v="26" actId="1076"/>
        <pc:sldMkLst>
          <pc:docMk/>
          <pc:sldMk cId="3238292356" sldId="364"/>
        </pc:sldMkLst>
        <pc:spChg chg="mod">
          <ac:chgData name="" userId="" providerId="" clId="Web-{3DB91344-96AD-42DB-8707-3ADE92849E55}" dt="2021-02-02T14:33:01.525" v="26" actId="1076"/>
          <ac:spMkLst>
            <pc:docMk/>
            <pc:sldMk cId="3238292356" sldId="364"/>
            <ac:spMk id="12" creationId="{7DC823D4-AFC8-4C05-9421-C55E3B8EA2F1}"/>
          </ac:spMkLst>
        </pc:spChg>
      </pc:sldChg>
      <pc:sldChg chg="modSp">
        <pc:chgData name="" userId="" providerId="" clId="Web-{3DB91344-96AD-42DB-8707-3ADE92849E55}" dt="2021-02-02T14:25:44.338" v="8" actId="20577"/>
        <pc:sldMkLst>
          <pc:docMk/>
          <pc:sldMk cId="2459947824" sldId="437"/>
        </pc:sldMkLst>
        <pc:spChg chg="mod">
          <ac:chgData name="" userId="" providerId="" clId="Web-{3DB91344-96AD-42DB-8707-3ADE92849E55}" dt="2021-02-02T14:25:44.338" v="8" actId="20577"/>
          <ac:spMkLst>
            <pc:docMk/>
            <pc:sldMk cId="2459947824" sldId="437"/>
            <ac:spMk id="3" creationId="{AC1DE624-5B67-482A-9A8C-FF082F31042F}"/>
          </ac:spMkLst>
        </pc:spChg>
      </pc:sldChg>
      <pc:sldChg chg="modSp">
        <pc:chgData name="" userId="" providerId="" clId="Web-{3DB91344-96AD-42DB-8707-3ADE92849E55}" dt="2021-02-02T14:33:29.214" v="28" actId="20577"/>
        <pc:sldMkLst>
          <pc:docMk/>
          <pc:sldMk cId="2792687288" sldId="439"/>
        </pc:sldMkLst>
        <pc:spChg chg="mod">
          <ac:chgData name="" userId="" providerId="" clId="Web-{3DB91344-96AD-42DB-8707-3ADE92849E55}" dt="2021-02-02T14:33:29.214" v="28" actId="20577"/>
          <ac:spMkLst>
            <pc:docMk/>
            <pc:sldMk cId="2792687288" sldId="439"/>
            <ac:spMk id="3" creationId="{4FDB6AD5-0CF2-4E39-AA61-5E3A33265489}"/>
          </ac:spMkLst>
        </pc:spChg>
      </pc:sldChg>
      <pc:sldChg chg="modSp">
        <pc:chgData name="" userId="" providerId="" clId="Web-{3DB91344-96AD-42DB-8707-3ADE92849E55}" dt="2021-02-02T14:31:00.954" v="18" actId="20577"/>
        <pc:sldMkLst>
          <pc:docMk/>
          <pc:sldMk cId="552417608" sldId="443"/>
        </pc:sldMkLst>
        <pc:spChg chg="mod">
          <ac:chgData name="" userId="" providerId="" clId="Web-{3DB91344-96AD-42DB-8707-3ADE92849E55}" dt="2021-02-02T14:31:00.954" v="18" actId="20577"/>
          <ac:spMkLst>
            <pc:docMk/>
            <pc:sldMk cId="552417608" sldId="443"/>
            <ac:spMk id="6" creationId="{528BD0B4-8AE7-4F97-BC3B-262857F4520E}"/>
          </ac:spMkLst>
        </pc:spChg>
      </pc:sldChg>
      <pc:sldChg chg="modSp">
        <pc:chgData name="" userId="" providerId="" clId="Web-{3DB91344-96AD-42DB-8707-3ADE92849E55}" dt="2021-02-02T14:32:41.961" v="25" actId="20577"/>
        <pc:sldMkLst>
          <pc:docMk/>
          <pc:sldMk cId="2283355088" sldId="524"/>
        </pc:sldMkLst>
        <pc:spChg chg="mod">
          <ac:chgData name="" userId="" providerId="" clId="Web-{3DB91344-96AD-42DB-8707-3ADE92849E55}" dt="2021-02-02T14:32:41.961" v="25" actId="20577"/>
          <ac:spMkLst>
            <pc:docMk/>
            <pc:sldMk cId="2283355088" sldId="524"/>
            <ac:spMk id="13" creationId="{00000000-0000-0000-0000-000000000000}"/>
          </ac:spMkLst>
        </pc:spChg>
      </pc:sldChg>
    </pc:docChg>
  </pc:docChgLst>
  <pc:docChgLst>
    <pc:chgData clId="Web-{EE77E6D5-C565-407D-A891-E6C7D0E170D1}"/>
    <pc:docChg chg="modSld">
      <pc:chgData name="" userId="" providerId="" clId="Web-{EE77E6D5-C565-407D-A891-E6C7D0E170D1}" dt="2021-02-08T15:41:11.386" v="1" actId="1076"/>
      <pc:docMkLst>
        <pc:docMk/>
      </pc:docMkLst>
      <pc:sldChg chg="modSp">
        <pc:chgData name="" userId="" providerId="" clId="Web-{EE77E6D5-C565-407D-A891-E6C7D0E170D1}" dt="2021-02-08T15:41:11.386" v="1" actId="1076"/>
        <pc:sldMkLst>
          <pc:docMk/>
          <pc:sldMk cId="2146205993" sldId="434"/>
        </pc:sldMkLst>
        <pc:spChg chg="mod">
          <ac:chgData name="" userId="" providerId="" clId="Web-{EE77E6D5-C565-407D-A891-E6C7D0E170D1}" dt="2021-02-08T15:41:08.339" v="0" actId="1076"/>
          <ac:spMkLst>
            <pc:docMk/>
            <pc:sldMk cId="2146205993" sldId="434"/>
            <ac:spMk id="5" creationId="{F01AAAE5-F51F-4072-B3F3-D7CF92B8C3C3}"/>
          </ac:spMkLst>
        </pc:spChg>
        <pc:picChg chg="mod">
          <ac:chgData name="" userId="" providerId="" clId="Web-{EE77E6D5-C565-407D-A891-E6C7D0E170D1}" dt="2021-02-08T15:41:11.386" v="1" actId="1076"/>
          <ac:picMkLst>
            <pc:docMk/>
            <pc:sldMk cId="2146205993" sldId="434"/>
            <ac:picMk id="8" creationId="{701659C7-847E-465C-ABE3-D4218C7E76CC}"/>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layout>
        <c:manualLayout>
          <c:xMode val="edge"/>
          <c:yMode val="edge"/>
          <c:x val="0.74752139678192386"/>
          <c:y val="0.31341739023720977"/>
          <c:w val="0.24281676746928371"/>
          <c:h val="0.40527028697839607"/>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layout>
        <c:manualLayout>
          <c:xMode val="edge"/>
          <c:yMode val="edge"/>
          <c:x val="0.74752139678192386"/>
          <c:y val="0.31341739023720977"/>
          <c:w val="0.24281676746928371"/>
          <c:h val="0.40527028697839607"/>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layout>
        <c:manualLayout>
          <c:xMode val="edge"/>
          <c:yMode val="edge"/>
          <c:x val="0.74752139678192386"/>
          <c:y val="0.31341739023720977"/>
          <c:w val="0.24281676746928371"/>
          <c:h val="0.40527028697839607"/>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layout>
        <c:manualLayout>
          <c:xMode val="edge"/>
          <c:yMode val="edge"/>
          <c:x val="0.74752139678192386"/>
          <c:y val="0.31341739023720977"/>
          <c:w val="0.24281676746928371"/>
          <c:h val="0.40527028697839607"/>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layout>
        <c:manualLayout>
          <c:xMode val="edge"/>
          <c:yMode val="edge"/>
          <c:x val="0.74752139678192386"/>
          <c:y val="0.31341739023720977"/>
          <c:w val="0.24281676746928371"/>
          <c:h val="0.40527028697839607"/>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3111FE-61D0-46C3-A4CF-D2AF523F73D6}"/>
              </a:ext>
            </a:extLst>
          </p:cNvPr>
          <p:cNvSpPr>
            <a:spLocks noGrp="1"/>
          </p:cNvSpPr>
          <p:nvPr>
            <p:ph type="hdr" sz="quarter"/>
          </p:nvPr>
        </p:nvSpPr>
        <p:spPr>
          <a:xfrm>
            <a:off x="1" y="0"/>
            <a:ext cx="3038475" cy="466726"/>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1D9E3FE-2C67-4071-A68C-B1B72EA0160C}"/>
              </a:ext>
            </a:extLst>
          </p:cNvPr>
          <p:cNvSpPr>
            <a:spLocks noGrp="1"/>
          </p:cNvSpPr>
          <p:nvPr>
            <p:ph type="dt" sz="quarter" idx="1"/>
          </p:nvPr>
        </p:nvSpPr>
        <p:spPr>
          <a:xfrm>
            <a:off x="3970338" y="0"/>
            <a:ext cx="3038475" cy="466726"/>
          </a:xfrm>
          <a:prstGeom prst="rect">
            <a:avLst/>
          </a:prstGeom>
        </p:spPr>
        <p:txBody>
          <a:bodyPr vert="horz" lIns="91440" tIns="45720" rIns="91440" bIns="45720" rtlCol="0"/>
          <a:lstStyle>
            <a:lvl1pPr algn="r">
              <a:defRPr sz="1200"/>
            </a:lvl1pPr>
          </a:lstStyle>
          <a:p>
            <a:fld id="{3696AB4F-7911-4D1F-87B7-7DF1179105BF}" type="datetimeFigureOut">
              <a:rPr lang="en-US" smtClean="0"/>
              <a:t>3/9/2021</a:t>
            </a:fld>
            <a:endParaRPr lang="en-US"/>
          </a:p>
        </p:txBody>
      </p:sp>
      <p:sp>
        <p:nvSpPr>
          <p:cNvPr id="4" name="Footer Placeholder 3">
            <a:extLst>
              <a:ext uri="{FF2B5EF4-FFF2-40B4-BE49-F238E27FC236}">
                <a16:creationId xmlns:a16="http://schemas.microsoft.com/office/drawing/2014/main" id="{ECB91EB9-AEED-4EBF-9D19-B02904E7D117}"/>
              </a:ext>
            </a:extLst>
          </p:cNvPr>
          <p:cNvSpPr>
            <a:spLocks noGrp="1"/>
          </p:cNvSpPr>
          <p:nvPr>
            <p:ph type="ftr" sz="quarter" idx="2"/>
          </p:nvPr>
        </p:nvSpPr>
        <p:spPr>
          <a:xfrm>
            <a:off x="1" y="8829676"/>
            <a:ext cx="3038475" cy="46672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147AD47-0C61-4824-85D3-DA24D86EC965}"/>
              </a:ext>
            </a:extLst>
          </p:cNvPr>
          <p:cNvSpPr>
            <a:spLocks noGrp="1"/>
          </p:cNvSpPr>
          <p:nvPr>
            <p:ph type="sldNum" sz="quarter" idx="3"/>
          </p:nvPr>
        </p:nvSpPr>
        <p:spPr>
          <a:xfrm>
            <a:off x="3970338" y="8829676"/>
            <a:ext cx="3038475" cy="466726"/>
          </a:xfrm>
          <a:prstGeom prst="rect">
            <a:avLst/>
          </a:prstGeom>
        </p:spPr>
        <p:txBody>
          <a:bodyPr vert="horz" lIns="91440" tIns="45720" rIns="91440" bIns="45720" rtlCol="0" anchor="b"/>
          <a:lstStyle>
            <a:lvl1pPr algn="r">
              <a:defRPr sz="1200"/>
            </a:lvl1pPr>
          </a:lstStyle>
          <a:p>
            <a:fld id="{1ED0241E-975A-4033-A807-B744CF0B29F3}" type="slidenum">
              <a:rPr lang="en-US" smtClean="0"/>
              <a:t>‹#›</a:t>
            </a:fld>
            <a:endParaRPr lang="en-US"/>
          </a:p>
        </p:txBody>
      </p:sp>
    </p:spTree>
    <p:extLst>
      <p:ext uri="{BB962C8B-B14F-4D97-AF65-F5344CB8AC3E}">
        <p14:creationId xmlns:p14="http://schemas.microsoft.com/office/powerpoint/2010/main" val="4293500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3"/>
            <a:ext cx="3037840" cy="466434"/>
          </a:xfrm>
          <a:prstGeom prst="rect">
            <a:avLst/>
          </a:prstGeom>
        </p:spPr>
        <p:txBody>
          <a:bodyPr vert="horz" lIns="93177" tIns="46589" rIns="93177" bIns="46589" rtlCol="0"/>
          <a:lstStyle>
            <a:lvl1pPr algn="r">
              <a:defRPr sz="1200"/>
            </a:lvl1pPr>
          </a:lstStyle>
          <a:p>
            <a:fld id="{E4233243-7E10-486F-9228-B07E78CCEF6A}" type="datetimeFigureOut">
              <a:rPr lang="en-US" smtClean="0"/>
              <a:t>3/9/2021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4"/>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70"/>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70"/>
            <a:ext cx="3037840" cy="466433"/>
          </a:xfrm>
          <a:prstGeom prst="rect">
            <a:avLst/>
          </a:prstGeom>
        </p:spPr>
        <p:txBody>
          <a:bodyPr vert="horz" lIns="93177" tIns="46589" rIns="93177" bIns="46589" rtlCol="0" anchor="b"/>
          <a:lstStyle>
            <a:lvl1pPr algn="r">
              <a:defRPr sz="1200"/>
            </a:lvl1pPr>
          </a:lstStyle>
          <a:p>
            <a:fld id="{85C9724F-EE1B-486A-B755-2429F3FF295A}" type="slidenum">
              <a:rPr lang="en-US" smtClean="0"/>
              <a:t>‹#›</a:t>
            </a:fld>
            <a:endParaRPr lang="en-US"/>
          </a:p>
        </p:txBody>
      </p:sp>
    </p:spTree>
    <p:extLst>
      <p:ext uri="{BB962C8B-B14F-4D97-AF65-F5344CB8AC3E}">
        <p14:creationId xmlns:p14="http://schemas.microsoft.com/office/powerpoint/2010/main" val="4113727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C9724F-EE1B-486A-B755-2429F3FF295A}" type="slidenum">
              <a:rPr lang="en-US" smtClean="0"/>
              <a:t>1</a:t>
            </a:fld>
            <a:endParaRPr lang="en-US"/>
          </a:p>
        </p:txBody>
      </p:sp>
    </p:spTree>
    <p:extLst>
      <p:ext uri="{BB962C8B-B14F-4D97-AF65-F5344CB8AC3E}">
        <p14:creationId xmlns:p14="http://schemas.microsoft.com/office/powerpoint/2010/main" val="7054627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85C9724F-EE1B-486A-B755-2429F3FF29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3369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C9724F-EE1B-486A-B755-2429F3FF295A}" type="slidenum">
              <a:rPr lang="en-US" smtClean="0"/>
              <a:t>13</a:t>
            </a:fld>
            <a:endParaRPr lang="en-US"/>
          </a:p>
        </p:txBody>
      </p:sp>
    </p:spTree>
    <p:extLst>
      <p:ext uri="{BB962C8B-B14F-4D97-AF65-F5344CB8AC3E}">
        <p14:creationId xmlns:p14="http://schemas.microsoft.com/office/powerpoint/2010/main" val="2641144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85C9724F-EE1B-486A-B755-2429F3FF29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3369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85C9724F-EE1B-486A-B755-2429F3FF29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3369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700" dirty="0">
                <a:cs typeface="Calibri"/>
              </a:rPr>
              <a:t>The policy structure has changed, also clean drafts will be sent out after the meeting today given there has been a significant amount of change and reorganizing since the initial drafts went out.  Going forward redline versions will be maintained if further changes are needed.</a:t>
            </a:r>
            <a:endParaRPr lang="en-US" dirty="0"/>
          </a:p>
          <a:p>
            <a:endParaRPr lang="en-US" sz="700" dirty="0">
              <a:cs typeface="Calibri"/>
            </a:endParaRPr>
          </a:p>
          <a:p>
            <a:r>
              <a:rPr lang="en-US" sz="700" dirty="0">
                <a:cs typeface="Calibri"/>
              </a:rPr>
              <a:t>We are not asking for approval today, we would like everyone to have an opportunity to review the current drafts and ask for a vote at the next meeting.  This will also allow us to incorporate any feedback received from todays meeting.</a:t>
            </a:r>
          </a:p>
          <a:p>
            <a:pPr fontAlgn="base"/>
            <a:endParaRPr lang="en-US" sz="1400" dirty="0">
              <a:cs typeface="Calibri" panose="020F0502020204030204"/>
            </a:endParaRPr>
          </a:p>
          <a:p>
            <a:endParaRPr lang="en-US" dirty="0">
              <a:cs typeface="Calibri" panose="020F0502020204030204"/>
            </a:endParaRPr>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85C9724F-EE1B-486A-B755-2429F3FF29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3369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Data governance encompasses the people, processes, and technologies required to create, manage, and protect an organization’s information throughout its lifecycle. </a:t>
            </a:r>
          </a:p>
          <a:p>
            <a:r>
              <a:rPr lang="en-US" sz="1200" kern="1200">
                <a:solidFill>
                  <a:schemeClr val="tx1"/>
                </a:solidFill>
                <a:effectLst/>
                <a:latin typeface="+mn-lt"/>
                <a:ea typeface="+mn-ea"/>
                <a:cs typeface="+mn-cs"/>
              </a:rPr>
              <a:t>By implementing a data governance program, an agency is able to ensure consistent, secure data is available to multiple departments as well as other state agencies. </a:t>
            </a:r>
          </a:p>
          <a:p>
            <a:r>
              <a:rPr lang="en-US" sz="1200" kern="1200">
                <a:solidFill>
                  <a:schemeClr val="tx1"/>
                </a:solidFill>
                <a:effectLst/>
                <a:latin typeface="+mn-lt"/>
                <a:ea typeface="+mn-ea"/>
                <a:cs typeface="+mn-cs"/>
              </a:rPr>
              <a:t>This increased efficiency  allows agencies to more effectively fulfill their missions while ensuring the safety and privacy of their agency, employees, and constituents. </a:t>
            </a:r>
            <a:endParaRPr lang="en-US"/>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85C9724F-EE1B-486A-B755-2429F3FF29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3369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85C9724F-EE1B-486A-B755-2429F3FF29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815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This body of policy really forms the minimal foundations that agencies should be following to manage their data.  We have adopted the walk first before we attempt to run.  This is a solid foundation to build upon.</a:t>
            </a:r>
          </a:p>
          <a:p>
            <a:endParaRPr lang="en-US" dirty="0">
              <a:cs typeface="Calibri"/>
            </a:endParaRPr>
          </a:p>
          <a:p>
            <a:r>
              <a:rPr lang="en-US" dirty="0">
                <a:cs typeface="Calibri"/>
              </a:rPr>
              <a:t>ITAB Reviewed </a:t>
            </a:r>
            <a:r>
              <a:rPr lang="en-US">
                <a:cs typeface="Calibri"/>
              </a:rPr>
              <a:t>&amp; Feedback</a:t>
            </a:r>
            <a:endParaRPr lang="en-US" dirty="0">
              <a:cs typeface="Calibri"/>
            </a:endParaRPr>
          </a:p>
        </p:txBody>
      </p:sp>
      <p:sp>
        <p:nvSpPr>
          <p:cNvPr id="4" name="Slide Number Placeholder 3"/>
          <p:cNvSpPr>
            <a:spLocks noGrp="1"/>
          </p:cNvSpPr>
          <p:nvPr>
            <p:ph type="sldNum" sz="quarter" idx="5"/>
          </p:nvPr>
        </p:nvSpPr>
        <p:spPr/>
        <p:txBody>
          <a:bodyPr/>
          <a:lstStyle/>
          <a:p>
            <a:fld id="{85C9724F-EE1B-486A-B755-2429F3FF295A}" type="slidenum">
              <a:rPr lang="en-US" smtClean="0"/>
              <a:t>8</a:t>
            </a:fld>
            <a:endParaRPr lang="en-US"/>
          </a:p>
        </p:txBody>
      </p:sp>
    </p:spTree>
    <p:extLst>
      <p:ext uri="{BB962C8B-B14F-4D97-AF65-F5344CB8AC3E}">
        <p14:creationId xmlns:p14="http://schemas.microsoft.com/office/powerpoint/2010/main" val="1616648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This new policy and set of standards represent a lot of new information for agencies to digest and follow.  Our approach was not to stand on the mountain and bark orders, rather we wanted to also provide the knowledge base and references to better enable them to actually implement the policies and standards.  It will take time for agencies to fully adopt the new policy and the Board can work in the interim to digest agency feedback, propose adjustments and or additions over the next 1-2 years where updates may be required.</a:t>
            </a:r>
          </a:p>
          <a:p>
            <a:endParaRPr lang="en-US" dirty="0">
              <a:cs typeface="Calibri"/>
            </a:endParaRPr>
          </a:p>
          <a:p>
            <a:r>
              <a:rPr lang="en-US" dirty="0">
                <a:cs typeface="Calibri"/>
              </a:rPr>
              <a:t>Also the Board can work towards flushing out a Data Governance model for the state to better prepare us for the next decade.</a:t>
            </a:r>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85C9724F-EE1B-486A-B755-2429F3FF29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8245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sng" dirty="0">
              <a:cs typeface="Calibri"/>
            </a:endParaRPr>
          </a:p>
          <a:p>
            <a:endParaRPr lang="en-US"/>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85C9724F-EE1B-486A-B755-2429F3FF29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99180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63142" y="2622326"/>
            <a:ext cx="4052208" cy="1655762"/>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 name="Title 1"/>
          <p:cNvSpPr>
            <a:spLocks noGrp="1"/>
          </p:cNvSpPr>
          <p:nvPr>
            <p:ph type="ctrTitle"/>
          </p:nvPr>
        </p:nvSpPr>
        <p:spPr>
          <a:xfrm>
            <a:off x="4463142" y="1122363"/>
            <a:ext cx="3995057" cy="1522638"/>
          </a:xfrm>
        </p:spPr>
        <p:txBody>
          <a:bodyPr anchor="t">
            <a:normAutofit/>
          </a:bodyPr>
          <a:lstStyle>
            <a:lvl1pPr algn="l">
              <a:defRPr sz="4000">
                <a:solidFill>
                  <a:schemeClr val="bg1"/>
                </a:solidFill>
              </a:defRPr>
            </a:lvl1pPr>
          </a:lstStyle>
          <a:p>
            <a:r>
              <a:rPr lang="en-US"/>
              <a:t>Click to edit Master title style</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2762" y="5385657"/>
            <a:ext cx="2232588" cy="1068667"/>
          </a:xfrm>
          <a:prstGeom prst="rect">
            <a:avLst/>
          </a:prstGeom>
        </p:spPr>
      </p:pic>
      <p:pic>
        <p:nvPicPr>
          <p:cNvPr id="13" name="Picture 12"/>
          <p:cNvPicPr>
            <a:picLocks noChangeAspect="1"/>
          </p:cNvPicPr>
          <p:nvPr userDrawn="1"/>
        </p:nvPicPr>
        <p:blipFill>
          <a:blip r:embed="rId3">
            <a:alphaModFix amt="20000"/>
            <a:extLst>
              <a:ext uri="{28A0092B-C50C-407E-A947-70E740481C1C}">
                <a14:useLocalDpi xmlns:a14="http://schemas.microsoft.com/office/drawing/2010/main" val="0"/>
              </a:ext>
            </a:extLst>
          </a:blip>
          <a:stretch>
            <a:fillRect/>
          </a:stretch>
        </p:blipFill>
        <p:spPr>
          <a:xfrm>
            <a:off x="-9318172" y="0"/>
            <a:ext cx="14801131" cy="5617029"/>
          </a:xfrm>
          <a:prstGeom prst="rect">
            <a:avLst/>
          </a:prstGeom>
        </p:spPr>
      </p:pic>
    </p:spTree>
    <p:extLst>
      <p:ext uri="{BB962C8B-B14F-4D97-AF65-F5344CB8AC3E}">
        <p14:creationId xmlns:p14="http://schemas.microsoft.com/office/powerpoint/2010/main" val="1077213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E5FFCE-8583-47CD-998F-96DBD6B74A72}" type="datetime1">
              <a:rPr lang="en-US" smtClean="0"/>
              <a:t>3/9/2021</a:t>
            </a:fld>
            <a:endParaRPr lang="en-US"/>
          </a:p>
        </p:txBody>
      </p:sp>
      <p:sp>
        <p:nvSpPr>
          <p:cNvPr id="6" name="Slide Number Placeholder 5"/>
          <p:cNvSpPr>
            <a:spLocks noGrp="1"/>
          </p:cNvSpPr>
          <p:nvPr>
            <p:ph type="sldNum" sz="quarter" idx="12"/>
          </p:nvPr>
        </p:nvSpPr>
        <p:spPr/>
        <p:txBody>
          <a:bodyPr/>
          <a:lstStyle/>
          <a:p>
            <a:fld id="{7D16CAC6-79AF-764B-A47E-1F0DD25E8EA2}" type="slidenum">
              <a:rPr lang="en-US" smtClean="0"/>
              <a:t>‹#›</a:t>
            </a:fld>
            <a:endParaRPr lang="en-US"/>
          </a:p>
        </p:txBody>
      </p:sp>
    </p:spTree>
    <p:extLst>
      <p:ext uri="{BB962C8B-B14F-4D97-AF65-F5344CB8AC3E}">
        <p14:creationId xmlns:p14="http://schemas.microsoft.com/office/powerpoint/2010/main" val="979214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BD48C0-1E70-473E-9814-4F7861987378}" type="datetime1">
              <a:rPr lang="en-US" smtClean="0"/>
              <a:t>3/9/2021</a:t>
            </a:fld>
            <a:endParaRPr lang="en-US"/>
          </a:p>
        </p:txBody>
      </p:sp>
      <p:sp>
        <p:nvSpPr>
          <p:cNvPr id="6" name="Slide Number Placeholder 5"/>
          <p:cNvSpPr>
            <a:spLocks noGrp="1"/>
          </p:cNvSpPr>
          <p:nvPr>
            <p:ph type="sldNum" sz="quarter" idx="12"/>
          </p:nvPr>
        </p:nvSpPr>
        <p:spPr/>
        <p:txBody>
          <a:bodyPr/>
          <a:lstStyle/>
          <a:p>
            <a:fld id="{7D16CAC6-79AF-764B-A47E-1F0DD25E8EA2}" type="slidenum">
              <a:rPr lang="en-US" smtClean="0"/>
              <a:t>‹#›</a:t>
            </a:fld>
            <a:endParaRPr lang="en-US"/>
          </a:p>
        </p:txBody>
      </p:sp>
    </p:spTree>
    <p:extLst>
      <p:ext uri="{BB962C8B-B14F-4D97-AF65-F5344CB8AC3E}">
        <p14:creationId xmlns:p14="http://schemas.microsoft.com/office/powerpoint/2010/main" val="1489922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alphaModFix amt="38000"/>
            <a:extLst>
              <a:ext uri="{28A0092B-C50C-407E-A947-70E740481C1C}">
                <a14:useLocalDpi xmlns:a14="http://schemas.microsoft.com/office/drawing/2010/main" val="0"/>
              </a:ext>
            </a:extLst>
          </a:blip>
          <a:stretch>
            <a:fillRect/>
          </a:stretch>
        </p:blipFill>
        <p:spPr>
          <a:xfrm>
            <a:off x="-9962935" y="-118971"/>
            <a:ext cx="15324643" cy="5815702"/>
          </a:xfrm>
          <a:prstGeom prst="rect">
            <a:avLst/>
          </a:prstGeom>
        </p:spPr>
      </p:pic>
      <p:sp>
        <p:nvSpPr>
          <p:cNvPr id="3" name="Subtitle 2"/>
          <p:cNvSpPr>
            <a:spLocks noGrp="1"/>
          </p:cNvSpPr>
          <p:nvPr>
            <p:ph type="subTitle" idx="1"/>
          </p:nvPr>
        </p:nvSpPr>
        <p:spPr>
          <a:xfrm>
            <a:off x="4463142" y="2622326"/>
            <a:ext cx="4052208" cy="1655762"/>
          </a:xfrm>
        </p:spPr>
        <p:txBody>
          <a:bodyPr>
            <a:norm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 name="Title 1"/>
          <p:cNvSpPr>
            <a:spLocks noGrp="1"/>
          </p:cNvSpPr>
          <p:nvPr>
            <p:ph type="ctrTitle"/>
          </p:nvPr>
        </p:nvSpPr>
        <p:spPr>
          <a:xfrm>
            <a:off x="4463142" y="1122363"/>
            <a:ext cx="3995057" cy="1522638"/>
          </a:xfrm>
        </p:spPr>
        <p:txBody>
          <a:bodyPr anchor="t">
            <a:normAutofit/>
          </a:bodyPr>
          <a:lstStyle>
            <a:lvl1pPr algn="l">
              <a:defRPr sz="4000">
                <a:solidFill>
                  <a:schemeClr val="accent1"/>
                </a:solidFill>
              </a:defRPr>
            </a:lvl1pPr>
          </a:lstStyle>
          <a:p>
            <a:r>
              <a:rPr lang="en-US"/>
              <a:t>Click to edit Master title style</a:t>
            </a:r>
          </a:p>
        </p:txBody>
      </p:sp>
    </p:spTree>
    <p:extLst>
      <p:ext uri="{BB962C8B-B14F-4D97-AF65-F5344CB8AC3E}">
        <p14:creationId xmlns:p14="http://schemas.microsoft.com/office/powerpoint/2010/main" val="11529915"/>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25A7D5-D081-4E0A-A2F1-9BB9EF4EA8BA}" type="datetime1">
              <a:rPr lang="en-US" smtClean="0"/>
              <a:t>3/9/2021</a:t>
            </a:fld>
            <a:endParaRPr lang="en-US"/>
          </a:p>
        </p:txBody>
      </p:sp>
      <p:sp>
        <p:nvSpPr>
          <p:cNvPr id="6" name="Slide Number Placeholder 5"/>
          <p:cNvSpPr>
            <a:spLocks noGrp="1"/>
          </p:cNvSpPr>
          <p:nvPr>
            <p:ph type="sldNum" sz="quarter" idx="12"/>
          </p:nvPr>
        </p:nvSpPr>
        <p:spPr/>
        <p:txBody>
          <a:bodyPr/>
          <a:lstStyle/>
          <a:p>
            <a:fld id="{7D16CAC6-79AF-764B-A47E-1F0DD25E8EA2}" type="slidenum">
              <a:rPr lang="en-US" smtClean="0"/>
              <a:t>‹#›</a:t>
            </a:fld>
            <a:endParaRPr lang="en-US"/>
          </a:p>
        </p:txBody>
      </p:sp>
    </p:spTree>
    <p:extLst>
      <p:ext uri="{BB962C8B-B14F-4D97-AF65-F5344CB8AC3E}">
        <p14:creationId xmlns:p14="http://schemas.microsoft.com/office/powerpoint/2010/main" val="1109344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740910"/>
            <a:ext cx="7886700" cy="1708375"/>
          </a:xfrm>
        </p:spPr>
        <p:txBody>
          <a:bodyPr anchor="t"/>
          <a:lstStyle>
            <a:lvl1pPr>
              <a:defRPr sz="6000"/>
            </a:lvl1pPr>
          </a:lstStyle>
          <a:p>
            <a:r>
              <a:rPr lang="en-US"/>
              <a:t>Click to edit Master title style</a:t>
            </a:r>
          </a:p>
        </p:txBody>
      </p:sp>
      <p:sp>
        <p:nvSpPr>
          <p:cNvPr id="3" name="Text Placeholder 2"/>
          <p:cNvSpPr>
            <a:spLocks noGrp="1"/>
          </p:cNvSpPr>
          <p:nvPr>
            <p:ph type="body" idx="1"/>
          </p:nvPr>
        </p:nvSpPr>
        <p:spPr>
          <a:xfrm>
            <a:off x="623888" y="2449285"/>
            <a:ext cx="7886700" cy="1500187"/>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6914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8F818B-FB63-4BB0-83E0-63EAF96B8976}" type="datetime1">
              <a:rPr lang="en-US" smtClean="0"/>
              <a:t>3/9/2021</a:t>
            </a:fld>
            <a:endParaRPr lang="en-US"/>
          </a:p>
        </p:txBody>
      </p:sp>
      <p:sp>
        <p:nvSpPr>
          <p:cNvPr id="7" name="Slide Number Placeholder 6"/>
          <p:cNvSpPr>
            <a:spLocks noGrp="1"/>
          </p:cNvSpPr>
          <p:nvPr>
            <p:ph type="sldNum" sz="quarter" idx="12"/>
          </p:nvPr>
        </p:nvSpPr>
        <p:spPr/>
        <p:txBody>
          <a:bodyPr/>
          <a:lstStyle/>
          <a:p>
            <a:fld id="{7D16CAC6-79AF-764B-A47E-1F0DD25E8EA2}" type="slidenum">
              <a:rPr lang="en-US" smtClean="0"/>
              <a:t>‹#›</a:t>
            </a:fld>
            <a:endParaRPr lang="en-US"/>
          </a:p>
        </p:txBody>
      </p:sp>
    </p:spTree>
    <p:extLst>
      <p:ext uri="{BB962C8B-B14F-4D97-AF65-F5344CB8AC3E}">
        <p14:creationId xmlns:p14="http://schemas.microsoft.com/office/powerpoint/2010/main" val="1732658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793447-8F45-4E32-81E7-1FBEF5F516B3}" type="datetime1">
              <a:rPr lang="en-US" smtClean="0"/>
              <a:t>3/9/2021</a:t>
            </a:fld>
            <a:endParaRPr lang="en-US"/>
          </a:p>
        </p:txBody>
      </p:sp>
      <p:sp>
        <p:nvSpPr>
          <p:cNvPr id="9" name="Slide Number Placeholder 8"/>
          <p:cNvSpPr>
            <a:spLocks noGrp="1"/>
          </p:cNvSpPr>
          <p:nvPr>
            <p:ph type="sldNum" sz="quarter" idx="12"/>
          </p:nvPr>
        </p:nvSpPr>
        <p:spPr/>
        <p:txBody>
          <a:bodyPr/>
          <a:lstStyle/>
          <a:p>
            <a:fld id="{7D16CAC6-79AF-764B-A47E-1F0DD25E8EA2}" type="slidenum">
              <a:rPr lang="en-US" smtClean="0"/>
              <a:t>‹#›</a:t>
            </a:fld>
            <a:endParaRPr lang="en-US"/>
          </a:p>
        </p:txBody>
      </p:sp>
    </p:spTree>
    <p:extLst>
      <p:ext uri="{BB962C8B-B14F-4D97-AF65-F5344CB8AC3E}">
        <p14:creationId xmlns:p14="http://schemas.microsoft.com/office/powerpoint/2010/main" val="1035067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C44267-2617-48D7-8901-2ABC2A5503F4}" type="datetime1">
              <a:rPr lang="en-US" smtClean="0"/>
              <a:t>3/9/2021</a:t>
            </a:fld>
            <a:endParaRPr lang="en-US"/>
          </a:p>
        </p:txBody>
      </p:sp>
      <p:sp>
        <p:nvSpPr>
          <p:cNvPr id="5" name="Slide Number Placeholder 4"/>
          <p:cNvSpPr>
            <a:spLocks noGrp="1"/>
          </p:cNvSpPr>
          <p:nvPr>
            <p:ph type="sldNum" sz="quarter" idx="12"/>
          </p:nvPr>
        </p:nvSpPr>
        <p:spPr/>
        <p:txBody>
          <a:bodyPr/>
          <a:lstStyle/>
          <a:p>
            <a:fld id="{7D16CAC6-79AF-764B-A47E-1F0DD25E8EA2}" type="slidenum">
              <a:rPr lang="en-US" smtClean="0"/>
              <a:t>‹#›</a:t>
            </a:fld>
            <a:endParaRPr lang="en-US"/>
          </a:p>
        </p:txBody>
      </p:sp>
    </p:spTree>
    <p:extLst>
      <p:ext uri="{BB962C8B-B14F-4D97-AF65-F5344CB8AC3E}">
        <p14:creationId xmlns:p14="http://schemas.microsoft.com/office/powerpoint/2010/main" val="13771846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386328-F420-4EF6-ACB7-115436909DE3}" type="datetime1">
              <a:rPr lang="en-US" smtClean="0"/>
              <a:t>3/9/2021</a:t>
            </a:fld>
            <a:endParaRPr lang="en-US"/>
          </a:p>
        </p:txBody>
      </p:sp>
      <p:sp>
        <p:nvSpPr>
          <p:cNvPr id="4" name="Slide Number Placeholder 3"/>
          <p:cNvSpPr>
            <a:spLocks noGrp="1"/>
          </p:cNvSpPr>
          <p:nvPr>
            <p:ph type="sldNum" sz="quarter" idx="12"/>
          </p:nvPr>
        </p:nvSpPr>
        <p:spPr/>
        <p:txBody>
          <a:bodyPr/>
          <a:lstStyle/>
          <a:p>
            <a:fld id="{7D16CAC6-79AF-764B-A47E-1F0DD25E8EA2}" type="slidenum">
              <a:rPr lang="en-US" smtClean="0"/>
              <a:t>‹#›</a:t>
            </a:fld>
            <a:endParaRPr lang="en-US"/>
          </a:p>
        </p:txBody>
      </p:sp>
    </p:spTree>
    <p:extLst>
      <p:ext uri="{BB962C8B-B14F-4D97-AF65-F5344CB8AC3E}">
        <p14:creationId xmlns:p14="http://schemas.microsoft.com/office/powerpoint/2010/main" val="13304775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B9E073-95FE-44A9-90B4-CE4B733E92C1}" type="datetime1">
              <a:rPr lang="en-US" smtClean="0"/>
              <a:t>3/9/2021</a:t>
            </a:fld>
            <a:endParaRPr lang="en-US"/>
          </a:p>
        </p:txBody>
      </p:sp>
      <p:sp>
        <p:nvSpPr>
          <p:cNvPr id="7" name="Slide Number Placeholder 6"/>
          <p:cNvSpPr>
            <a:spLocks noGrp="1"/>
          </p:cNvSpPr>
          <p:nvPr>
            <p:ph type="sldNum" sz="quarter" idx="12"/>
          </p:nvPr>
        </p:nvSpPr>
        <p:spPr/>
        <p:txBody>
          <a:bodyPr/>
          <a:lstStyle/>
          <a:p>
            <a:fld id="{7D16CAC6-79AF-764B-A47E-1F0DD25E8EA2}" type="slidenum">
              <a:rPr lang="en-US" smtClean="0"/>
              <a:t>‹#›</a:t>
            </a:fld>
            <a:endParaRPr lang="en-US"/>
          </a:p>
        </p:txBody>
      </p:sp>
    </p:spTree>
    <p:extLst>
      <p:ext uri="{BB962C8B-B14F-4D97-AF65-F5344CB8AC3E}">
        <p14:creationId xmlns:p14="http://schemas.microsoft.com/office/powerpoint/2010/main" val="1064619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77E003-BF0F-4293-8F82-0E6815E7B5E7}" type="datetime1">
              <a:rPr lang="en-US" smtClean="0"/>
              <a:t>3/9/2021</a:t>
            </a:fld>
            <a:endParaRPr lang="en-US"/>
          </a:p>
        </p:txBody>
      </p:sp>
      <p:sp>
        <p:nvSpPr>
          <p:cNvPr id="6" name="Slide Number Placeholder 5"/>
          <p:cNvSpPr>
            <a:spLocks noGrp="1"/>
          </p:cNvSpPr>
          <p:nvPr>
            <p:ph type="sldNum" sz="quarter" idx="12"/>
          </p:nvPr>
        </p:nvSpPr>
        <p:spPr/>
        <p:txBody>
          <a:bodyPr/>
          <a:lstStyle/>
          <a:p>
            <a:fld id="{7D16CAC6-79AF-764B-A47E-1F0DD25E8EA2}" type="slidenum">
              <a:rPr lang="en-US" smtClean="0"/>
              <a:t>‹#›</a:t>
            </a:fld>
            <a:endParaRPr lang="en-US"/>
          </a:p>
        </p:txBody>
      </p:sp>
    </p:spTree>
    <p:extLst>
      <p:ext uri="{BB962C8B-B14F-4D97-AF65-F5344CB8AC3E}">
        <p14:creationId xmlns:p14="http://schemas.microsoft.com/office/powerpoint/2010/main" val="14471420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4419B8-CED0-48C3-ACAE-B2B9DCAF5705}" type="datetime1">
              <a:rPr lang="en-US" smtClean="0"/>
              <a:t>3/9/2021</a:t>
            </a:fld>
            <a:endParaRPr lang="en-US"/>
          </a:p>
        </p:txBody>
      </p:sp>
      <p:sp>
        <p:nvSpPr>
          <p:cNvPr id="7" name="Slide Number Placeholder 6"/>
          <p:cNvSpPr>
            <a:spLocks noGrp="1"/>
          </p:cNvSpPr>
          <p:nvPr>
            <p:ph type="sldNum" sz="quarter" idx="12"/>
          </p:nvPr>
        </p:nvSpPr>
        <p:spPr/>
        <p:txBody>
          <a:bodyPr/>
          <a:lstStyle/>
          <a:p>
            <a:fld id="{7D16CAC6-79AF-764B-A47E-1F0DD25E8EA2}" type="slidenum">
              <a:rPr lang="en-US" smtClean="0"/>
              <a:t>‹#›</a:t>
            </a:fld>
            <a:endParaRPr lang="en-US"/>
          </a:p>
        </p:txBody>
      </p:sp>
    </p:spTree>
    <p:extLst>
      <p:ext uri="{BB962C8B-B14F-4D97-AF65-F5344CB8AC3E}">
        <p14:creationId xmlns:p14="http://schemas.microsoft.com/office/powerpoint/2010/main" val="4394567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48B2E4-E2FC-4CE7-9BC1-B959E68F4E94}" type="datetime1">
              <a:rPr lang="en-US" smtClean="0"/>
              <a:t>3/9/2021</a:t>
            </a:fld>
            <a:endParaRPr lang="en-US"/>
          </a:p>
        </p:txBody>
      </p:sp>
      <p:sp>
        <p:nvSpPr>
          <p:cNvPr id="6" name="Slide Number Placeholder 5"/>
          <p:cNvSpPr>
            <a:spLocks noGrp="1"/>
          </p:cNvSpPr>
          <p:nvPr>
            <p:ph type="sldNum" sz="quarter" idx="12"/>
          </p:nvPr>
        </p:nvSpPr>
        <p:spPr/>
        <p:txBody>
          <a:bodyPr/>
          <a:lstStyle/>
          <a:p>
            <a:fld id="{7D16CAC6-79AF-764B-A47E-1F0DD25E8EA2}" type="slidenum">
              <a:rPr lang="en-US" smtClean="0"/>
              <a:t>‹#›</a:t>
            </a:fld>
            <a:endParaRPr lang="en-US"/>
          </a:p>
        </p:txBody>
      </p:sp>
    </p:spTree>
    <p:extLst>
      <p:ext uri="{BB962C8B-B14F-4D97-AF65-F5344CB8AC3E}">
        <p14:creationId xmlns:p14="http://schemas.microsoft.com/office/powerpoint/2010/main" val="9291489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1D7446-1D17-4FFD-8760-0B5B9F995290}" type="datetime1">
              <a:rPr lang="en-US" smtClean="0"/>
              <a:t>3/9/2021</a:t>
            </a:fld>
            <a:endParaRPr lang="en-US"/>
          </a:p>
        </p:txBody>
      </p:sp>
      <p:sp>
        <p:nvSpPr>
          <p:cNvPr id="6" name="Slide Number Placeholder 5"/>
          <p:cNvSpPr>
            <a:spLocks noGrp="1"/>
          </p:cNvSpPr>
          <p:nvPr>
            <p:ph type="sldNum" sz="quarter" idx="12"/>
          </p:nvPr>
        </p:nvSpPr>
        <p:spPr/>
        <p:txBody>
          <a:bodyPr/>
          <a:lstStyle/>
          <a:p>
            <a:fld id="{7D16CAC6-79AF-764B-A47E-1F0DD25E8EA2}" type="slidenum">
              <a:rPr lang="en-US" smtClean="0"/>
              <a:t>‹#›</a:t>
            </a:fld>
            <a:endParaRPr lang="en-US"/>
          </a:p>
        </p:txBody>
      </p:sp>
    </p:spTree>
    <p:extLst>
      <p:ext uri="{BB962C8B-B14F-4D97-AF65-F5344CB8AC3E}">
        <p14:creationId xmlns:p14="http://schemas.microsoft.com/office/powerpoint/2010/main" val="6807497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Executive Brief">
    <p:spTree>
      <p:nvGrpSpPr>
        <p:cNvPr id="1" name=""/>
        <p:cNvGrpSpPr/>
        <p:nvPr/>
      </p:nvGrpSpPr>
      <p:grpSpPr>
        <a:xfrm>
          <a:off x="0" y="0"/>
          <a:ext cx="0" cy="0"/>
          <a:chOff x="0" y="0"/>
          <a:chExt cx="0" cy="0"/>
        </a:xfrm>
      </p:grpSpPr>
      <p:sp>
        <p:nvSpPr>
          <p:cNvPr id="3" name="Rectangle 2"/>
          <p:cNvSpPr/>
          <p:nvPr userDrawn="1"/>
        </p:nvSpPr>
        <p:spPr>
          <a:xfrm>
            <a:off x="0" y="-31214"/>
            <a:ext cx="9144000" cy="1124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FFFF"/>
              </a:solidFill>
            </a:endParaRPr>
          </a:p>
        </p:txBody>
      </p:sp>
      <p:sp>
        <p:nvSpPr>
          <p:cNvPr id="2" name="Title 1"/>
          <p:cNvSpPr>
            <a:spLocks noGrp="1"/>
          </p:cNvSpPr>
          <p:nvPr>
            <p:ph type="title" hasCustomPrompt="1"/>
          </p:nvPr>
        </p:nvSpPr>
        <p:spPr/>
        <p:txBody>
          <a:bodyPr/>
          <a:lstStyle>
            <a:lvl1pPr>
              <a:defRPr baseline="0">
                <a:solidFill>
                  <a:schemeClr val="bg1"/>
                </a:solidFill>
                <a:latin typeface="+mn-lt"/>
              </a:defRPr>
            </a:lvl1pPr>
          </a:lstStyle>
          <a:p>
            <a:r>
              <a:rPr lang="en-US"/>
              <a:t>Executive Brief slide</a:t>
            </a:r>
            <a:endParaRPr lang="en-CA"/>
          </a:p>
        </p:txBody>
      </p:sp>
    </p:spTree>
    <p:extLst>
      <p:ext uri="{BB962C8B-B14F-4D97-AF65-F5344CB8AC3E}">
        <p14:creationId xmlns:p14="http://schemas.microsoft.com/office/powerpoint/2010/main" val="13242170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alphaModFix amt="38000"/>
            <a:extLst>
              <a:ext uri="{28A0092B-C50C-407E-A947-70E740481C1C}">
                <a14:useLocalDpi xmlns:a14="http://schemas.microsoft.com/office/drawing/2010/main" val="0"/>
              </a:ext>
            </a:extLst>
          </a:blip>
          <a:stretch>
            <a:fillRect/>
          </a:stretch>
        </p:blipFill>
        <p:spPr>
          <a:xfrm>
            <a:off x="-9962935" y="-118971"/>
            <a:ext cx="15324643" cy="5815702"/>
          </a:xfrm>
          <a:prstGeom prst="rect">
            <a:avLst/>
          </a:prstGeom>
        </p:spPr>
      </p:pic>
      <p:sp>
        <p:nvSpPr>
          <p:cNvPr id="3" name="Subtitle 2"/>
          <p:cNvSpPr>
            <a:spLocks noGrp="1"/>
          </p:cNvSpPr>
          <p:nvPr>
            <p:ph type="subTitle" idx="1"/>
          </p:nvPr>
        </p:nvSpPr>
        <p:spPr>
          <a:xfrm>
            <a:off x="4463142" y="2622326"/>
            <a:ext cx="4052208" cy="1655762"/>
          </a:xfrm>
        </p:spPr>
        <p:txBody>
          <a:bodyPr>
            <a:norm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 name="Title 1"/>
          <p:cNvSpPr>
            <a:spLocks noGrp="1"/>
          </p:cNvSpPr>
          <p:nvPr>
            <p:ph type="ctrTitle"/>
          </p:nvPr>
        </p:nvSpPr>
        <p:spPr>
          <a:xfrm>
            <a:off x="4463142" y="1122363"/>
            <a:ext cx="3995057" cy="1522638"/>
          </a:xfrm>
        </p:spPr>
        <p:txBody>
          <a:bodyPr anchor="t">
            <a:normAutofit/>
          </a:bodyPr>
          <a:lstStyle>
            <a:lvl1pPr algn="l">
              <a:defRPr sz="4000">
                <a:solidFill>
                  <a:schemeClr val="accent1"/>
                </a:solidFill>
              </a:defRPr>
            </a:lvl1pPr>
          </a:lstStyle>
          <a:p>
            <a:r>
              <a:rPr lang="en-US"/>
              <a:t>Click to edit Master title style</a:t>
            </a:r>
          </a:p>
        </p:txBody>
      </p:sp>
    </p:spTree>
    <p:extLst>
      <p:ext uri="{BB962C8B-B14F-4D97-AF65-F5344CB8AC3E}">
        <p14:creationId xmlns:p14="http://schemas.microsoft.com/office/powerpoint/2010/main" val="1196176182"/>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25A7D5-D081-4E0A-A2F1-9BB9EF4EA8BA}" type="datetime1">
              <a:rPr lang="en-US" smtClean="0"/>
              <a:t>3/9/2021</a:t>
            </a:fld>
            <a:endParaRPr lang="en-US"/>
          </a:p>
        </p:txBody>
      </p:sp>
      <p:sp>
        <p:nvSpPr>
          <p:cNvPr id="6" name="Slide Number Placeholder 5"/>
          <p:cNvSpPr>
            <a:spLocks noGrp="1"/>
          </p:cNvSpPr>
          <p:nvPr>
            <p:ph type="sldNum" sz="quarter" idx="12"/>
          </p:nvPr>
        </p:nvSpPr>
        <p:spPr/>
        <p:txBody>
          <a:bodyPr/>
          <a:lstStyle/>
          <a:p>
            <a:fld id="{7D16CAC6-79AF-764B-A47E-1F0DD25E8EA2}" type="slidenum">
              <a:rPr lang="en-US" smtClean="0"/>
              <a:t>‹#›</a:t>
            </a:fld>
            <a:endParaRPr lang="en-US"/>
          </a:p>
        </p:txBody>
      </p:sp>
    </p:spTree>
    <p:extLst>
      <p:ext uri="{BB962C8B-B14F-4D97-AF65-F5344CB8AC3E}">
        <p14:creationId xmlns:p14="http://schemas.microsoft.com/office/powerpoint/2010/main" val="34145630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740910"/>
            <a:ext cx="7886700" cy="1708375"/>
          </a:xfrm>
        </p:spPr>
        <p:txBody>
          <a:bodyPr anchor="t"/>
          <a:lstStyle>
            <a:lvl1pPr>
              <a:defRPr sz="6000"/>
            </a:lvl1pPr>
          </a:lstStyle>
          <a:p>
            <a:r>
              <a:rPr lang="en-US"/>
              <a:t>Click to edit Master title style</a:t>
            </a:r>
          </a:p>
        </p:txBody>
      </p:sp>
      <p:sp>
        <p:nvSpPr>
          <p:cNvPr id="3" name="Text Placeholder 2"/>
          <p:cNvSpPr>
            <a:spLocks noGrp="1"/>
          </p:cNvSpPr>
          <p:nvPr>
            <p:ph type="body" idx="1"/>
          </p:nvPr>
        </p:nvSpPr>
        <p:spPr>
          <a:xfrm>
            <a:off x="623888" y="2449285"/>
            <a:ext cx="7886700" cy="1500187"/>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610769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8F818B-FB63-4BB0-83E0-63EAF96B8976}" type="datetime1">
              <a:rPr lang="en-US" smtClean="0"/>
              <a:t>3/9/2021</a:t>
            </a:fld>
            <a:endParaRPr lang="en-US"/>
          </a:p>
        </p:txBody>
      </p:sp>
      <p:sp>
        <p:nvSpPr>
          <p:cNvPr id="7" name="Slide Number Placeholder 6"/>
          <p:cNvSpPr>
            <a:spLocks noGrp="1"/>
          </p:cNvSpPr>
          <p:nvPr>
            <p:ph type="sldNum" sz="quarter" idx="12"/>
          </p:nvPr>
        </p:nvSpPr>
        <p:spPr/>
        <p:txBody>
          <a:bodyPr/>
          <a:lstStyle/>
          <a:p>
            <a:fld id="{7D16CAC6-79AF-764B-A47E-1F0DD25E8EA2}" type="slidenum">
              <a:rPr lang="en-US" smtClean="0"/>
              <a:t>‹#›</a:t>
            </a:fld>
            <a:endParaRPr lang="en-US"/>
          </a:p>
        </p:txBody>
      </p:sp>
    </p:spTree>
    <p:extLst>
      <p:ext uri="{BB962C8B-B14F-4D97-AF65-F5344CB8AC3E}">
        <p14:creationId xmlns:p14="http://schemas.microsoft.com/office/powerpoint/2010/main" val="11343633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793447-8F45-4E32-81E7-1FBEF5F516B3}" type="datetime1">
              <a:rPr lang="en-US" smtClean="0"/>
              <a:t>3/9/2021</a:t>
            </a:fld>
            <a:endParaRPr lang="en-US"/>
          </a:p>
        </p:txBody>
      </p:sp>
      <p:sp>
        <p:nvSpPr>
          <p:cNvPr id="9" name="Slide Number Placeholder 8"/>
          <p:cNvSpPr>
            <a:spLocks noGrp="1"/>
          </p:cNvSpPr>
          <p:nvPr>
            <p:ph type="sldNum" sz="quarter" idx="12"/>
          </p:nvPr>
        </p:nvSpPr>
        <p:spPr/>
        <p:txBody>
          <a:bodyPr/>
          <a:lstStyle/>
          <a:p>
            <a:fld id="{7D16CAC6-79AF-764B-A47E-1F0DD25E8EA2}" type="slidenum">
              <a:rPr lang="en-US" smtClean="0"/>
              <a:t>‹#›</a:t>
            </a:fld>
            <a:endParaRPr lang="en-US"/>
          </a:p>
        </p:txBody>
      </p:sp>
    </p:spTree>
    <p:extLst>
      <p:ext uri="{BB962C8B-B14F-4D97-AF65-F5344CB8AC3E}">
        <p14:creationId xmlns:p14="http://schemas.microsoft.com/office/powerpoint/2010/main" val="18493460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C44267-2617-48D7-8901-2ABC2A5503F4}" type="datetime1">
              <a:rPr lang="en-US" smtClean="0"/>
              <a:t>3/9/2021</a:t>
            </a:fld>
            <a:endParaRPr lang="en-US"/>
          </a:p>
        </p:txBody>
      </p:sp>
      <p:sp>
        <p:nvSpPr>
          <p:cNvPr id="5" name="Slide Number Placeholder 4"/>
          <p:cNvSpPr>
            <a:spLocks noGrp="1"/>
          </p:cNvSpPr>
          <p:nvPr>
            <p:ph type="sldNum" sz="quarter" idx="12"/>
          </p:nvPr>
        </p:nvSpPr>
        <p:spPr/>
        <p:txBody>
          <a:bodyPr/>
          <a:lstStyle/>
          <a:p>
            <a:fld id="{7D16CAC6-79AF-764B-A47E-1F0DD25E8EA2}" type="slidenum">
              <a:rPr lang="en-US" smtClean="0"/>
              <a:t>‹#›</a:t>
            </a:fld>
            <a:endParaRPr lang="en-US"/>
          </a:p>
        </p:txBody>
      </p:sp>
    </p:spTree>
    <p:extLst>
      <p:ext uri="{BB962C8B-B14F-4D97-AF65-F5344CB8AC3E}">
        <p14:creationId xmlns:p14="http://schemas.microsoft.com/office/powerpoint/2010/main" val="9907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740910"/>
            <a:ext cx="7886700" cy="1708375"/>
          </a:xfrm>
        </p:spPr>
        <p:txBody>
          <a:bodyPr anchor="t"/>
          <a:lstStyle>
            <a:lvl1pPr>
              <a:defRPr sz="6000"/>
            </a:lvl1pPr>
          </a:lstStyle>
          <a:p>
            <a:r>
              <a:rPr lang="en-US"/>
              <a:t>Click to edit Master title style</a:t>
            </a:r>
          </a:p>
        </p:txBody>
      </p:sp>
      <p:sp>
        <p:nvSpPr>
          <p:cNvPr id="3" name="Text Placeholder 2"/>
          <p:cNvSpPr>
            <a:spLocks noGrp="1"/>
          </p:cNvSpPr>
          <p:nvPr>
            <p:ph type="body" idx="1"/>
          </p:nvPr>
        </p:nvSpPr>
        <p:spPr>
          <a:xfrm>
            <a:off x="623888" y="2449285"/>
            <a:ext cx="78867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8633253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386328-F420-4EF6-ACB7-115436909DE3}" type="datetime1">
              <a:rPr lang="en-US" smtClean="0"/>
              <a:t>3/9/2021</a:t>
            </a:fld>
            <a:endParaRPr lang="en-US"/>
          </a:p>
        </p:txBody>
      </p:sp>
      <p:sp>
        <p:nvSpPr>
          <p:cNvPr id="4" name="Slide Number Placeholder 3"/>
          <p:cNvSpPr>
            <a:spLocks noGrp="1"/>
          </p:cNvSpPr>
          <p:nvPr>
            <p:ph type="sldNum" sz="quarter" idx="12"/>
          </p:nvPr>
        </p:nvSpPr>
        <p:spPr/>
        <p:txBody>
          <a:bodyPr/>
          <a:lstStyle/>
          <a:p>
            <a:fld id="{7D16CAC6-79AF-764B-A47E-1F0DD25E8EA2}" type="slidenum">
              <a:rPr lang="en-US" smtClean="0"/>
              <a:t>‹#›</a:t>
            </a:fld>
            <a:endParaRPr lang="en-US"/>
          </a:p>
        </p:txBody>
      </p:sp>
    </p:spTree>
    <p:extLst>
      <p:ext uri="{BB962C8B-B14F-4D97-AF65-F5344CB8AC3E}">
        <p14:creationId xmlns:p14="http://schemas.microsoft.com/office/powerpoint/2010/main" val="16965517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B9E073-95FE-44A9-90B4-CE4B733E92C1}" type="datetime1">
              <a:rPr lang="en-US" smtClean="0"/>
              <a:t>3/9/2021</a:t>
            </a:fld>
            <a:endParaRPr lang="en-US"/>
          </a:p>
        </p:txBody>
      </p:sp>
      <p:sp>
        <p:nvSpPr>
          <p:cNvPr id="7" name="Slide Number Placeholder 6"/>
          <p:cNvSpPr>
            <a:spLocks noGrp="1"/>
          </p:cNvSpPr>
          <p:nvPr>
            <p:ph type="sldNum" sz="quarter" idx="12"/>
          </p:nvPr>
        </p:nvSpPr>
        <p:spPr/>
        <p:txBody>
          <a:bodyPr/>
          <a:lstStyle/>
          <a:p>
            <a:fld id="{7D16CAC6-79AF-764B-A47E-1F0DD25E8EA2}" type="slidenum">
              <a:rPr lang="en-US" smtClean="0"/>
              <a:t>‹#›</a:t>
            </a:fld>
            <a:endParaRPr lang="en-US"/>
          </a:p>
        </p:txBody>
      </p:sp>
    </p:spTree>
    <p:extLst>
      <p:ext uri="{BB962C8B-B14F-4D97-AF65-F5344CB8AC3E}">
        <p14:creationId xmlns:p14="http://schemas.microsoft.com/office/powerpoint/2010/main" val="5677836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4419B8-CED0-48C3-ACAE-B2B9DCAF5705}" type="datetime1">
              <a:rPr lang="en-US" smtClean="0"/>
              <a:t>3/9/2021</a:t>
            </a:fld>
            <a:endParaRPr lang="en-US"/>
          </a:p>
        </p:txBody>
      </p:sp>
      <p:sp>
        <p:nvSpPr>
          <p:cNvPr id="7" name="Slide Number Placeholder 6"/>
          <p:cNvSpPr>
            <a:spLocks noGrp="1"/>
          </p:cNvSpPr>
          <p:nvPr>
            <p:ph type="sldNum" sz="quarter" idx="12"/>
          </p:nvPr>
        </p:nvSpPr>
        <p:spPr/>
        <p:txBody>
          <a:bodyPr/>
          <a:lstStyle/>
          <a:p>
            <a:fld id="{7D16CAC6-79AF-764B-A47E-1F0DD25E8EA2}" type="slidenum">
              <a:rPr lang="en-US" smtClean="0"/>
              <a:t>‹#›</a:t>
            </a:fld>
            <a:endParaRPr lang="en-US"/>
          </a:p>
        </p:txBody>
      </p:sp>
    </p:spTree>
    <p:extLst>
      <p:ext uri="{BB962C8B-B14F-4D97-AF65-F5344CB8AC3E}">
        <p14:creationId xmlns:p14="http://schemas.microsoft.com/office/powerpoint/2010/main" val="5066375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48B2E4-E2FC-4CE7-9BC1-B959E68F4E94}" type="datetime1">
              <a:rPr lang="en-US" smtClean="0"/>
              <a:t>3/9/2021</a:t>
            </a:fld>
            <a:endParaRPr lang="en-US"/>
          </a:p>
        </p:txBody>
      </p:sp>
      <p:sp>
        <p:nvSpPr>
          <p:cNvPr id="6" name="Slide Number Placeholder 5"/>
          <p:cNvSpPr>
            <a:spLocks noGrp="1"/>
          </p:cNvSpPr>
          <p:nvPr>
            <p:ph type="sldNum" sz="quarter" idx="12"/>
          </p:nvPr>
        </p:nvSpPr>
        <p:spPr/>
        <p:txBody>
          <a:bodyPr/>
          <a:lstStyle/>
          <a:p>
            <a:fld id="{7D16CAC6-79AF-764B-A47E-1F0DD25E8EA2}" type="slidenum">
              <a:rPr lang="en-US" smtClean="0"/>
              <a:t>‹#›</a:t>
            </a:fld>
            <a:endParaRPr lang="en-US"/>
          </a:p>
        </p:txBody>
      </p:sp>
    </p:spTree>
    <p:extLst>
      <p:ext uri="{BB962C8B-B14F-4D97-AF65-F5344CB8AC3E}">
        <p14:creationId xmlns:p14="http://schemas.microsoft.com/office/powerpoint/2010/main" val="23787086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1D7446-1D17-4FFD-8760-0B5B9F995290}" type="datetime1">
              <a:rPr lang="en-US" smtClean="0"/>
              <a:t>3/9/2021</a:t>
            </a:fld>
            <a:endParaRPr lang="en-US"/>
          </a:p>
        </p:txBody>
      </p:sp>
      <p:sp>
        <p:nvSpPr>
          <p:cNvPr id="6" name="Slide Number Placeholder 5"/>
          <p:cNvSpPr>
            <a:spLocks noGrp="1"/>
          </p:cNvSpPr>
          <p:nvPr>
            <p:ph type="sldNum" sz="quarter" idx="12"/>
          </p:nvPr>
        </p:nvSpPr>
        <p:spPr/>
        <p:txBody>
          <a:bodyPr/>
          <a:lstStyle/>
          <a:p>
            <a:fld id="{7D16CAC6-79AF-764B-A47E-1F0DD25E8EA2}" type="slidenum">
              <a:rPr lang="en-US" smtClean="0"/>
              <a:t>‹#›</a:t>
            </a:fld>
            <a:endParaRPr lang="en-US"/>
          </a:p>
        </p:txBody>
      </p:sp>
    </p:spTree>
    <p:extLst>
      <p:ext uri="{BB962C8B-B14F-4D97-AF65-F5344CB8AC3E}">
        <p14:creationId xmlns:p14="http://schemas.microsoft.com/office/powerpoint/2010/main" val="4230671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99AAE4-6845-4A04-B0BB-2F15C1B5F4EE}" type="datetime1">
              <a:rPr lang="en-US" smtClean="0"/>
              <a:t>3/9/2021</a:t>
            </a:fld>
            <a:endParaRPr lang="en-US"/>
          </a:p>
        </p:txBody>
      </p:sp>
      <p:sp>
        <p:nvSpPr>
          <p:cNvPr id="7" name="Slide Number Placeholder 6"/>
          <p:cNvSpPr>
            <a:spLocks noGrp="1"/>
          </p:cNvSpPr>
          <p:nvPr>
            <p:ph type="sldNum" sz="quarter" idx="12"/>
          </p:nvPr>
        </p:nvSpPr>
        <p:spPr/>
        <p:txBody>
          <a:bodyPr/>
          <a:lstStyle/>
          <a:p>
            <a:fld id="{7D16CAC6-79AF-764B-A47E-1F0DD25E8EA2}" type="slidenum">
              <a:rPr lang="en-US" smtClean="0"/>
              <a:t>‹#›</a:t>
            </a:fld>
            <a:endParaRPr lang="en-US"/>
          </a:p>
        </p:txBody>
      </p:sp>
    </p:spTree>
    <p:extLst>
      <p:ext uri="{BB962C8B-B14F-4D97-AF65-F5344CB8AC3E}">
        <p14:creationId xmlns:p14="http://schemas.microsoft.com/office/powerpoint/2010/main" val="154948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5B25DB-AFA0-40F1-ADC7-37DF6E532342}" type="datetime1">
              <a:rPr lang="en-US" smtClean="0"/>
              <a:t>3/9/2021</a:t>
            </a:fld>
            <a:endParaRPr lang="en-US"/>
          </a:p>
        </p:txBody>
      </p:sp>
      <p:sp>
        <p:nvSpPr>
          <p:cNvPr id="9" name="Slide Number Placeholder 8"/>
          <p:cNvSpPr>
            <a:spLocks noGrp="1"/>
          </p:cNvSpPr>
          <p:nvPr>
            <p:ph type="sldNum" sz="quarter" idx="12"/>
          </p:nvPr>
        </p:nvSpPr>
        <p:spPr/>
        <p:txBody>
          <a:bodyPr/>
          <a:lstStyle/>
          <a:p>
            <a:fld id="{7D16CAC6-79AF-764B-A47E-1F0DD25E8EA2}" type="slidenum">
              <a:rPr lang="en-US" smtClean="0"/>
              <a:t>‹#›</a:t>
            </a:fld>
            <a:endParaRPr lang="en-US"/>
          </a:p>
        </p:txBody>
      </p:sp>
    </p:spTree>
    <p:extLst>
      <p:ext uri="{BB962C8B-B14F-4D97-AF65-F5344CB8AC3E}">
        <p14:creationId xmlns:p14="http://schemas.microsoft.com/office/powerpoint/2010/main" val="1467108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E7E70F-AE0E-4EF6-A677-7887EC6CBAFB}" type="datetime1">
              <a:rPr lang="en-US" smtClean="0"/>
              <a:t>3/9/2021</a:t>
            </a:fld>
            <a:endParaRPr lang="en-US"/>
          </a:p>
        </p:txBody>
      </p:sp>
      <p:sp>
        <p:nvSpPr>
          <p:cNvPr id="5" name="Slide Number Placeholder 4"/>
          <p:cNvSpPr>
            <a:spLocks noGrp="1"/>
          </p:cNvSpPr>
          <p:nvPr>
            <p:ph type="sldNum" sz="quarter" idx="12"/>
          </p:nvPr>
        </p:nvSpPr>
        <p:spPr/>
        <p:txBody>
          <a:bodyPr/>
          <a:lstStyle/>
          <a:p>
            <a:fld id="{7D16CAC6-79AF-764B-A47E-1F0DD25E8EA2}" type="slidenum">
              <a:rPr lang="en-US" smtClean="0"/>
              <a:t>‹#›</a:t>
            </a:fld>
            <a:endParaRPr lang="en-US"/>
          </a:p>
        </p:txBody>
      </p:sp>
    </p:spTree>
    <p:extLst>
      <p:ext uri="{BB962C8B-B14F-4D97-AF65-F5344CB8AC3E}">
        <p14:creationId xmlns:p14="http://schemas.microsoft.com/office/powerpoint/2010/main" val="277593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7F7E78-C950-482D-91F9-0214DB58C711}" type="datetime1">
              <a:rPr lang="en-US" smtClean="0"/>
              <a:t>3/9/2021</a:t>
            </a:fld>
            <a:endParaRPr lang="en-US"/>
          </a:p>
        </p:txBody>
      </p:sp>
      <p:sp>
        <p:nvSpPr>
          <p:cNvPr id="4" name="Slide Number Placeholder 3"/>
          <p:cNvSpPr>
            <a:spLocks noGrp="1"/>
          </p:cNvSpPr>
          <p:nvPr>
            <p:ph type="sldNum" sz="quarter" idx="12"/>
          </p:nvPr>
        </p:nvSpPr>
        <p:spPr/>
        <p:txBody>
          <a:bodyPr/>
          <a:lstStyle/>
          <a:p>
            <a:fld id="{7D16CAC6-79AF-764B-A47E-1F0DD25E8EA2}" type="slidenum">
              <a:rPr lang="en-US" smtClean="0"/>
              <a:t>‹#›</a:t>
            </a:fld>
            <a:endParaRPr lang="en-US"/>
          </a:p>
        </p:txBody>
      </p:sp>
    </p:spTree>
    <p:extLst>
      <p:ext uri="{BB962C8B-B14F-4D97-AF65-F5344CB8AC3E}">
        <p14:creationId xmlns:p14="http://schemas.microsoft.com/office/powerpoint/2010/main" val="1178229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257F621-5433-4714-8709-03EA1723E1EA}" type="datetime1">
              <a:rPr lang="en-US" smtClean="0"/>
              <a:t>3/9/2021</a:t>
            </a:fld>
            <a:endParaRPr lang="en-US"/>
          </a:p>
        </p:txBody>
      </p:sp>
      <p:sp>
        <p:nvSpPr>
          <p:cNvPr id="7" name="Slide Number Placeholder 6"/>
          <p:cNvSpPr>
            <a:spLocks noGrp="1"/>
          </p:cNvSpPr>
          <p:nvPr>
            <p:ph type="sldNum" sz="quarter" idx="12"/>
          </p:nvPr>
        </p:nvSpPr>
        <p:spPr/>
        <p:txBody>
          <a:bodyPr/>
          <a:lstStyle/>
          <a:p>
            <a:fld id="{7D16CAC6-79AF-764B-A47E-1F0DD25E8EA2}" type="slidenum">
              <a:rPr lang="en-US" smtClean="0"/>
              <a:t>‹#›</a:t>
            </a:fld>
            <a:endParaRPr lang="en-US"/>
          </a:p>
        </p:txBody>
      </p:sp>
    </p:spTree>
    <p:extLst>
      <p:ext uri="{BB962C8B-B14F-4D97-AF65-F5344CB8AC3E}">
        <p14:creationId xmlns:p14="http://schemas.microsoft.com/office/powerpoint/2010/main" val="556463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8BB7281-FCFB-446A-8EEA-54D1CCF8A0E3}" type="datetime1">
              <a:rPr lang="en-US" smtClean="0"/>
              <a:t>3/9/2021</a:t>
            </a:fld>
            <a:endParaRPr lang="en-US"/>
          </a:p>
        </p:txBody>
      </p:sp>
      <p:sp>
        <p:nvSpPr>
          <p:cNvPr id="7" name="Slide Number Placeholder 6"/>
          <p:cNvSpPr>
            <a:spLocks noGrp="1"/>
          </p:cNvSpPr>
          <p:nvPr>
            <p:ph type="sldNum" sz="quarter" idx="12"/>
          </p:nvPr>
        </p:nvSpPr>
        <p:spPr/>
        <p:txBody>
          <a:bodyPr/>
          <a:lstStyle/>
          <a:p>
            <a:fld id="{7D16CAC6-79AF-764B-A47E-1F0DD25E8EA2}" type="slidenum">
              <a:rPr lang="en-US" smtClean="0"/>
              <a:t>‹#›</a:t>
            </a:fld>
            <a:endParaRPr lang="en-US"/>
          </a:p>
        </p:txBody>
      </p:sp>
    </p:spTree>
    <p:extLst>
      <p:ext uri="{BB962C8B-B14F-4D97-AF65-F5344CB8AC3E}">
        <p14:creationId xmlns:p14="http://schemas.microsoft.com/office/powerpoint/2010/main" val="197467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4.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71450" y="6356351"/>
            <a:ext cx="2057400" cy="365125"/>
          </a:xfrm>
          <a:prstGeom prst="rect">
            <a:avLst/>
          </a:prstGeom>
        </p:spPr>
        <p:txBody>
          <a:bodyPr vert="horz" lIns="91440" tIns="45720" rIns="91440" bIns="45720" rtlCol="0" anchor="ctr"/>
          <a:lstStyle>
            <a:lvl1pPr algn="l">
              <a:defRPr sz="1200" b="1" i="0">
                <a:solidFill>
                  <a:schemeClr val="bg1"/>
                </a:solidFill>
                <a:latin typeface="Arial" charset="0"/>
                <a:ea typeface="Arial" charset="0"/>
                <a:cs typeface="Arial" charset="0"/>
              </a:defRPr>
            </a:lvl1pPr>
          </a:lstStyle>
          <a:p>
            <a:fld id="{0A48145A-677C-4282-B6F7-99078DA88515}" type="datetime1">
              <a:rPr lang="en-US" smtClean="0"/>
              <a:t>3/9/2021</a:t>
            </a:fld>
            <a:endParaRPr lang="en-US"/>
          </a:p>
        </p:txBody>
      </p:sp>
      <p:sp>
        <p:nvSpPr>
          <p:cNvPr id="6" name="Slide Number Placeholder 5"/>
          <p:cNvSpPr>
            <a:spLocks noGrp="1"/>
          </p:cNvSpPr>
          <p:nvPr>
            <p:ph type="sldNum" sz="quarter" idx="4"/>
          </p:nvPr>
        </p:nvSpPr>
        <p:spPr>
          <a:xfrm>
            <a:off x="6936923" y="6356351"/>
            <a:ext cx="2057400" cy="365125"/>
          </a:xfrm>
          <a:prstGeom prst="rect">
            <a:avLst/>
          </a:prstGeom>
        </p:spPr>
        <p:txBody>
          <a:bodyPr vert="horz" lIns="91440" tIns="45720" rIns="91440" bIns="45720" rtlCol="0" anchor="ctr"/>
          <a:lstStyle>
            <a:lvl1pPr algn="r">
              <a:defRPr sz="1200" b="1" i="0">
                <a:solidFill>
                  <a:schemeClr val="bg1"/>
                </a:solidFill>
                <a:latin typeface="Arial" charset="0"/>
                <a:ea typeface="Arial" charset="0"/>
                <a:cs typeface="Arial" charset="0"/>
              </a:defRPr>
            </a:lvl1pPr>
          </a:lstStyle>
          <a:p>
            <a:fld id="{7D16CAC6-79AF-764B-A47E-1F0DD25E8EA2}" type="slidenum">
              <a:rPr lang="en-US" smtClean="0"/>
              <a:pPr/>
              <a:t>‹#›</a:t>
            </a:fld>
            <a:endParaRPr lang="en-US"/>
          </a:p>
        </p:txBody>
      </p:sp>
      <p:pic>
        <p:nvPicPr>
          <p:cNvPr id="15" name="Picture 14"/>
          <p:cNvPicPr>
            <a:picLocks noChangeAspect="1"/>
          </p:cNvPicPr>
          <p:nvPr userDrawn="1"/>
        </p:nvPicPr>
        <p:blipFill>
          <a:blip r:embed="rId13">
            <a:alphaModFix amt="20000"/>
            <a:extLst>
              <a:ext uri="{28A0092B-C50C-407E-A947-70E740481C1C}">
                <a14:useLocalDpi xmlns:a14="http://schemas.microsoft.com/office/drawing/2010/main" val="0"/>
              </a:ext>
            </a:extLst>
          </a:blip>
          <a:stretch>
            <a:fillRect/>
          </a:stretch>
        </p:blipFill>
        <p:spPr>
          <a:xfrm>
            <a:off x="6282762" y="5385659"/>
            <a:ext cx="2232588" cy="1068665"/>
          </a:xfrm>
          <a:prstGeom prst="rect">
            <a:avLst/>
          </a:prstGeom>
        </p:spPr>
      </p:pic>
    </p:spTree>
    <p:extLst>
      <p:ext uri="{BB962C8B-B14F-4D97-AF65-F5344CB8AC3E}">
        <p14:creationId xmlns:p14="http://schemas.microsoft.com/office/powerpoint/2010/main" val="2038002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sz="4000" b="0" i="0" kern="1200">
          <a:solidFill>
            <a:schemeClr val="bg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bg1"/>
          </a:solidFill>
          <a:latin typeface="Times New Roman" charset="0"/>
          <a:ea typeface="Times New Roman" charset="0"/>
          <a:cs typeface="Times New Roman"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bg1"/>
          </a:solidFill>
          <a:latin typeface="Times New Roman" charset="0"/>
          <a:ea typeface="Times New Roman" charset="0"/>
          <a:cs typeface="Times New Roman" charset="0"/>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bg1"/>
          </a:solidFill>
          <a:latin typeface="Times New Roman" charset="0"/>
          <a:ea typeface="Times New Roman" charset="0"/>
          <a:cs typeface="Times New Roman"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bg1"/>
          </a:solidFill>
          <a:latin typeface="Times New Roman" charset="0"/>
          <a:ea typeface="Times New Roman" charset="0"/>
          <a:cs typeface="Times New Roman"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bg1"/>
          </a:solidFill>
          <a:latin typeface="Times New Roman" charset="0"/>
          <a:ea typeface="Times New Roman" charset="0"/>
          <a:cs typeface="Times New Roman"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71450" y="6356351"/>
            <a:ext cx="2057400" cy="365125"/>
          </a:xfrm>
          <a:prstGeom prst="rect">
            <a:avLst/>
          </a:prstGeom>
        </p:spPr>
        <p:txBody>
          <a:bodyPr vert="horz" lIns="91440" tIns="45720" rIns="91440" bIns="45720" rtlCol="0" anchor="ctr"/>
          <a:lstStyle>
            <a:lvl1pPr algn="l">
              <a:defRPr sz="1200" b="1" i="0">
                <a:solidFill>
                  <a:schemeClr val="accent1"/>
                </a:solidFill>
                <a:latin typeface="Arial" charset="0"/>
                <a:ea typeface="Arial" charset="0"/>
                <a:cs typeface="Arial" charset="0"/>
              </a:defRPr>
            </a:lvl1pPr>
          </a:lstStyle>
          <a:p>
            <a:fld id="{FD024B79-D398-455F-A095-BEB0958B4E8B}" type="datetime1">
              <a:rPr lang="en-US" smtClean="0"/>
              <a:t>3/9/2021</a:t>
            </a:fld>
            <a:endParaRPr lang="en-US"/>
          </a:p>
        </p:txBody>
      </p:sp>
      <p:sp>
        <p:nvSpPr>
          <p:cNvPr id="6" name="Slide Number Placeholder 5"/>
          <p:cNvSpPr>
            <a:spLocks noGrp="1"/>
          </p:cNvSpPr>
          <p:nvPr>
            <p:ph type="sldNum" sz="quarter" idx="4"/>
          </p:nvPr>
        </p:nvSpPr>
        <p:spPr>
          <a:xfrm>
            <a:off x="6936923" y="6356351"/>
            <a:ext cx="2057400" cy="365125"/>
          </a:xfrm>
          <a:prstGeom prst="rect">
            <a:avLst/>
          </a:prstGeom>
        </p:spPr>
        <p:txBody>
          <a:bodyPr vert="horz" lIns="91440" tIns="45720" rIns="91440" bIns="45720" rtlCol="0" anchor="ctr"/>
          <a:lstStyle>
            <a:lvl1pPr algn="r">
              <a:defRPr sz="1200" b="1" i="0">
                <a:solidFill>
                  <a:schemeClr val="accent1"/>
                </a:solidFill>
                <a:latin typeface="Arial" charset="0"/>
                <a:ea typeface="Arial" charset="0"/>
                <a:cs typeface="Arial" charset="0"/>
              </a:defRPr>
            </a:lvl1pPr>
          </a:lstStyle>
          <a:p>
            <a:fld id="{7D16CAC6-79AF-764B-A47E-1F0DD25E8EA2}" type="slidenum">
              <a:rPr lang="en-US" smtClean="0"/>
              <a:pPr/>
              <a:t>‹#›</a:t>
            </a:fld>
            <a:endParaRPr lang="en-US"/>
          </a:p>
        </p:txBody>
      </p:sp>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588369" y="5531942"/>
            <a:ext cx="1926981" cy="922381"/>
          </a:xfrm>
          <a:prstGeom prst="rect">
            <a:avLst/>
          </a:prstGeom>
        </p:spPr>
      </p:pic>
    </p:spTree>
    <p:extLst>
      <p:ext uri="{BB962C8B-B14F-4D97-AF65-F5344CB8AC3E}">
        <p14:creationId xmlns:p14="http://schemas.microsoft.com/office/powerpoint/2010/main" val="160268079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44" r:id="rId12"/>
  </p:sldLayoutIdLst>
  <p:hf hdr="0" ftr="0" dt="0"/>
  <p:txStyles>
    <p:titleStyle>
      <a:lvl1pPr algn="l" defTabSz="914400" rtl="0" eaLnBrk="1" latinLnBrk="0" hangingPunct="1">
        <a:lnSpc>
          <a:spcPct val="90000"/>
        </a:lnSpc>
        <a:spcBef>
          <a:spcPct val="0"/>
        </a:spcBef>
        <a:buNone/>
        <a:defRPr sz="4000" b="0" i="0" kern="1200">
          <a:solidFill>
            <a:schemeClr val="accent3"/>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accent1"/>
          </a:solidFill>
          <a:latin typeface="Times New Roman" charset="0"/>
          <a:ea typeface="Times New Roman" charset="0"/>
          <a:cs typeface="Times New Roman"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accent1"/>
          </a:solidFill>
          <a:latin typeface="Times New Roman" charset="0"/>
          <a:ea typeface="Times New Roman" charset="0"/>
          <a:cs typeface="Times New Roman" charset="0"/>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accent1"/>
          </a:solidFill>
          <a:latin typeface="Times New Roman" charset="0"/>
          <a:ea typeface="Times New Roman" charset="0"/>
          <a:cs typeface="Times New Roman"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accent1"/>
          </a:solidFill>
          <a:latin typeface="Times New Roman" charset="0"/>
          <a:ea typeface="Times New Roman" charset="0"/>
          <a:cs typeface="Times New Roman"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accent1"/>
          </a:solidFill>
          <a:latin typeface="Times New Roman" charset="0"/>
          <a:ea typeface="Times New Roman" charset="0"/>
          <a:cs typeface="Times New Roman"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71450" y="6356351"/>
            <a:ext cx="2057400" cy="365125"/>
          </a:xfrm>
          <a:prstGeom prst="rect">
            <a:avLst/>
          </a:prstGeom>
        </p:spPr>
        <p:txBody>
          <a:bodyPr vert="horz" lIns="91440" tIns="45720" rIns="91440" bIns="45720" rtlCol="0" anchor="ctr"/>
          <a:lstStyle>
            <a:lvl1pPr algn="l">
              <a:defRPr sz="1200" b="1" i="0">
                <a:solidFill>
                  <a:schemeClr val="accent1"/>
                </a:solidFill>
                <a:latin typeface="Arial" charset="0"/>
                <a:ea typeface="Arial" charset="0"/>
                <a:cs typeface="Arial" charset="0"/>
              </a:defRPr>
            </a:lvl1pPr>
          </a:lstStyle>
          <a:p>
            <a:fld id="{FD024B79-D398-455F-A095-BEB0958B4E8B}" type="datetime1">
              <a:rPr lang="en-US" smtClean="0"/>
              <a:t>3/9/2021</a:t>
            </a:fld>
            <a:endParaRPr lang="en-US"/>
          </a:p>
        </p:txBody>
      </p:sp>
      <p:sp>
        <p:nvSpPr>
          <p:cNvPr id="6" name="Slide Number Placeholder 5"/>
          <p:cNvSpPr>
            <a:spLocks noGrp="1"/>
          </p:cNvSpPr>
          <p:nvPr>
            <p:ph type="sldNum" sz="quarter" idx="4"/>
          </p:nvPr>
        </p:nvSpPr>
        <p:spPr>
          <a:xfrm>
            <a:off x="6936923" y="6356351"/>
            <a:ext cx="2057400" cy="365125"/>
          </a:xfrm>
          <a:prstGeom prst="rect">
            <a:avLst/>
          </a:prstGeom>
        </p:spPr>
        <p:txBody>
          <a:bodyPr vert="horz" lIns="91440" tIns="45720" rIns="91440" bIns="45720" rtlCol="0" anchor="ctr"/>
          <a:lstStyle>
            <a:lvl1pPr algn="r">
              <a:defRPr sz="1200" b="1" i="0">
                <a:solidFill>
                  <a:schemeClr val="accent1"/>
                </a:solidFill>
                <a:latin typeface="Arial" charset="0"/>
                <a:ea typeface="Arial" charset="0"/>
                <a:cs typeface="Arial" charset="0"/>
              </a:defRPr>
            </a:lvl1pPr>
          </a:lstStyle>
          <a:p>
            <a:fld id="{7D16CAC6-79AF-764B-A47E-1F0DD25E8EA2}" type="slidenum">
              <a:rPr lang="en-US" smtClean="0"/>
              <a:pPr/>
              <a:t>‹#›</a:t>
            </a:fld>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88369" y="5531942"/>
            <a:ext cx="1926981" cy="922381"/>
          </a:xfrm>
          <a:prstGeom prst="rect">
            <a:avLst/>
          </a:prstGeom>
        </p:spPr>
      </p:pic>
    </p:spTree>
    <p:extLst>
      <p:ext uri="{BB962C8B-B14F-4D97-AF65-F5344CB8AC3E}">
        <p14:creationId xmlns:p14="http://schemas.microsoft.com/office/powerpoint/2010/main" val="164929930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914400" rtl="0" eaLnBrk="1" latinLnBrk="0" hangingPunct="1">
        <a:lnSpc>
          <a:spcPct val="90000"/>
        </a:lnSpc>
        <a:spcBef>
          <a:spcPct val="0"/>
        </a:spcBef>
        <a:buNone/>
        <a:defRPr sz="4000" b="0" i="0" kern="1200">
          <a:solidFill>
            <a:schemeClr val="accent3"/>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accent1"/>
          </a:solidFill>
          <a:latin typeface="Times New Roman" charset="0"/>
          <a:ea typeface="Times New Roman" charset="0"/>
          <a:cs typeface="Times New Roman"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accent1"/>
          </a:solidFill>
          <a:latin typeface="Times New Roman" charset="0"/>
          <a:ea typeface="Times New Roman" charset="0"/>
          <a:cs typeface="Times New Roman" charset="0"/>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accent1"/>
          </a:solidFill>
          <a:latin typeface="Times New Roman" charset="0"/>
          <a:ea typeface="Times New Roman" charset="0"/>
          <a:cs typeface="Times New Roman"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accent1"/>
          </a:solidFill>
          <a:latin typeface="Times New Roman" charset="0"/>
          <a:ea typeface="Times New Roman" charset="0"/>
          <a:cs typeface="Times New Roman"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accent1"/>
          </a:solidFill>
          <a:latin typeface="Times New Roman" charset="0"/>
          <a:ea typeface="Times New Roman" charset="0"/>
          <a:cs typeface="Times New Roman"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hyperlink" Target="https://gcc02.safelinks.protection.outlook.com/?url=https://bit.ly/36WjHlM&amp;data=04|01|Mark.Abraham@ks.gov|ce1554c9305b4af07e1408d8cc41294e|dcae8101c92d480cbc43c6761ccccc5a|0|0|637483927517553622|Unknown|TWFpbGZsb3d8eyJWIjoiMC4wLjAwMDAiLCJQIjoiV2luMzIiLCJBTiI6Ik1haWwiLCJXVCI6Mn0%3D|1000&amp;sdata=n85%2B6tNEj4UxMzzwreQeSWIZruzl7cauXFgZsbnxiig%3D&amp;reserved=0" TargetMode="External"/><Relationship Id="rId4" Type="http://schemas.openxmlformats.org/officeDocument/2006/relationships/image" Target="../media/image17.svg"/></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12329" y="458999"/>
            <a:ext cx="6127864" cy="1522638"/>
          </a:xfrm>
        </p:spPr>
        <p:txBody>
          <a:bodyPr>
            <a:normAutofit/>
          </a:bodyPr>
          <a:lstStyle/>
          <a:p>
            <a:pPr algn="ctr"/>
            <a:r>
              <a:rPr lang="en-US" sz="3200" dirty="0">
                <a:cs typeface="Calibri Light"/>
              </a:rPr>
              <a:t>ITEC 8000</a:t>
            </a:r>
            <a:br>
              <a:rPr lang="en-US" sz="3200" dirty="0">
                <a:cs typeface="Calibri Light"/>
              </a:rPr>
            </a:br>
            <a:r>
              <a:rPr lang="en-US" sz="2400" dirty="0">
                <a:cs typeface="Calibri Light"/>
              </a:rPr>
              <a:t>Re-write</a:t>
            </a:r>
            <a:endParaRPr lang="en-US" sz="31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5474208" y="3429000"/>
            <a:ext cx="3365985" cy="1716024"/>
          </a:xfrm>
        </p:spPr>
        <p:txBody>
          <a:bodyPr>
            <a:normAutofit/>
          </a:bodyPr>
          <a:lstStyle/>
          <a:p>
            <a:pPr algn="ctr"/>
            <a:r>
              <a:rPr lang="en-US"/>
              <a:t>Kansas Data Review Board</a:t>
            </a:r>
          </a:p>
          <a:p>
            <a:pPr algn="ctr"/>
            <a:r>
              <a:rPr lang="en-US"/>
              <a:t>Data Governance</a:t>
            </a:r>
          </a:p>
        </p:txBody>
      </p:sp>
    </p:spTree>
    <p:extLst>
      <p:ext uri="{BB962C8B-B14F-4D97-AF65-F5344CB8AC3E}">
        <p14:creationId xmlns:p14="http://schemas.microsoft.com/office/powerpoint/2010/main" val="999890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51522-4320-4C47-8503-DE00F6E4254E}"/>
              </a:ext>
            </a:extLst>
          </p:cNvPr>
          <p:cNvSpPr>
            <a:spLocks noGrp="1"/>
          </p:cNvSpPr>
          <p:nvPr>
            <p:ph type="title"/>
          </p:nvPr>
        </p:nvSpPr>
        <p:spPr/>
        <p:txBody>
          <a:bodyPr/>
          <a:lstStyle/>
          <a:p>
            <a:r>
              <a:rPr lang="en-US" dirty="0">
                <a:cs typeface="Calibri Light"/>
              </a:rPr>
              <a:t>Proposed Next Steps</a:t>
            </a:r>
            <a:endParaRPr lang="en-US" dirty="0"/>
          </a:p>
        </p:txBody>
      </p:sp>
      <p:graphicFrame>
        <p:nvGraphicFramePr>
          <p:cNvPr id="9" name="Content Placeholder 8">
            <a:extLst>
              <a:ext uri="{FF2B5EF4-FFF2-40B4-BE49-F238E27FC236}">
                <a16:creationId xmlns:a16="http://schemas.microsoft.com/office/drawing/2014/main" id="{8A84E181-30A4-4AD2-9E2D-DB1DC1C638A2}"/>
              </a:ext>
            </a:extLst>
          </p:cNvPr>
          <p:cNvGraphicFramePr>
            <a:graphicFrameLocks noGrp="1"/>
          </p:cNvGraphicFramePr>
          <p:nvPr>
            <p:ph idx="1"/>
          </p:nvPr>
        </p:nvGraphicFramePr>
        <p:xfrm>
          <a:off x="628650" y="1825625"/>
          <a:ext cx="78867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a:extLst>
              <a:ext uri="{FF2B5EF4-FFF2-40B4-BE49-F238E27FC236}">
                <a16:creationId xmlns:a16="http://schemas.microsoft.com/office/drawing/2014/main" id="{BAAFA515-56DD-4329-AB13-1A9D934D6C29}"/>
              </a:ext>
            </a:extLst>
          </p:cNvPr>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7D16CAC6-79AF-764B-A47E-1F0DD25E8EA2}" type="slidenum">
              <a:rPr kumimoji="0" lang="en-US" sz="1200" b="1" i="0" u="none" strike="noStrike" kern="1200" cap="none" spc="0" normalizeH="0" baseline="0" noProof="0" smtClean="0">
                <a:ln>
                  <a:noFill/>
                </a:ln>
                <a:solidFill>
                  <a:srgbClr val="002469"/>
                </a:solidFill>
                <a:effectLst/>
                <a:uLnTx/>
                <a:uFillTx/>
                <a:latin typeface="Arial" charset="0"/>
                <a:cs typeface="Arial" charset="0"/>
              </a:rPr>
              <a:pPr marL="0" marR="0" lvl="0" indent="0" algn="r" defTabSz="1219170" rtl="0" eaLnBrk="1" fontAlgn="auto" latinLnBrk="0" hangingPunct="1">
                <a:lnSpc>
                  <a:spcPct val="100000"/>
                </a:lnSpc>
                <a:spcBef>
                  <a:spcPts val="0"/>
                </a:spcBef>
                <a:spcAft>
                  <a:spcPts val="0"/>
                </a:spcAft>
                <a:buClrTx/>
                <a:buSzTx/>
                <a:buFontTx/>
                <a:buNone/>
                <a:tabLst/>
                <a:defRPr/>
              </a:pPr>
              <a:t>10</a:t>
            </a:fld>
            <a:endParaRPr kumimoji="0" lang="en-US" sz="1200" b="1" i="0" u="none" strike="noStrike" kern="1200" cap="none" spc="0" normalizeH="0" baseline="0" noProof="0">
              <a:ln>
                <a:noFill/>
              </a:ln>
              <a:solidFill>
                <a:srgbClr val="002469"/>
              </a:solidFill>
              <a:effectLst/>
              <a:uLnTx/>
              <a:uFillTx/>
              <a:latin typeface="Arial" charset="0"/>
              <a:cs typeface="Arial" charset="0"/>
            </a:endParaRPr>
          </a:p>
        </p:txBody>
      </p:sp>
      <p:cxnSp>
        <p:nvCxnSpPr>
          <p:cNvPr id="5" name="Straight Connector 4">
            <a:extLst>
              <a:ext uri="{FF2B5EF4-FFF2-40B4-BE49-F238E27FC236}">
                <a16:creationId xmlns:a16="http://schemas.microsoft.com/office/drawing/2014/main" id="{5B9AE253-A5E0-40B5-B626-1A696B3164A5}"/>
              </a:ext>
            </a:extLst>
          </p:cNvPr>
          <p:cNvCxnSpPr/>
          <p:nvPr/>
        </p:nvCxnSpPr>
        <p:spPr>
          <a:xfrm>
            <a:off x="628650" y="1362648"/>
            <a:ext cx="7886700" cy="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528BD0B4-8AE7-4F97-BC3B-262857F4520E}"/>
              </a:ext>
            </a:extLst>
          </p:cNvPr>
          <p:cNvSpPr txBox="1">
            <a:spLocks/>
          </p:cNvSpPr>
          <p:nvPr/>
        </p:nvSpPr>
        <p:spPr>
          <a:xfrm>
            <a:off x="547279" y="1590315"/>
            <a:ext cx="7886700" cy="4437996"/>
          </a:xfrm>
          <a:prstGeom prst="rect">
            <a:avLst/>
          </a:prstGeom>
        </p:spPr>
        <p:txBody>
          <a:bodyPr vert="horz" lIns="68580" tIns="34290" rIns="68580" bIns="34290" rtlCol="0" anchor="t">
            <a:normAutofit fontScale="92500" lnSpcReduction="100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accent1"/>
                </a:solidFill>
                <a:latin typeface="Times New Roman" charset="0"/>
                <a:ea typeface="Times New Roman" charset="0"/>
                <a:cs typeface="Times New Roman"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accent1"/>
                </a:solidFill>
                <a:latin typeface="Times New Roman" charset="0"/>
                <a:ea typeface="Times New Roman" charset="0"/>
                <a:cs typeface="Times New Roman" charset="0"/>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accent1"/>
                </a:solidFill>
                <a:latin typeface="Times New Roman" charset="0"/>
                <a:ea typeface="Times New Roman" charset="0"/>
                <a:cs typeface="Times New Roman"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accent1"/>
                </a:solidFill>
                <a:latin typeface="Times New Roman" charset="0"/>
                <a:ea typeface="Times New Roman" charset="0"/>
                <a:cs typeface="Times New Roman"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accent1"/>
                </a:solidFill>
                <a:latin typeface="Times New Roman" charset="0"/>
                <a:ea typeface="Times New Roman" charset="0"/>
                <a:cs typeface="Times New Roman"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anose="05000000000000000000" pitchFamily="2" charset="2"/>
              <a:buChar char="§"/>
            </a:pPr>
            <a:r>
              <a:rPr lang="en-US" sz="1700">
                <a:solidFill>
                  <a:schemeClr val="tx1"/>
                </a:solidFill>
                <a:latin typeface="Times New Roman"/>
                <a:cs typeface="Calibri"/>
              </a:rPr>
              <a:t>Complete the new policy and publish so those agencies that need guidance have immediate best practice direction while also aligning to the future.</a:t>
            </a:r>
            <a:endParaRPr lang="en-US" sz="2200">
              <a:solidFill>
                <a:schemeClr val="tx1"/>
              </a:solidFill>
              <a:latin typeface="Times New Roman"/>
            </a:endParaRPr>
          </a:p>
          <a:p>
            <a:pPr>
              <a:lnSpc>
                <a:spcPct val="100000"/>
              </a:lnSpc>
              <a:buFont typeface="Wingdings" panose="05000000000000000000" pitchFamily="2" charset="2"/>
              <a:buChar char="§"/>
            </a:pPr>
            <a:r>
              <a:rPr lang="en-US" sz="1700">
                <a:solidFill>
                  <a:schemeClr val="tx1"/>
                </a:solidFill>
                <a:latin typeface="Times New Roman"/>
                <a:cs typeface="Calibri"/>
              </a:rPr>
              <a:t>Propose a statewide effort to create a Data Governance program and roadmap sponsored by ITEC, solicit feedback, and confirm sponsorship</a:t>
            </a:r>
          </a:p>
          <a:p>
            <a:pPr>
              <a:lnSpc>
                <a:spcPct val="100000"/>
              </a:lnSpc>
              <a:buFont typeface="Wingdings" panose="05000000000000000000" pitchFamily="2" charset="2"/>
              <a:buChar char="§"/>
            </a:pPr>
            <a:r>
              <a:rPr lang="en-US" sz="1700">
                <a:solidFill>
                  <a:schemeClr val="tx1"/>
                </a:solidFill>
                <a:latin typeface="Times New Roman"/>
                <a:cs typeface="Calibri"/>
              </a:rPr>
              <a:t>Solicit broader committee membership from Regents and from agencies with existing data administration programs </a:t>
            </a:r>
            <a:endParaRPr lang="en-US" sz="1700">
              <a:solidFill>
                <a:schemeClr val="tx1"/>
              </a:solidFill>
              <a:cs typeface="Calibri"/>
            </a:endParaRPr>
          </a:p>
          <a:p>
            <a:pPr>
              <a:lnSpc>
                <a:spcPct val="100000"/>
              </a:lnSpc>
              <a:buFont typeface="Wingdings" panose="05000000000000000000" pitchFamily="2" charset="2"/>
              <a:buChar char="§"/>
            </a:pPr>
            <a:r>
              <a:rPr lang="en-US" sz="1700">
                <a:solidFill>
                  <a:schemeClr val="tx1"/>
                </a:solidFill>
                <a:latin typeface="Times New Roman"/>
                <a:cs typeface="Calibri"/>
              </a:rPr>
              <a:t>Focus on a “seek first to understand” approach through outreach and surveys to generally assess the maturity of data administration across state agencies and collect best practices, identify champions</a:t>
            </a:r>
          </a:p>
          <a:p>
            <a:pPr>
              <a:lnSpc>
                <a:spcPct val="100000"/>
              </a:lnSpc>
              <a:buFont typeface="Wingdings" panose="05000000000000000000" pitchFamily="2" charset="2"/>
              <a:buChar char="§"/>
            </a:pPr>
            <a:r>
              <a:rPr lang="en-US" sz="1700">
                <a:solidFill>
                  <a:schemeClr val="tx1"/>
                </a:solidFill>
                <a:latin typeface="Times New Roman"/>
                <a:cs typeface="Calibri"/>
              </a:rPr>
              <a:t>Solicit and collect input from the technical and business community</a:t>
            </a:r>
          </a:p>
          <a:p>
            <a:pPr>
              <a:lnSpc>
                <a:spcPct val="100000"/>
              </a:lnSpc>
              <a:buFont typeface="Wingdings" panose="05000000000000000000" pitchFamily="2" charset="2"/>
              <a:buChar char="§"/>
            </a:pPr>
            <a:r>
              <a:rPr lang="en-US" sz="1700">
                <a:solidFill>
                  <a:schemeClr val="tx1"/>
                </a:solidFill>
                <a:latin typeface="Times New Roman"/>
                <a:cs typeface="Calibri"/>
              </a:rPr>
              <a:t>Integrate that into a roadmap and business case with recommendations on governance and funding using a phased implementation</a:t>
            </a:r>
          </a:p>
          <a:p>
            <a:pPr>
              <a:lnSpc>
                <a:spcPct val="100000"/>
              </a:lnSpc>
              <a:buFont typeface="Wingdings" panose="05000000000000000000" pitchFamily="2" charset="2"/>
              <a:buChar char="§"/>
            </a:pPr>
            <a:r>
              <a:rPr lang="en-US" sz="1700">
                <a:solidFill>
                  <a:schemeClr val="tx1"/>
                </a:solidFill>
                <a:latin typeface="Times New Roman"/>
                <a:cs typeface="Calibri"/>
              </a:rPr>
              <a:t>Incorporate feedback from the Data Governance Program/Framework as relevant into a future update of the policy.</a:t>
            </a:r>
          </a:p>
          <a:p>
            <a:pPr>
              <a:lnSpc>
                <a:spcPct val="100000"/>
              </a:lnSpc>
              <a:buFont typeface="Wingdings" panose="05000000000000000000" pitchFamily="2" charset="2"/>
              <a:buChar char="§"/>
            </a:pPr>
            <a:r>
              <a:rPr lang="en-US" sz="1700">
                <a:solidFill>
                  <a:schemeClr val="tx1"/>
                </a:solidFill>
                <a:latin typeface="Times New Roman"/>
                <a:cs typeface="Calibri"/>
              </a:rPr>
              <a:t>Seek ITEC approval at the next meeting.</a:t>
            </a:r>
          </a:p>
        </p:txBody>
      </p:sp>
    </p:spTree>
    <p:extLst>
      <p:ext uri="{BB962C8B-B14F-4D97-AF65-F5344CB8AC3E}">
        <p14:creationId xmlns:p14="http://schemas.microsoft.com/office/powerpoint/2010/main" val="4220434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E2C9D1-D5C1-4C29-BDF8-7074E5A9B392}"/>
              </a:ext>
            </a:extLst>
          </p:cNvPr>
          <p:cNvSpPr/>
          <p:nvPr/>
        </p:nvSpPr>
        <p:spPr>
          <a:xfrm>
            <a:off x="6274437" y="5292261"/>
            <a:ext cx="2308974" cy="14244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a:spLocks noGrp="1"/>
          </p:cNvSpPr>
          <p:nvPr>
            <p:ph type="title"/>
          </p:nvPr>
        </p:nvSpPr>
        <p:spPr>
          <a:xfrm>
            <a:off x="198789" y="102739"/>
            <a:ext cx="8620125" cy="877887"/>
          </a:xfrm>
        </p:spPr>
        <p:txBody>
          <a:bodyPr>
            <a:noAutofit/>
          </a:bodyPr>
          <a:lstStyle/>
          <a:p>
            <a:pPr marL="177800"/>
            <a:r>
              <a:rPr lang="en-CA" sz="2400" dirty="0">
                <a:cs typeface="Arial"/>
              </a:rPr>
              <a:t>Three-phase blueprint for building a business-aligned, enabling data governance program (courtesy of Info-Tech)</a:t>
            </a:r>
            <a:endParaRPr lang="en-CA" sz="1050" dirty="0">
              <a:cs typeface="Arial"/>
            </a:endParaRPr>
          </a:p>
        </p:txBody>
      </p:sp>
      <p:cxnSp>
        <p:nvCxnSpPr>
          <p:cNvPr id="14" name="Straight Arrow Connector 13"/>
          <p:cNvCxnSpPr/>
          <p:nvPr/>
        </p:nvCxnSpPr>
        <p:spPr>
          <a:xfrm>
            <a:off x="3084716" y="1578256"/>
            <a:ext cx="265005" cy="0"/>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198147" y="1392019"/>
            <a:ext cx="2867671" cy="41313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200" b="1" i="0" u="none" strike="noStrike" kern="1200" cap="none" spc="0" normalizeH="0" baseline="0" noProof="0">
                <a:ln>
                  <a:noFill/>
                </a:ln>
                <a:solidFill>
                  <a:srgbClr val="FFFFFF"/>
                </a:solidFill>
                <a:effectLst/>
                <a:uLnTx/>
                <a:uFillTx/>
                <a:latin typeface="Arial"/>
                <a:ea typeface="+mn-ea"/>
                <a:cs typeface="+mn-cs"/>
              </a:rPr>
              <a:t>Build a Collaborative Data Governance Engine Plan</a:t>
            </a:r>
          </a:p>
        </p:txBody>
      </p:sp>
      <p:sp>
        <p:nvSpPr>
          <p:cNvPr id="16" name="Rounded Rectangle 15"/>
          <p:cNvSpPr/>
          <p:nvPr/>
        </p:nvSpPr>
        <p:spPr>
          <a:xfrm>
            <a:off x="3349721" y="1389688"/>
            <a:ext cx="2669562" cy="414731"/>
          </a:xfrm>
          <a:prstGeom prst="roundRect">
            <a:avLst/>
          </a:prstGeom>
          <a:solidFill>
            <a:srgbClr val="406F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Arial"/>
                <a:ea typeface="+mn-ea"/>
                <a:cs typeface="+mn-cs"/>
              </a:rPr>
              <a:t>Develop the Data Governance Implementation Roadmap</a:t>
            </a:r>
          </a:p>
        </p:txBody>
      </p:sp>
      <p:sp>
        <p:nvSpPr>
          <p:cNvPr id="27" name="Rounded Rectangle 26"/>
          <p:cNvSpPr/>
          <p:nvPr/>
        </p:nvSpPr>
        <p:spPr>
          <a:xfrm>
            <a:off x="188081" y="1913119"/>
            <a:ext cx="1485374" cy="1768071"/>
          </a:xfrm>
          <a:prstGeom prst="roundRect">
            <a:avLst>
              <a:gd name="adj" fmla="val 6411"/>
            </a:avLst>
          </a:prstGeom>
          <a:solidFill>
            <a:schemeClr val="accent1"/>
          </a:solidFill>
          <a:ln>
            <a:noFill/>
          </a:ln>
          <a:effectLst>
            <a:outerShdw blurRad="25400" dist="25400" dir="24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CA" sz="800" b="1" i="0" u="none" strike="noStrike" kern="1200" cap="none" spc="0" normalizeH="0" baseline="0" noProof="0">
                <a:ln>
                  <a:noFill/>
                </a:ln>
                <a:solidFill>
                  <a:srgbClr val="FFFFFF"/>
                </a:solidFill>
                <a:effectLst/>
                <a:uLnTx/>
                <a:uFillTx/>
                <a:latin typeface="Arial"/>
                <a:ea typeface="+mn-ea"/>
                <a:cs typeface="+mn-cs"/>
              </a:rPr>
              <a:t>Unite Under the Data Governance Business Rationale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800" b="0" i="1" u="none" strike="noStrike" kern="1200" cap="none" spc="0" normalizeH="0" baseline="0" noProof="0">
                <a:ln>
                  <a:noFill/>
                </a:ln>
                <a:solidFill>
                  <a:srgbClr val="FFFFFF"/>
                </a:solidFill>
                <a:effectLst/>
                <a:uLnTx/>
                <a:uFillTx/>
                <a:latin typeface="Arial"/>
                <a:ea typeface="+mn-ea"/>
                <a:cs typeface="+mn-cs"/>
              </a:rPr>
              <a:t>Inputs </a:t>
            </a: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800" b="0" i="0" u="none" strike="noStrike" kern="1200" cap="none" spc="0" normalizeH="0" baseline="0" noProof="0">
                <a:ln>
                  <a:noFill/>
                </a:ln>
                <a:solidFill>
                  <a:srgbClr val="FFFFFF"/>
                </a:solidFill>
                <a:effectLst/>
                <a:uLnTx/>
                <a:uFillTx/>
                <a:latin typeface="Arial"/>
                <a:ea typeface="+mn-ea"/>
                <a:cs typeface="+mn-cs"/>
              </a:rPr>
              <a:t>Organization-specific pains and drivers for DG</a:t>
            </a: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CA" sz="800" b="0" i="1" u="none" strike="noStrike" kern="1200" cap="none" spc="0" normalizeH="0" baseline="0" noProof="0">
                <a:ln>
                  <a:noFill/>
                </a:ln>
                <a:solidFill>
                  <a:srgbClr val="FFFFFF"/>
                </a:solidFill>
                <a:effectLst/>
                <a:uLnTx/>
                <a:uFillTx/>
                <a:latin typeface="Arial"/>
                <a:ea typeface="+mn-ea"/>
                <a:cs typeface="+mn-cs"/>
              </a:rPr>
              <a:t>Outputs  </a:t>
            </a: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800" b="0" i="0" u="none" strike="noStrike" kern="1200" cap="none" spc="0" normalizeH="0" baseline="0" noProof="0">
                <a:ln>
                  <a:noFill/>
                </a:ln>
                <a:solidFill>
                  <a:srgbClr val="FFFFFF"/>
                </a:solidFill>
                <a:effectLst/>
                <a:uLnTx/>
                <a:uFillTx/>
                <a:latin typeface="Arial"/>
                <a:ea typeface="+mn-ea"/>
                <a:cs typeface="+mn-cs"/>
              </a:rPr>
              <a:t>Organization needs and clear rationale for DG</a:t>
            </a: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800" b="0" i="0" u="none" strike="noStrike" kern="1200" cap="none" spc="0" normalizeH="0" baseline="0" noProof="0">
              <a:ln>
                <a:noFill/>
              </a:ln>
              <a:solidFill>
                <a:srgbClr val="FFFFFF"/>
              </a:solidFill>
              <a:effectLst/>
              <a:uLnTx/>
              <a:uFillTx/>
              <a:latin typeface="Arial"/>
              <a:ea typeface="+mn-ea"/>
              <a:cs typeface="+mn-cs"/>
            </a:endParaRP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800" b="0" i="0" u="none" strike="noStrike" kern="1200" cap="none" spc="0" normalizeH="0" baseline="0" noProof="0">
              <a:ln>
                <a:noFill/>
              </a:ln>
              <a:solidFill>
                <a:srgbClr val="FFFFFF"/>
              </a:solidFill>
              <a:effectLst/>
              <a:uLnTx/>
              <a:uFillTx/>
              <a:latin typeface="Arial"/>
              <a:ea typeface="+mn-ea"/>
              <a:cs typeface="+mn-cs"/>
            </a:endParaRP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800" b="0" i="0" u="none" strike="noStrike" kern="1200" cap="none" spc="0" normalizeH="0" baseline="0" noProof="0">
              <a:ln>
                <a:noFill/>
              </a:ln>
              <a:solidFill>
                <a:srgbClr val="FFFFFF"/>
              </a:solidFill>
              <a:effectLst/>
              <a:uLnTx/>
              <a:uFillTx/>
              <a:latin typeface="Arial"/>
              <a:ea typeface="+mn-ea"/>
              <a:cs typeface="+mn-cs"/>
            </a:endParaRP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800" b="0" i="0" u="none" strike="noStrike" kern="1200" cap="none" spc="0" normalizeH="0" baseline="0" noProof="0">
              <a:ln>
                <a:noFill/>
              </a:ln>
              <a:solidFill>
                <a:srgbClr val="FFFFFF"/>
              </a:solidFill>
              <a:effectLst/>
              <a:uLnTx/>
              <a:uFillTx/>
              <a:latin typeface="Arial"/>
              <a:ea typeface="+mn-ea"/>
              <a:cs typeface="+mn-cs"/>
            </a:endParaRPr>
          </a:p>
        </p:txBody>
      </p:sp>
      <p:sp>
        <p:nvSpPr>
          <p:cNvPr id="29" name="Rounded Rectangle 28"/>
          <p:cNvSpPr/>
          <p:nvPr/>
        </p:nvSpPr>
        <p:spPr>
          <a:xfrm>
            <a:off x="3346549" y="2762144"/>
            <a:ext cx="1162303" cy="1977677"/>
          </a:xfrm>
          <a:prstGeom prst="roundRect">
            <a:avLst>
              <a:gd name="adj" fmla="val 6411"/>
            </a:avLst>
          </a:prstGeom>
          <a:solidFill>
            <a:srgbClr val="406F96"/>
          </a:solidFill>
          <a:ln>
            <a:noFill/>
          </a:ln>
          <a:effectLst>
            <a:outerShdw blurRad="25400" dist="25400" dir="24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800" b="1" i="0" u="none" strike="noStrike" kern="1200" cap="none" spc="0" normalizeH="0" baseline="0" noProof="0">
                <a:ln>
                  <a:noFill/>
                </a:ln>
                <a:solidFill>
                  <a:srgbClr val="FFFFFF"/>
                </a:solidFill>
                <a:effectLst/>
                <a:uLnTx/>
                <a:uFillTx/>
                <a:latin typeface="Arial"/>
                <a:ea typeface="+mn-ea"/>
                <a:cs typeface="+mn-cs"/>
              </a:rPr>
              <a:t>Develop Initiatives</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CA" sz="800" b="0" i="1" u="none" strike="noStrike" kern="1200" cap="none" spc="0" normalizeH="0" baseline="0" noProof="0">
                <a:ln>
                  <a:noFill/>
                </a:ln>
                <a:solidFill>
                  <a:srgbClr val="FFFFFF"/>
                </a:solidFill>
                <a:effectLst/>
                <a:uLnTx/>
                <a:uFillTx/>
                <a:latin typeface="Arial"/>
                <a:ea typeface="+mn-ea"/>
                <a:cs typeface="+mn-cs"/>
              </a:rPr>
              <a:t>Inputs </a:t>
            </a: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800" b="0" i="0" u="none" strike="noStrike" kern="1200" cap="none" spc="0" normalizeH="0" baseline="0" noProof="0">
                <a:ln>
                  <a:noFill/>
                </a:ln>
                <a:solidFill>
                  <a:srgbClr val="FFFFFF"/>
                </a:solidFill>
                <a:effectLst/>
                <a:uLnTx/>
                <a:uFillTx/>
                <a:latin typeface="Arial"/>
                <a:ea typeface="+mn-ea"/>
                <a:cs typeface="+mn-cs"/>
              </a:rPr>
              <a:t>Current and future states, gap analysis</a:t>
            </a: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800" b="0" i="0" u="none" strike="noStrike" kern="1200" cap="none" spc="0" normalizeH="0" baseline="0" noProof="0">
                <a:ln>
                  <a:noFill/>
                </a:ln>
                <a:solidFill>
                  <a:srgbClr val="FFFFFF"/>
                </a:solidFill>
                <a:effectLst/>
                <a:uLnTx/>
                <a:uFillTx/>
                <a:latin typeface="Arial"/>
                <a:ea typeface="+mn-ea"/>
                <a:cs typeface="+mn-cs"/>
              </a:rPr>
              <a:t>Vision for “to be” environment  </a:t>
            </a: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CA" sz="800" b="0" i="1" u="none" strike="noStrike" kern="1200" cap="none" spc="0" normalizeH="0" baseline="0" noProof="0">
                <a:ln>
                  <a:noFill/>
                </a:ln>
                <a:solidFill>
                  <a:srgbClr val="FFFFFF"/>
                </a:solidFill>
                <a:effectLst/>
                <a:uLnTx/>
                <a:uFillTx/>
                <a:latin typeface="Arial"/>
                <a:ea typeface="+mn-ea"/>
                <a:cs typeface="+mn-cs"/>
              </a:rPr>
              <a:t>Outputs  </a:t>
            </a: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800" b="0" i="0" u="none" strike="noStrike" kern="1200" cap="none" spc="0" normalizeH="0" baseline="0" noProof="0">
                <a:ln>
                  <a:noFill/>
                </a:ln>
                <a:solidFill>
                  <a:srgbClr val="FFFFFF"/>
                </a:solidFill>
                <a:effectLst/>
                <a:uLnTx/>
                <a:uFillTx/>
                <a:latin typeface="Arial"/>
                <a:ea typeface="+mn-ea"/>
                <a:cs typeface="+mn-cs"/>
              </a:rPr>
              <a:t>List of prioritized initiatives</a:t>
            </a: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800" b="0" i="0" u="none" strike="noStrike" kern="1200" cap="none" spc="0" normalizeH="0" baseline="0" noProof="0">
              <a:ln>
                <a:noFill/>
              </a:ln>
              <a:solidFill>
                <a:srgbClr val="FFFFFF"/>
              </a:solidFill>
              <a:effectLst/>
              <a:uLnTx/>
              <a:uFillTx/>
              <a:latin typeface="Arial"/>
              <a:ea typeface="+mn-ea"/>
              <a:cs typeface="+mn-cs"/>
            </a:endParaRP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800" b="0" i="0" u="none" strike="noStrike" kern="1200" cap="none" spc="0" normalizeH="0" baseline="0" noProof="0">
              <a:ln>
                <a:noFill/>
              </a:ln>
              <a:solidFill>
                <a:srgbClr val="FFFFFF"/>
              </a:solidFill>
              <a:effectLst/>
              <a:uLnTx/>
              <a:uFillTx/>
              <a:latin typeface="Arial"/>
              <a:ea typeface="+mn-ea"/>
              <a:cs typeface="+mn-cs"/>
            </a:endParaRP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800" b="0" i="0" u="none" strike="noStrike" kern="1200" cap="none" spc="0" normalizeH="0" baseline="0" noProof="0">
              <a:ln>
                <a:noFill/>
              </a:ln>
              <a:solidFill>
                <a:srgbClr val="FFFFFF"/>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800" b="0" i="0" u="none" strike="noStrike" kern="1200" cap="none" spc="0" normalizeH="0" baseline="0" noProof="0">
              <a:ln>
                <a:noFill/>
              </a:ln>
              <a:solidFill>
                <a:srgbClr val="FFFFFF"/>
              </a:solidFill>
              <a:effectLst/>
              <a:uLnTx/>
              <a:uFillTx/>
              <a:latin typeface="Arial"/>
              <a:ea typeface="+mn-ea"/>
              <a:cs typeface="+mn-cs"/>
            </a:endParaRPr>
          </a:p>
        </p:txBody>
      </p:sp>
      <p:sp>
        <p:nvSpPr>
          <p:cNvPr id="30" name="Rounded Rectangle 29"/>
          <p:cNvSpPr/>
          <p:nvPr/>
        </p:nvSpPr>
        <p:spPr>
          <a:xfrm>
            <a:off x="4650736" y="2821237"/>
            <a:ext cx="1368981" cy="1854016"/>
          </a:xfrm>
          <a:prstGeom prst="roundRect">
            <a:avLst>
              <a:gd name="adj" fmla="val 6411"/>
            </a:avLst>
          </a:prstGeom>
          <a:solidFill>
            <a:srgbClr val="406F96"/>
          </a:solidFill>
          <a:ln>
            <a:noFill/>
          </a:ln>
          <a:effectLst>
            <a:outerShdw blurRad="25400" dist="25400" dir="24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800" b="1" i="0" u="none" strike="noStrike" kern="1200" cap="none" spc="0" normalizeH="0" baseline="0" noProof="0">
                <a:ln>
                  <a:noFill/>
                </a:ln>
                <a:solidFill>
                  <a:srgbClr val="FFFFFF"/>
                </a:solidFill>
                <a:effectLst/>
                <a:uLnTx/>
                <a:uFillTx/>
                <a:latin typeface="Arial"/>
                <a:ea typeface="+mn-ea"/>
                <a:cs typeface="+mn-cs"/>
              </a:rPr>
              <a:t>Create Roadmap for DG Initiatives</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CA" sz="800" b="0" i="1" u="none" strike="noStrike" kern="1200" cap="none" spc="0" normalizeH="0" baseline="0" noProof="0">
                <a:ln>
                  <a:noFill/>
                </a:ln>
                <a:solidFill>
                  <a:srgbClr val="FFFFFF"/>
                </a:solidFill>
                <a:effectLst/>
                <a:uLnTx/>
                <a:uFillTx/>
                <a:latin typeface="Arial"/>
                <a:ea typeface="+mn-ea"/>
                <a:cs typeface="+mn-cs"/>
              </a:rPr>
              <a:t>Inputs </a:t>
            </a: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800" b="0" i="0" u="none" strike="noStrike" kern="1200" cap="none" spc="0" normalizeH="0" baseline="0" noProof="0">
                <a:ln>
                  <a:noFill/>
                </a:ln>
                <a:solidFill>
                  <a:srgbClr val="FFFFFF"/>
                </a:solidFill>
                <a:effectLst/>
                <a:uLnTx/>
                <a:uFillTx/>
                <a:latin typeface="Arial"/>
                <a:ea typeface="+mn-ea"/>
                <a:cs typeface="+mn-cs"/>
              </a:rPr>
              <a:t>Prioritized Initiatives</a:t>
            </a: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CA" sz="800" b="0" i="1" u="none" strike="noStrike" kern="1200" cap="none" spc="0" normalizeH="0" baseline="0" noProof="0">
                <a:ln>
                  <a:noFill/>
                </a:ln>
                <a:solidFill>
                  <a:srgbClr val="FFFFFF"/>
                </a:solidFill>
                <a:effectLst/>
                <a:uLnTx/>
                <a:uFillTx/>
                <a:latin typeface="Arial"/>
                <a:ea typeface="+mn-ea"/>
                <a:cs typeface="+mn-cs"/>
              </a:rPr>
              <a:t>Outputs  </a:t>
            </a:r>
            <a:endParaRPr kumimoji="0" lang="en-CA" sz="800" b="0" i="0" u="none" strike="noStrike" kern="1200" cap="none" spc="0" normalizeH="0" baseline="0" noProof="0">
              <a:ln>
                <a:noFill/>
              </a:ln>
              <a:solidFill>
                <a:srgbClr val="FFFFFF"/>
              </a:solidFill>
              <a:effectLst/>
              <a:uLnTx/>
              <a:uFillTx/>
              <a:latin typeface="Arial"/>
              <a:ea typeface="+mn-ea"/>
              <a:cs typeface="+mn-cs"/>
            </a:endParaRPr>
          </a:p>
          <a:p>
            <a:pPr marL="88900" marR="0" lvl="0" indent="-8890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CA" sz="800" b="0" i="0" u="none" strike="noStrike" kern="1200" cap="none" spc="0" normalizeH="0" baseline="0" noProof="0">
                <a:ln>
                  <a:noFill/>
                </a:ln>
                <a:solidFill>
                  <a:srgbClr val="FFFFFF"/>
                </a:solidFill>
                <a:effectLst/>
                <a:uLnTx/>
                <a:uFillTx/>
                <a:latin typeface="Arial"/>
                <a:ea typeface="+mn-ea"/>
                <a:cs typeface="+mn-cs"/>
              </a:rPr>
              <a:t>Plan for communicating and implementing the DG project </a:t>
            </a:r>
          </a:p>
          <a:p>
            <a:pPr marL="88900" marR="0" lvl="0" indent="-8890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endParaRPr kumimoji="0" lang="en-CA" sz="800" b="0" i="0" u="none" strike="noStrike" kern="1200" cap="none" spc="0" normalizeH="0" baseline="0" noProof="0">
              <a:ln>
                <a:noFill/>
              </a:ln>
              <a:solidFill>
                <a:srgbClr val="FFFFFF"/>
              </a:solidFill>
              <a:effectLst/>
              <a:uLnTx/>
              <a:uFillTx/>
              <a:latin typeface="Arial"/>
              <a:ea typeface="+mn-ea"/>
              <a:cs typeface="+mn-cs"/>
            </a:endParaRPr>
          </a:p>
          <a:p>
            <a:pPr marL="88900" marR="0" lvl="0" indent="-8890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endParaRPr kumimoji="0" lang="en-CA" sz="800" b="0" i="0" u="none" strike="noStrike" kern="1200" cap="none" spc="0" normalizeH="0" baseline="0" noProof="0">
              <a:ln>
                <a:noFill/>
              </a:ln>
              <a:solidFill>
                <a:srgbClr val="FFFFFF"/>
              </a:solidFill>
              <a:effectLst/>
              <a:uLnTx/>
              <a:uFillTx/>
              <a:latin typeface="Arial"/>
              <a:ea typeface="+mn-ea"/>
              <a:cs typeface="+mn-cs"/>
            </a:endParaRPr>
          </a:p>
        </p:txBody>
      </p:sp>
      <p:sp>
        <p:nvSpPr>
          <p:cNvPr id="31" name="Rounded Rectangle 30"/>
          <p:cNvSpPr/>
          <p:nvPr/>
        </p:nvSpPr>
        <p:spPr>
          <a:xfrm>
            <a:off x="6311582" y="1944358"/>
            <a:ext cx="1278885" cy="1987426"/>
          </a:xfrm>
          <a:prstGeom prst="roundRect">
            <a:avLst>
              <a:gd name="adj" fmla="val 6411"/>
            </a:avLst>
          </a:prstGeom>
          <a:solidFill>
            <a:srgbClr val="96B8D2"/>
          </a:solidFill>
          <a:ln>
            <a:noFill/>
          </a:ln>
          <a:effectLst>
            <a:outerShdw blurRad="25400" dist="25400" dir="24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800" b="1" i="0" u="none" strike="noStrike" kern="1200" cap="none" spc="0" normalizeH="0" baseline="0" noProof="0">
                <a:ln>
                  <a:noFill/>
                </a:ln>
                <a:solidFill>
                  <a:srgbClr val="FFFFFF"/>
                </a:solidFill>
                <a:effectLst/>
                <a:uLnTx/>
                <a:uFillTx/>
                <a:latin typeface="Arial"/>
                <a:ea typeface="+mn-ea"/>
                <a:cs typeface="+mn-cs"/>
              </a:rPr>
              <a:t>Create and Communicate Policies</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CA" sz="800" b="0" i="1" u="none" strike="noStrike" kern="1200" cap="none" spc="0" normalizeH="0" baseline="0" noProof="0">
                <a:ln>
                  <a:noFill/>
                </a:ln>
                <a:solidFill>
                  <a:srgbClr val="FFFFFF"/>
                </a:solidFill>
                <a:effectLst/>
                <a:uLnTx/>
                <a:uFillTx/>
                <a:latin typeface="Arial"/>
                <a:ea typeface="+mn-ea"/>
                <a:cs typeface="+mn-cs"/>
              </a:rPr>
              <a:t>Inputs </a:t>
            </a: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800" b="0" i="0" u="none" strike="noStrike" kern="1200" cap="none" spc="0" normalizeH="0" baseline="0" noProof="0">
                <a:ln>
                  <a:noFill/>
                </a:ln>
                <a:solidFill>
                  <a:srgbClr val="FFFFFF"/>
                </a:solidFill>
                <a:effectLst/>
                <a:uLnTx/>
                <a:uFillTx/>
                <a:latin typeface="Arial"/>
                <a:ea typeface="+mn-ea"/>
                <a:cs typeface="+mn-cs"/>
              </a:rPr>
              <a:t>Prioritized initiatives, roadmap, current policies</a:t>
            </a: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CA" sz="800" b="0" i="1" u="none" strike="noStrike" kern="1200" cap="none" spc="0" normalizeH="0" baseline="0" noProof="0">
                <a:ln>
                  <a:noFill/>
                </a:ln>
                <a:solidFill>
                  <a:srgbClr val="FFFFFF"/>
                </a:solidFill>
                <a:effectLst/>
                <a:uLnTx/>
                <a:uFillTx/>
                <a:latin typeface="Arial"/>
                <a:ea typeface="+mn-ea"/>
                <a:cs typeface="+mn-cs"/>
              </a:rPr>
              <a:t>Outputs  </a:t>
            </a:r>
            <a:endParaRPr kumimoji="0" lang="en-CA" sz="800" b="0" i="0" u="none" strike="noStrike" kern="1200" cap="none" spc="0" normalizeH="0" baseline="0" noProof="0">
              <a:ln>
                <a:noFill/>
              </a:ln>
              <a:solidFill>
                <a:srgbClr val="FFFFFF"/>
              </a:solidFill>
              <a:effectLst/>
              <a:uLnTx/>
              <a:uFillTx/>
              <a:latin typeface="Arial"/>
              <a:ea typeface="+mn-ea"/>
              <a:cs typeface="+mn-cs"/>
            </a:endParaRP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800" b="0" i="0" u="none" strike="noStrike" kern="1200" cap="none" spc="0" normalizeH="0" baseline="0" noProof="0">
                <a:ln>
                  <a:noFill/>
                </a:ln>
                <a:solidFill>
                  <a:srgbClr val="FFFFFF"/>
                </a:solidFill>
                <a:effectLst/>
                <a:uLnTx/>
                <a:uFillTx/>
                <a:latin typeface="Arial"/>
                <a:ea typeface="+mn-ea"/>
                <a:cs typeface="+mn-cs"/>
              </a:rPr>
              <a:t>Understand what makes a good policy and how to enforce them</a:t>
            </a: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800" b="0" i="0" u="none" strike="noStrike" kern="1200" cap="none" spc="0" normalizeH="0" baseline="0" noProof="0">
              <a:ln>
                <a:noFill/>
              </a:ln>
              <a:solidFill>
                <a:srgbClr val="FFFFFF"/>
              </a:solidFill>
              <a:effectLst/>
              <a:uLnTx/>
              <a:uFillTx/>
              <a:latin typeface="Arial"/>
              <a:ea typeface="+mn-ea"/>
              <a:cs typeface="+mn-cs"/>
            </a:endParaRP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800" b="0" i="0" u="none" strike="noStrike" kern="1200" cap="none" spc="0" normalizeH="0" baseline="0" noProof="0">
              <a:ln>
                <a:noFill/>
              </a:ln>
              <a:solidFill>
                <a:srgbClr val="FFFFFF"/>
              </a:solidFill>
              <a:effectLst/>
              <a:uLnTx/>
              <a:uFillTx/>
              <a:latin typeface="Arial"/>
              <a:ea typeface="+mn-ea"/>
              <a:cs typeface="+mn-cs"/>
            </a:endParaRP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800" b="0" i="0" u="none" strike="noStrike" kern="1200" cap="none" spc="0" normalizeH="0" baseline="0" noProof="0">
              <a:ln>
                <a:noFill/>
              </a:ln>
              <a:solidFill>
                <a:srgbClr val="FFFFFF"/>
              </a:solidFill>
              <a:effectLst/>
              <a:uLnTx/>
              <a:uFillTx/>
              <a:latin typeface="Arial"/>
              <a:ea typeface="+mn-ea"/>
              <a:cs typeface="+mn-cs"/>
            </a:endParaRPr>
          </a:p>
        </p:txBody>
      </p:sp>
      <p:sp>
        <p:nvSpPr>
          <p:cNvPr id="39" name="Rounded Rectangle 38"/>
          <p:cNvSpPr/>
          <p:nvPr/>
        </p:nvSpPr>
        <p:spPr>
          <a:xfrm>
            <a:off x="6311582" y="4084592"/>
            <a:ext cx="1275031" cy="1659446"/>
          </a:xfrm>
          <a:prstGeom prst="roundRect">
            <a:avLst>
              <a:gd name="adj" fmla="val 6411"/>
            </a:avLst>
          </a:prstGeom>
          <a:solidFill>
            <a:srgbClr val="96B8D2"/>
          </a:solidFill>
          <a:ln>
            <a:noFill/>
          </a:ln>
          <a:effectLst>
            <a:outerShdw blurRad="25400" dist="25400" dir="24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800" b="1" i="0" u="none" strike="noStrike" kern="1200" cap="none" spc="0" normalizeH="0" baseline="0" noProof="0">
                <a:ln>
                  <a:noFill/>
                </a:ln>
                <a:solidFill>
                  <a:srgbClr val="FFFFFF"/>
                </a:solidFill>
                <a:effectLst/>
                <a:uLnTx/>
                <a:uFillTx/>
                <a:latin typeface="Arial"/>
                <a:ea typeface="+mn-ea"/>
                <a:cs typeface="+mn-cs"/>
              </a:rPr>
              <a:t>Put the People in Place</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CA" sz="800" b="0" i="1" u="none" strike="noStrike" kern="1200" cap="none" spc="0" normalizeH="0" baseline="0" noProof="0">
                <a:ln>
                  <a:noFill/>
                </a:ln>
                <a:solidFill>
                  <a:srgbClr val="FFFFFF"/>
                </a:solidFill>
                <a:effectLst/>
                <a:uLnTx/>
                <a:uFillTx/>
                <a:latin typeface="Arial"/>
                <a:ea typeface="+mn-ea"/>
                <a:cs typeface="+mn-cs"/>
              </a:rPr>
              <a:t>Inputs </a:t>
            </a: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800" b="0" i="0" u="none" strike="noStrike" kern="1200" cap="none" spc="0" normalizeH="0" baseline="0" noProof="0">
                <a:ln>
                  <a:noFill/>
                </a:ln>
                <a:solidFill>
                  <a:srgbClr val="FFFFFF"/>
                </a:solidFill>
                <a:effectLst/>
                <a:uLnTx/>
                <a:uFillTx/>
                <a:latin typeface="Arial"/>
                <a:ea typeface="+mn-ea"/>
                <a:cs typeface="+mn-cs"/>
              </a:rPr>
              <a:t>Roadmap, identified roles needed</a:t>
            </a: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CA" sz="800" b="0" i="1" u="none" strike="noStrike" kern="1200" cap="none" spc="0" normalizeH="0" baseline="0" noProof="0">
                <a:ln>
                  <a:noFill/>
                </a:ln>
                <a:solidFill>
                  <a:srgbClr val="FFFFFF"/>
                </a:solidFill>
                <a:effectLst/>
                <a:uLnTx/>
                <a:uFillTx/>
                <a:latin typeface="Arial"/>
                <a:ea typeface="+mn-ea"/>
                <a:cs typeface="+mn-cs"/>
              </a:rPr>
              <a:t>Outputs  </a:t>
            </a:r>
            <a:endParaRPr kumimoji="0" lang="en-CA" sz="800" b="0" i="0" u="none" strike="noStrike" kern="1200" cap="none" spc="0" normalizeH="0" baseline="0" noProof="0">
              <a:ln>
                <a:noFill/>
              </a:ln>
              <a:solidFill>
                <a:srgbClr val="FFFFFF"/>
              </a:solidFill>
              <a:effectLst/>
              <a:uLnTx/>
              <a:uFillTx/>
              <a:latin typeface="Arial"/>
              <a:ea typeface="+mn-ea"/>
              <a:cs typeface="+mn-cs"/>
            </a:endParaRP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800" b="0" i="0" u="none" strike="noStrike" kern="1200" cap="none" spc="0" normalizeH="0" baseline="0" noProof="0">
                <a:ln>
                  <a:noFill/>
                </a:ln>
                <a:solidFill>
                  <a:srgbClr val="FFFFFF"/>
                </a:solidFill>
                <a:effectLst/>
                <a:uLnTx/>
                <a:uFillTx/>
                <a:latin typeface="Arial"/>
                <a:ea typeface="+mn-ea"/>
                <a:cs typeface="+mn-cs"/>
              </a:rPr>
              <a:t>Clear understanding of roles and responsibilities</a:t>
            </a: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800" b="0" i="0" u="none" strike="noStrike" kern="1200" cap="none" spc="0" normalizeH="0" baseline="0" noProof="0">
              <a:ln>
                <a:noFill/>
              </a:ln>
              <a:solidFill>
                <a:srgbClr val="FFFFFF"/>
              </a:solidFill>
              <a:effectLst/>
              <a:uLnTx/>
              <a:uFillTx/>
              <a:latin typeface="Arial"/>
              <a:ea typeface="+mn-ea"/>
              <a:cs typeface="+mn-cs"/>
            </a:endParaRP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800" b="0" i="0" u="none" strike="noStrike" kern="1200" cap="none" spc="0" normalizeH="0" baseline="0" noProof="0">
              <a:ln>
                <a:noFill/>
              </a:ln>
              <a:solidFill>
                <a:srgbClr val="FFFFFF"/>
              </a:solidFill>
              <a:effectLst/>
              <a:uLnTx/>
              <a:uFillTx/>
              <a:latin typeface="Arial"/>
              <a:ea typeface="+mn-ea"/>
              <a:cs typeface="+mn-cs"/>
            </a:endParaRPr>
          </a:p>
        </p:txBody>
      </p:sp>
      <p:sp>
        <p:nvSpPr>
          <p:cNvPr id="40" name="TextBox 39"/>
          <p:cNvSpPr txBox="1"/>
          <p:nvPr/>
        </p:nvSpPr>
        <p:spPr>
          <a:xfrm>
            <a:off x="755639" y="1186728"/>
            <a:ext cx="1537486" cy="215444"/>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800" b="1" i="0" u="none" strike="noStrike" kern="1200" cap="none" spc="0" normalizeH="0" baseline="0" noProof="0">
                <a:ln>
                  <a:noFill/>
                </a:ln>
                <a:solidFill>
                  <a:srgbClr val="333333">
                    <a:lumMod val="60000"/>
                    <a:lumOff val="40000"/>
                  </a:srgbClr>
                </a:solidFill>
                <a:effectLst/>
                <a:uLnTx/>
                <a:uFillTx/>
                <a:latin typeface="Arial"/>
                <a:ea typeface="+mn-ea"/>
                <a:cs typeface="+mn-cs"/>
              </a:rPr>
              <a:t>Phase 1 </a:t>
            </a:r>
          </a:p>
        </p:txBody>
      </p:sp>
      <p:sp>
        <p:nvSpPr>
          <p:cNvPr id="41" name="TextBox 40"/>
          <p:cNvSpPr txBox="1"/>
          <p:nvPr/>
        </p:nvSpPr>
        <p:spPr>
          <a:xfrm>
            <a:off x="3911664" y="1184866"/>
            <a:ext cx="1537486" cy="215444"/>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800" b="1" i="0" u="none" strike="noStrike" kern="1200" cap="none" spc="0" normalizeH="0" baseline="0" noProof="0">
                <a:ln>
                  <a:noFill/>
                </a:ln>
                <a:solidFill>
                  <a:srgbClr val="333333">
                    <a:lumMod val="60000"/>
                    <a:lumOff val="40000"/>
                  </a:srgbClr>
                </a:solidFill>
                <a:effectLst/>
                <a:uLnTx/>
                <a:uFillTx/>
                <a:latin typeface="Arial"/>
                <a:ea typeface="+mn-ea"/>
                <a:cs typeface="+mn-cs"/>
              </a:rPr>
              <a:t>Phase 2</a:t>
            </a:r>
          </a:p>
        </p:txBody>
      </p:sp>
      <p:grpSp>
        <p:nvGrpSpPr>
          <p:cNvPr id="42" name="Group 41"/>
          <p:cNvGrpSpPr/>
          <p:nvPr/>
        </p:nvGrpSpPr>
        <p:grpSpPr>
          <a:xfrm>
            <a:off x="6274443" y="5814844"/>
            <a:ext cx="2742604" cy="608330"/>
            <a:chOff x="6158422" y="5439376"/>
            <a:chExt cx="2815646" cy="768659"/>
          </a:xfrm>
          <a:solidFill>
            <a:srgbClr val="96B8D2"/>
          </a:solidFill>
        </p:grpSpPr>
        <p:sp>
          <p:nvSpPr>
            <p:cNvPr id="43" name="Rounded Rectangle 42"/>
            <p:cNvSpPr/>
            <p:nvPr/>
          </p:nvSpPr>
          <p:spPr>
            <a:xfrm>
              <a:off x="6158422" y="5439376"/>
              <a:ext cx="2815646" cy="768659"/>
            </a:xfrm>
            <a:prstGeom prst="roundRect">
              <a:avLst>
                <a:gd name="adj" fmla="val 6411"/>
              </a:avLst>
            </a:prstGeom>
            <a:grpFill/>
            <a:ln>
              <a:noFill/>
            </a:ln>
            <a:effectLst>
              <a:outerShdw blurRad="25400" dist="25400" dir="24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900" b="0" i="0" u="none" strike="noStrike" kern="1200" cap="none" spc="0" normalizeH="0" baseline="0" noProof="0">
                <a:ln>
                  <a:noFill/>
                </a:ln>
                <a:solidFill>
                  <a:srgbClr val="FFFFFF"/>
                </a:solidFill>
                <a:effectLst/>
                <a:uLnTx/>
                <a:uFillTx/>
                <a:latin typeface="Arial"/>
                <a:ea typeface="+mn-ea"/>
                <a:cs typeface="+mn-cs"/>
              </a:endParaRPr>
            </a:p>
          </p:txBody>
        </p:sp>
        <p:sp>
          <p:nvSpPr>
            <p:cNvPr id="44" name="Rectangle 43"/>
            <p:cNvSpPr/>
            <p:nvPr/>
          </p:nvSpPr>
          <p:spPr>
            <a:xfrm>
              <a:off x="6303186" y="5661082"/>
              <a:ext cx="866358" cy="338554"/>
            </a:xfrm>
            <a:prstGeom prst="rect">
              <a:avLst/>
            </a:prstGeom>
            <a:grp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800" b="1" i="0" u="none" strike="noStrike" kern="1200" cap="none" spc="0" normalizeH="0" baseline="0" noProof="0">
                  <a:ln>
                    <a:noFill/>
                  </a:ln>
                  <a:solidFill>
                    <a:srgbClr val="FFFFFF"/>
                  </a:solidFill>
                  <a:effectLst/>
                  <a:uLnTx/>
                  <a:uFillTx/>
                  <a:latin typeface="Arial"/>
                  <a:ea typeface="+mn-ea"/>
                  <a:cs typeface="+mn-cs"/>
                </a:rPr>
                <a:t>Project Completion </a:t>
              </a:r>
            </a:p>
          </p:txBody>
        </p:sp>
        <p:sp>
          <p:nvSpPr>
            <p:cNvPr id="45" name="Rectangle 44"/>
            <p:cNvSpPr/>
            <p:nvPr/>
          </p:nvSpPr>
          <p:spPr>
            <a:xfrm>
              <a:off x="7060301" y="5465758"/>
              <a:ext cx="1877353" cy="584775"/>
            </a:xfrm>
            <a:prstGeom prst="rect">
              <a:avLst/>
            </a:prstGeom>
            <a:grpFill/>
          </p:spPr>
          <p:txBody>
            <a:bodyPr wrap="square">
              <a:spAutoFit/>
            </a:bodyPr>
            <a:lstStyle/>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88900" algn="l"/>
                </a:tabLst>
                <a:defRPr/>
              </a:pPr>
              <a:r>
                <a:rPr kumimoji="0" lang="en-CA" sz="800" b="0" i="0" u="none" strike="noStrike" kern="1200" cap="none" spc="0" normalizeH="0" baseline="0" noProof="0">
                  <a:ln>
                    <a:noFill/>
                  </a:ln>
                  <a:solidFill>
                    <a:srgbClr val="FFFFFF"/>
                  </a:solidFill>
                  <a:effectLst/>
                  <a:uLnTx/>
                  <a:uFillTx/>
                  <a:latin typeface="Arial"/>
                  <a:ea typeface="+mn-ea"/>
                  <a:cs typeface="+mn-cs"/>
                </a:rPr>
                <a:t>Complete project steps </a:t>
              </a: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88900" algn="l"/>
                </a:tabLst>
                <a:defRPr/>
              </a:pPr>
              <a:r>
                <a:rPr kumimoji="0" lang="en-CA" sz="800" b="0" i="0" u="none" strike="noStrike" kern="1200" cap="none" spc="0" normalizeH="0" baseline="0" noProof="0">
                  <a:ln>
                    <a:noFill/>
                  </a:ln>
                  <a:solidFill>
                    <a:srgbClr val="FFFFFF"/>
                  </a:solidFill>
                  <a:effectLst/>
                  <a:uLnTx/>
                  <a:uFillTx/>
                  <a:latin typeface="Arial"/>
                  <a:ea typeface="+mn-ea"/>
                  <a:cs typeface="+mn-cs"/>
                </a:rPr>
                <a:t>Maintain stakeholder involvement and project momentum </a:t>
              </a: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88900" algn="l"/>
                </a:tabLst>
                <a:defRPr/>
              </a:pPr>
              <a:r>
                <a:rPr kumimoji="0" lang="en-CA" sz="800" b="0" i="0" u="none" strike="noStrike" kern="1200" cap="none" spc="0" normalizeH="0" baseline="0" noProof="0">
                  <a:ln>
                    <a:noFill/>
                  </a:ln>
                  <a:solidFill>
                    <a:srgbClr val="FFFFFF"/>
                  </a:solidFill>
                  <a:effectLst/>
                  <a:uLnTx/>
                  <a:uFillTx/>
                  <a:latin typeface="Arial"/>
                  <a:ea typeface="+mn-ea"/>
                  <a:cs typeface="+mn-cs"/>
                </a:rPr>
                <a:t>Manage timelines </a:t>
              </a:r>
            </a:p>
          </p:txBody>
        </p:sp>
      </p:grpSp>
      <p:grpSp>
        <p:nvGrpSpPr>
          <p:cNvPr id="46" name="Group 45"/>
          <p:cNvGrpSpPr/>
          <p:nvPr/>
        </p:nvGrpSpPr>
        <p:grpSpPr>
          <a:xfrm>
            <a:off x="3217218" y="5820301"/>
            <a:ext cx="2790156" cy="614883"/>
            <a:chOff x="3303573" y="5439376"/>
            <a:chExt cx="2532935" cy="776939"/>
          </a:xfrm>
          <a:solidFill>
            <a:srgbClr val="406F96"/>
          </a:solidFill>
        </p:grpSpPr>
        <p:sp>
          <p:nvSpPr>
            <p:cNvPr id="47" name="Rounded Rectangle 46"/>
            <p:cNvSpPr/>
            <p:nvPr/>
          </p:nvSpPr>
          <p:spPr>
            <a:xfrm>
              <a:off x="3303573" y="5439376"/>
              <a:ext cx="2532935" cy="776939"/>
            </a:xfrm>
            <a:prstGeom prst="roundRect">
              <a:avLst>
                <a:gd name="adj" fmla="val 6411"/>
              </a:avLst>
            </a:prstGeom>
            <a:grpFill/>
            <a:ln>
              <a:noFill/>
            </a:ln>
            <a:effectLst>
              <a:outerShdw blurRad="25400" dist="25400" dir="24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900" b="0" i="0" u="none" strike="noStrike" kern="1200" cap="none" spc="0" normalizeH="0" baseline="0" noProof="0">
                <a:ln>
                  <a:noFill/>
                </a:ln>
                <a:solidFill>
                  <a:srgbClr val="FFFFFF"/>
                </a:solidFill>
                <a:effectLst/>
                <a:uLnTx/>
                <a:uFillTx/>
                <a:latin typeface="Arial"/>
                <a:ea typeface="+mn-ea"/>
                <a:cs typeface="+mn-cs"/>
              </a:endParaRPr>
            </a:p>
          </p:txBody>
        </p:sp>
        <p:sp>
          <p:nvSpPr>
            <p:cNvPr id="48" name="Rectangle 47"/>
            <p:cNvSpPr/>
            <p:nvPr/>
          </p:nvSpPr>
          <p:spPr>
            <a:xfrm>
              <a:off x="3375326" y="5592872"/>
              <a:ext cx="866358" cy="461665"/>
            </a:xfrm>
            <a:prstGeom prst="rect">
              <a:avLst/>
            </a:prstGeom>
            <a:grp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800" b="1" i="0" u="none" strike="noStrike" kern="1200" cap="none" spc="0" normalizeH="0" baseline="0" noProof="0">
                  <a:ln>
                    <a:noFill/>
                  </a:ln>
                  <a:solidFill>
                    <a:srgbClr val="FFFFFF"/>
                  </a:solidFill>
                  <a:effectLst/>
                  <a:uLnTx/>
                  <a:uFillTx/>
                  <a:latin typeface="Arial"/>
                  <a:ea typeface="+mn-ea"/>
                  <a:cs typeface="+mn-cs"/>
                </a:rPr>
                <a:t>Plan Specific Project Initiatives</a:t>
              </a:r>
            </a:p>
          </p:txBody>
        </p:sp>
        <p:sp>
          <p:nvSpPr>
            <p:cNvPr id="49" name="Rectangle 48"/>
            <p:cNvSpPr/>
            <p:nvPr/>
          </p:nvSpPr>
          <p:spPr>
            <a:xfrm>
              <a:off x="4099088" y="5468610"/>
              <a:ext cx="1737420" cy="738896"/>
            </a:xfrm>
            <a:prstGeom prst="rect">
              <a:avLst/>
            </a:prstGeom>
            <a:grp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800" b="0" i="0" u="none" strike="noStrike" kern="1200" cap="none" spc="0" normalizeH="0" baseline="0" noProof="0">
                  <a:ln>
                    <a:noFill/>
                  </a:ln>
                  <a:solidFill>
                    <a:srgbClr val="FFFFFF"/>
                  </a:solidFill>
                  <a:effectLst/>
                  <a:uLnTx/>
                  <a:uFillTx/>
                  <a:latin typeface="Arial"/>
                  <a:ea typeface="+mn-ea"/>
                  <a:cs typeface="+mn-cs"/>
                </a:rPr>
                <a:t>Align outcomes with initial expectations and success criteria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800" b="0" i="0" u="none" strike="noStrike" kern="1200" cap="none" spc="0" normalizeH="0" baseline="0" noProof="0">
                  <a:ln>
                    <a:noFill/>
                  </a:ln>
                  <a:solidFill>
                    <a:srgbClr val="FFFFFF"/>
                  </a:solidFill>
                  <a:effectLst/>
                  <a:uLnTx/>
                  <a:uFillTx/>
                  <a:latin typeface="Arial"/>
                  <a:ea typeface="+mn-ea"/>
                  <a:cs typeface="+mn-cs"/>
                </a:rPr>
                <a:t>Communication plan and change management  </a:t>
              </a:r>
            </a:p>
          </p:txBody>
        </p:sp>
      </p:grpSp>
      <p:grpSp>
        <p:nvGrpSpPr>
          <p:cNvPr id="50" name="Group 49"/>
          <p:cNvGrpSpPr/>
          <p:nvPr/>
        </p:nvGrpSpPr>
        <p:grpSpPr>
          <a:xfrm>
            <a:off x="335462" y="5819467"/>
            <a:ext cx="2532935" cy="615717"/>
            <a:chOff x="370867" y="5404746"/>
            <a:chExt cx="2532935" cy="777993"/>
          </a:xfrm>
        </p:grpSpPr>
        <p:sp>
          <p:nvSpPr>
            <p:cNvPr id="51" name="Rounded Rectangle 50"/>
            <p:cNvSpPr/>
            <p:nvPr/>
          </p:nvSpPr>
          <p:spPr>
            <a:xfrm>
              <a:off x="370867" y="5404746"/>
              <a:ext cx="2532935" cy="777993"/>
            </a:xfrm>
            <a:prstGeom prst="roundRect">
              <a:avLst>
                <a:gd name="adj" fmla="val 6411"/>
              </a:avLst>
            </a:prstGeom>
            <a:solidFill>
              <a:schemeClr val="accent1"/>
            </a:solidFill>
            <a:ln>
              <a:noFill/>
            </a:ln>
            <a:effectLst>
              <a:outerShdw blurRad="25400" dist="25400" dir="24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900" b="0" i="0" u="none" strike="noStrike" kern="1200" cap="none" spc="0" normalizeH="0" baseline="0" noProof="0">
                <a:ln>
                  <a:noFill/>
                </a:ln>
                <a:solidFill>
                  <a:srgbClr val="FFFFFF"/>
                </a:solidFill>
                <a:effectLst/>
                <a:uLnTx/>
                <a:uFillTx/>
                <a:latin typeface="Arial"/>
                <a:ea typeface="+mn-ea"/>
                <a:cs typeface="+mn-cs"/>
              </a:endParaRPr>
            </a:p>
          </p:txBody>
        </p:sp>
        <p:sp>
          <p:nvSpPr>
            <p:cNvPr id="52" name="Rectangle 51"/>
            <p:cNvSpPr/>
            <p:nvPr/>
          </p:nvSpPr>
          <p:spPr>
            <a:xfrm>
              <a:off x="450467" y="5654427"/>
              <a:ext cx="866358" cy="33855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800" b="1" i="0" u="none" strike="noStrike" kern="1200" cap="none" spc="0" normalizeH="0" baseline="0" noProof="0">
                  <a:ln>
                    <a:noFill/>
                  </a:ln>
                  <a:solidFill>
                    <a:srgbClr val="FFFFFF"/>
                  </a:solidFill>
                  <a:effectLst/>
                  <a:uLnTx/>
                  <a:uFillTx/>
                  <a:latin typeface="Arial"/>
                  <a:ea typeface="+mn-ea"/>
                  <a:cs typeface="+mn-cs"/>
                </a:rPr>
                <a:t>Project Positioning </a:t>
              </a:r>
            </a:p>
          </p:txBody>
        </p:sp>
        <p:sp>
          <p:nvSpPr>
            <p:cNvPr id="53" name="Rectangle 52"/>
            <p:cNvSpPr/>
            <p:nvPr/>
          </p:nvSpPr>
          <p:spPr>
            <a:xfrm>
              <a:off x="1279447" y="5441689"/>
              <a:ext cx="1589887" cy="584775"/>
            </a:xfrm>
            <a:prstGeom prst="rect">
              <a:avLst/>
            </a:prstGeom>
          </p:spPr>
          <p:txBody>
            <a:bodyPr wrap="square">
              <a:spAutoFit/>
            </a:bodyPr>
            <a:lstStyle/>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88900" algn="l"/>
                </a:tabLst>
                <a:defRPr/>
              </a:pPr>
              <a:r>
                <a:rPr kumimoji="0" lang="en-CA" sz="800" b="0" i="0" u="none" strike="noStrike" kern="1200" cap="none" spc="0" normalizeH="0" baseline="0" noProof="0">
                  <a:ln>
                    <a:noFill/>
                  </a:ln>
                  <a:solidFill>
                    <a:srgbClr val="FFFFFF"/>
                  </a:solidFill>
                  <a:effectLst/>
                  <a:uLnTx/>
                  <a:uFillTx/>
                  <a:latin typeface="Arial"/>
                  <a:ea typeface="+mn-ea"/>
                  <a:cs typeface="+mn-cs"/>
                </a:rPr>
                <a:t>Project scoping </a:t>
              </a: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88900" algn="l"/>
                </a:tabLst>
                <a:defRPr/>
              </a:pPr>
              <a:r>
                <a:rPr kumimoji="0" lang="en-CA" sz="800" b="0" i="0" u="none" strike="noStrike" kern="1200" cap="none" spc="0" normalizeH="0" baseline="0" noProof="0">
                  <a:ln>
                    <a:noFill/>
                  </a:ln>
                  <a:solidFill>
                    <a:srgbClr val="FFFFFF"/>
                  </a:solidFill>
                  <a:effectLst/>
                  <a:uLnTx/>
                  <a:uFillTx/>
                  <a:latin typeface="Arial"/>
                  <a:ea typeface="+mn-ea"/>
                  <a:cs typeface="+mn-cs"/>
                </a:rPr>
                <a:t>Resource and project planning </a:t>
              </a: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88900" algn="l"/>
                </a:tabLst>
                <a:defRPr/>
              </a:pPr>
              <a:r>
                <a:rPr kumimoji="0" lang="en-CA" sz="800" b="0" i="0" u="none" strike="noStrike" kern="1200" cap="none" spc="0" normalizeH="0" baseline="0" noProof="0">
                  <a:ln>
                    <a:noFill/>
                  </a:ln>
                  <a:solidFill>
                    <a:srgbClr val="FFFFFF"/>
                  </a:solidFill>
                  <a:effectLst/>
                  <a:uLnTx/>
                  <a:uFillTx/>
                  <a:latin typeface="Arial"/>
                  <a:ea typeface="+mn-ea"/>
                  <a:cs typeface="+mn-cs"/>
                </a:rPr>
                <a:t>Defined terms of service</a:t>
              </a:r>
            </a:p>
          </p:txBody>
        </p:sp>
      </p:grpSp>
      <p:sp>
        <p:nvSpPr>
          <p:cNvPr id="54" name="Rounded Rectangle 53"/>
          <p:cNvSpPr/>
          <p:nvPr/>
        </p:nvSpPr>
        <p:spPr>
          <a:xfrm>
            <a:off x="1984647" y="2711110"/>
            <a:ext cx="1128225" cy="2066811"/>
          </a:xfrm>
          <a:prstGeom prst="roundRect">
            <a:avLst>
              <a:gd name="adj" fmla="val 6411"/>
            </a:avLst>
          </a:prstGeom>
          <a:solidFill>
            <a:schemeClr val="accent1"/>
          </a:solidFill>
          <a:ln>
            <a:noFill/>
          </a:ln>
          <a:effectLst>
            <a:outerShdw blurRad="25400" dist="25400" dir="24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CA" sz="800" b="1" i="0" u="none" strike="noStrike" kern="1200" cap="none" spc="0" normalizeH="0" baseline="0" noProof="0">
                <a:ln>
                  <a:noFill/>
                </a:ln>
                <a:solidFill>
                  <a:srgbClr val="FFFFFF"/>
                </a:solidFill>
                <a:effectLst/>
                <a:uLnTx/>
                <a:uFillTx/>
                <a:latin typeface="Arial"/>
                <a:ea typeface="+mn-ea"/>
                <a:cs typeface="+mn-cs"/>
              </a:rPr>
              <a:t>Structure the Shared Data Governance Program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800" b="0" i="1" u="none" strike="noStrike" kern="1200" cap="none" spc="0" normalizeH="0" baseline="0" noProof="0">
                <a:ln>
                  <a:noFill/>
                </a:ln>
                <a:solidFill>
                  <a:srgbClr val="FFFFFF"/>
                </a:solidFill>
                <a:effectLst/>
                <a:uLnTx/>
                <a:uFillTx/>
                <a:latin typeface="Arial"/>
                <a:ea typeface="+mn-ea"/>
                <a:cs typeface="+mn-cs"/>
              </a:rPr>
              <a:t>Inputs </a:t>
            </a: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88900" algn="l"/>
              </a:tabLst>
              <a:defRPr/>
            </a:pPr>
            <a:r>
              <a:rPr kumimoji="0" lang="en-CA" sz="800" b="0" i="0" u="none" strike="noStrike" kern="1200" cap="none" spc="0" normalizeH="0" baseline="0" noProof="0">
                <a:ln>
                  <a:noFill/>
                </a:ln>
                <a:solidFill>
                  <a:srgbClr val="FFFFFF"/>
                </a:solidFill>
                <a:effectLst/>
                <a:uLnTx/>
                <a:uFillTx/>
                <a:latin typeface="Arial"/>
                <a:ea typeface="+mn-ea"/>
                <a:cs typeface="+mn-cs"/>
              </a:rPr>
              <a:t>Current state and rationale</a:t>
            </a: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800" b="0" i="0" u="none" strike="noStrike" kern="1200" cap="none" spc="0" normalizeH="0" baseline="0" noProof="0">
                <a:ln>
                  <a:noFill/>
                </a:ln>
                <a:solidFill>
                  <a:srgbClr val="FFFFFF"/>
                </a:solidFill>
                <a:effectLst/>
                <a:uLnTx/>
                <a:uFillTx/>
                <a:latin typeface="Arial"/>
                <a:ea typeface="+mn-ea"/>
                <a:cs typeface="+mn-cs"/>
              </a:rPr>
              <a:t>Business context</a:t>
            </a: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CA" sz="800" b="0" i="1" u="none" strike="noStrike" kern="1200" cap="none" spc="0" normalizeH="0" baseline="0" noProof="0">
                <a:ln>
                  <a:noFill/>
                </a:ln>
                <a:solidFill>
                  <a:srgbClr val="FFFFFF"/>
                </a:solidFill>
                <a:effectLst/>
                <a:uLnTx/>
                <a:uFillTx/>
                <a:latin typeface="Arial"/>
                <a:ea typeface="+mn-ea"/>
                <a:cs typeface="+mn-cs"/>
              </a:rPr>
              <a:t>Outputs  </a:t>
            </a: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88900" algn="l"/>
              </a:tabLst>
              <a:defRPr/>
            </a:pPr>
            <a:r>
              <a:rPr kumimoji="0" lang="en-CA" sz="800" b="0" i="0" u="none" strike="noStrike" kern="1200" cap="none" spc="0" normalizeH="0" baseline="0" noProof="0">
                <a:ln>
                  <a:noFill/>
                </a:ln>
                <a:solidFill>
                  <a:srgbClr val="FFFFFF"/>
                </a:solidFill>
                <a:effectLst/>
                <a:uLnTx/>
                <a:uFillTx/>
                <a:latin typeface="Arial"/>
                <a:ea typeface="+mn-ea"/>
                <a:cs typeface="+mn-cs"/>
              </a:rPr>
              <a:t>Scope and vision of the project</a:t>
            </a: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88900" algn="l"/>
              </a:tabLst>
              <a:defRPr/>
            </a:pPr>
            <a:endParaRPr kumimoji="0" lang="en-CA" sz="800" b="0" i="0" u="none" strike="noStrike" kern="1200" cap="none" spc="0" normalizeH="0" baseline="0" noProof="0">
              <a:ln>
                <a:noFill/>
              </a:ln>
              <a:solidFill>
                <a:srgbClr val="FFFFFF"/>
              </a:solidFill>
              <a:effectLst/>
              <a:uLnTx/>
              <a:uFillTx/>
              <a:latin typeface="Arial"/>
              <a:ea typeface="+mn-ea"/>
              <a:cs typeface="+mn-cs"/>
            </a:endParaRP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88900" algn="l"/>
              </a:tabLst>
              <a:defRPr/>
            </a:pPr>
            <a:endParaRPr kumimoji="0" lang="en-CA" sz="800" b="0" i="0" u="none" strike="noStrike" kern="1200" cap="none" spc="0" normalizeH="0" baseline="0" noProof="0">
              <a:ln>
                <a:noFill/>
              </a:ln>
              <a:solidFill>
                <a:srgbClr val="FFFFFF"/>
              </a:solidFill>
              <a:effectLst/>
              <a:uLnTx/>
              <a:uFillTx/>
              <a:latin typeface="Arial"/>
              <a:ea typeface="+mn-ea"/>
              <a:cs typeface="+mn-cs"/>
            </a:endParaRP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88900" algn="l"/>
              </a:tabLst>
              <a:defRPr/>
            </a:pPr>
            <a:endParaRPr kumimoji="0" lang="en-CA" sz="800" b="0" i="0" u="none" strike="noStrike" kern="1200" cap="none" spc="0" normalizeH="0" baseline="0" noProof="0">
              <a:ln>
                <a:noFill/>
              </a:ln>
              <a:solidFill>
                <a:srgbClr val="FFFFFF"/>
              </a:solidFill>
              <a:effectLst/>
              <a:uLnTx/>
              <a:uFillTx/>
              <a:latin typeface="Arial"/>
              <a:ea typeface="+mn-ea"/>
              <a:cs typeface="+mn-cs"/>
            </a:endParaRP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88900" algn="l"/>
              </a:tabLst>
              <a:defRPr/>
            </a:pPr>
            <a:endParaRPr kumimoji="0" lang="en-CA" sz="800" b="0" i="0" u="none" strike="noStrike" kern="1200" cap="none" spc="0" normalizeH="0" baseline="0" noProof="0">
              <a:ln>
                <a:noFill/>
              </a:ln>
              <a:solidFill>
                <a:srgbClr val="FFFFFF"/>
              </a:solidFill>
              <a:effectLst/>
              <a:uLnTx/>
              <a:uFillTx/>
              <a:latin typeface="Arial"/>
              <a:ea typeface="+mn-ea"/>
              <a:cs typeface="+mn-cs"/>
            </a:endParaRPr>
          </a:p>
        </p:txBody>
      </p:sp>
      <p:cxnSp>
        <p:nvCxnSpPr>
          <p:cNvPr id="55" name="Straight Arrow Connector 54"/>
          <p:cNvCxnSpPr/>
          <p:nvPr/>
        </p:nvCxnSpPr>
        <p:spPr>
          <a:xfrm>
            <a:off x="1673455" y="2911455"/>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ounded Rectangle 57"/>
          <p:cNvSpPr/>
          <p:nvPr/>
        </p:nvSpPr>
        <p:spPr>
          <a:xfrm>
            <a:off x="6303186" y="1389688"/>
            <a:ext cx="2669562" cy="433706"/>
          </a:xfrm>
          <a:prstGeom prst="roundRect">
            <a:avLst/>
          </a:prstGeom>
          <a:solidFill>
            <a:srgbClr val="96B8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200" b="1" i="0" u="none" strike="noStrike" kern="1200" cap="none" spc="0" normalizeH="0" baseline="0" noProof="0">
                <a:ln>
                  <a:noFill/>
                </a:ln>
                <a:solidFill>
                  <a:srgbClr val="FFFFFF"/>
                </a:solidFill>
                <a:effectLst/>
                <a:uLnTx/>
                <a:uFillTx/>
                <a:latin typeface="Arial"/>
                <a:ea typeface="+mn-ea"/>
                <a:cs typeface="+mn-cs"/>
              </a:rPr>
              <a:t>Drive the Data Governance Program Engine</a:t>
            </a:r>
          </a:p>
        </p:txBody>
      </p:sp>
      <p:sp>
        <p:nvSpPr>
          <p:cNvPr id="60" name="TextBox 59"/>
          <p:cNvSpPr txBox="1"/>
          <p:nvPr/>
        </p:nvSpPr>
        <p:spPr>
          <a:xfrm>
            <a:off x="6873319" y="1184866"/>
            <a:ext cx="1537486" cy="215444"/>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800" b="1" i="0" u="none" strike="noStrike" kern="1200" cap="none" spc="0" normalizeH="0" baseline="0" noProof="0">
                <a:ln>
                  <a:noFill/>
                </a:ln>
                <a:solidFill>
                  <a:srgbClr val="333333">
                    <a:lumMod val="60000"/>
                    <a:lumOff val="40000"/>
                  </a:srgbClr>
                </a:solidFill>
                <a:effectLst/>
                <a:uLnTx/>
                <a:uFillTx/>
                <a:latin typeface="Arial"/>
                <a:ea typeface="+mn-ea"/>
                <a:cs typeface="+mn-cs"/>
              </a:rPr>
              <a:t>Phase 3</a:t>
            </a:r>
          </a:p>
        </p:txBody>
      </p:sp>
      <p:cxnSp>
        <p:nvCxnSpPr>
          <p:cNvPr id="69" name="Straight Arrow Connector 68"/>
          <p:cNvCxnSpPr/>
          <p:nvPr/>
        </p:nvCxnSpPr>
        <p:spPr>
          <a:xfrm>
            <a:off x="6038181" y="1578256"/>
            <a:ext cx="265005" cy="0"/>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73" name="Picture 7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9281" y="4317014"/>
            <a:ext cx="233518" cy="266878"/>
          </a:xfrm>
          <a:prstGeom prst="rect">
            <a:avLst/>
          </a:prstGeom>
        </p:spPr>
      </p:pic>
      <p:pic>
        <p:nvPicPr>
          <p:cNvPr id="74" name="Picture 7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6585" y="4289891"/>
            <a:ext cx="319708" cy="338515"/>
          </a:xfrm>
          <a:prstGeom prst="rect">
            <a:avLst/>
          </a:prstGeom>
        </p:spPr>
      </p:pic>
      <p:sp>
        <p:nvSpPr>
          <p:cNvPr id="75" name="Rectangle 74"/>
          <p:cNvSpPr/>
          <p:nvPr/>
        </p:nvSpPr>
        <p:spPr>
          <a:xfrm>
            <a:off x="606347" y="3245682"/>
            <a:ext cx="989019" cy="33855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800" b="1" i="0" u="none" strike="noStrike" kern="1200" cap="none" spc="0" normalizeH="0" baseline="0" noProof="0">
                <a:ln>
                  <a:noFill/>
                </a:ln>
                <a:solidFill>
                  <a:srgbClr val="FFFFFF"/>
                </a:solidFill>
                <a:effectLst/>
                <a:uLnTx/>
                <a:uFillTx/>
                <a:latin typeface="Arial"/>
                <a:ea typeface="+mn-ea"/>
                <a:cs typeface="+mn-cs"/>
              </a:rPr>
              <a:t>Business Data Glossary</a:t>
            </a:r>
          </a:p>
        </p:txBody>
      </p:sp>
      <p:sp>
        <p:nvSpPr>
          <p:cNvPr id="76" name="Rounded Rectangle 75"/>
          <p:cNvSpPr/>
          <p:nvPr/>
        </p:nvSpPr>
        <p:spPr>
          <a:xfrm>
            <a:off x="193506" y="3775075"/>
            <a:ext cx="1485374" cy="1768071"/>
          </a:xfrm>
          <a:prstGeom prst="roundRect">
            <a:avLst>
              <a:gd name="adj" fmla="val 6411"/>
            </a:avLst>
          </a:prstGeom>
          <a:solidFill>
            <a:schemeClr val="accent1"/>
          </a:solidFill>
          <a:ln>
            <a:noFill/>
          </a:ln>
          <a:effectLst>
            <a:outerShdw blurRad="25400" dist="25400" dir="24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800" b="1" i="0" u="none" strike="noStrike" kern="1200" cap="none" spc="0" normalizeH="0" baseline="0" noProof="0">
                <a:ln>
                  <a:noFill/>
                </a:ln>
                <a:solidFill>
                  <a:srgbClr val="FFFFFF"/>
                </a:solidFill>
                <a:effectLst/>
                <a:uLnTx/>
                <a:uFillTx/>
                <a:latin typeface="Arial"/>
                <a:ea typeface="+mn-ea"/>
                <a:cs typeface="+mn-cs"/>
              </a:rPr>
              <a:t>Assess the Maturity of DG in the Organization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800" b="0" i="1" u="none" strike="noStrike" kern="1200" cap="none" spc="0" normalizeH="0" baseline="0" noProof="0">
                <a:ln>
                  <a:noFill/>
                </a:ln>
                <a:solidFill>
                  <a:srgbClr val="FFFFFF"/>
                </a:solidFill>
                <a:effectLst/>
                <a:uLnTx/>
                <a:uFillTx/>
                <a:latin typeface="Arial"/>
                <a:ea typeface="+mn-ea"/>
                <a:cs typeface="+mn-cs"/>
              </a:rPr>
              <a:t>Inputs </a:t>
            </a: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800" b="0" i="0" u="none" strike="noStrike" kern="1200" cap="none" spc="0" normalizeH="0" baseline="0" noProof="0">
                <a:ln>
                  <a:noFill/>
                </a:ln>
                <a:solidFill>
                  <a:srgbClr val="FFFFFF"/>
                </a:solidFill>
                <a:effectLst/>
                <a:uLnTx/>
                <a:uFillTx/>
                <a:latin typeface="Arial"/>
                <a:ea typeface="+mn-ea"/>
                <a:cs typeface="+mn-cs"/>
              </a:rPr>
              <a:t>Current state evaluations in the capability areas of Info-Tech’s DG framework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800" b="0" i="1" u="none" strike="noStrike" kern="1200" cap="none" spc="0" normalizeH="0" baseline="0" noProof="0">
                <a:ln>
                  <a:noFill/>
                </a:ln>
                <a:solidFill>
                  <a:srgbClr val="FFFFFF"/>
                </a:solidFill>
                <a:effectLst/>
                <a:uLnTx/>
                <a:uFillTx/>
                <a:latin typeface="Arial"/>
                <a:ea typeface="+mn-ea"/>
                <a:cs typeface="+mn-cs"/>
              </a:rPr>
              <a:t>Outputs  </a:t>
            </a: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800" b="0" i="0" u="none" strike="noStrike" kern="1200" cap="none" spc="0" normalizeH="0" baseline="0" noProof="0">
                <a:ln>
                  <a:noFill/>
                </a:ln>
                <a:solidFill>
                  <a:srgbClr val="FFFFFF"/>
                </a:solidFill>
                <a:effectLst/>
                <a:uLnTx/>
                <a:uFillTx/>
                <a:latin typeface="Arial"/>
                <a:ea typeface="+mn-ea"/>
                <a:cs typeface="+mn-cs"/>
              </a:rPr>
              <a:t>Current state of IT around DG</a:t>
            </a: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800" b="0" i="0" u="none" strike="noStrike" kern="1200" cap="none" spc="0" normalizeH="0" baseline="0" noProof="0">
              <a:ln>
                <a:noFill/>
              </a:ln>
              <a:solidFill>
                <a:srgbClr val="FFFFFF"/>
              </a:solidFill>
              <a:effectLst/>
              <a:uLnTx/>
              <a:uFillTx/>
              <a:latin typeface="Arial"/>
              <a:ea typeface="+mn-ea"/>
              <a:cs typeface="+mn-cs"/>
            </a:endParaRP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800" b="0" i="0" u="none" strike="noStrike" kern="1200" cap="none" spc="0" normalizeH="0" baseline="0" noProof="0">
              <a:ln>
                <a:noFill/>
              </a:ln>
              <a:solidFill>
                <a:srgbClr val="FFFFFF"/>
              </a:solidFill>
              <a:effectLst/>
              <a:uLnTx/>
              <a:uFillTx/>
              <a:latin typeface="Arial"/>
              <a:ea typeface="+mn-ea"/>
              <a:cs typeface="+mn-cs"/>
            </a:endParaRP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800" b="0" i="0" u="none" strike="noStrike" kern="1200" cap="none" spc="0" normalizeH="0" baseline="0" noProof="0">
              <a:ln>
                <a:noFill/>
              </a:ln>
              <a:solidFill>
                <a:srgbClr val="FFFFFF"/>
              </a:solidFill>
              <a:effectLst/>
              <a:uLnTx/>
              <a:uFillTx/>
              <a:latin typeface="Arial"/>
              <a:ea typeface="+mn-ea"/>
              <a:cs typeface="+mn-cs"/>
            </a:endParaRP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800" b="0" i="0" u="none" strike="noStrike" kern="1200" cap="none" spc="0" normalizeH="0" baseline="0" noProof="0">
              <a:ln>
                <a:noFill/>
              </a:ln>
              <a:solidFill>
                <a:srgbClr val="FFFFFF"/>
              </a:solidFill>
              <a:effectLst/>
              <a:uLnTx/>
              <a:uFillTx/>
              <a:latin typeface="Arial"/>
              <a:ea typeface="+mn-ea"/>
              <a:cs typeface="+mn-cs"/>
            </a:endParaRPr>
          </a:p>
        </p:txBody>
      </p:sp>
      <p:cxnSp>
        <p:nvCxnSpPr>
          <p:cNvPr id="77" name="Straight Arrow Connector 76"/>
          <p:cNvCxnSpPr>
            <a:stCxn id="76" idx="3"/>
            <a:endCxn id="76" idx="3"/>
          </p:cNvCxnSpPr>
          <p:nvPr/>
        </p:nvCxnSpPr>
        <p:spPr>
          <a:xfrm>
            <a:off x="1678880" y="4659111"/>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9" name="Picture 7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265" y="5128030"/>
            <a:ext cx="297769" cy="297769"/>
          </a:xfrm>
          <a:prstGeom prst="rect">
            <a:avLst/>
          </a:prstGeom>
        </p:spPr>
      </p:pic>
      <p:sp>
        <p:nvSpPr>
          <p:cNvPr id="80" name="Rectangle 79"/>
          <p:cNvSpPr/>
          <p:nvPr/>
        </p:nvSpPr>
        <p:spPr>
          <a:xfrm>
            <a:off x="640292" y="5061442"/>
            <a:ext cx="107096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800" b="1" i="0" u="none" strike="noStrike" kern="1200" cap="none" spc="0" normalizeH="0" baseline="0" noProof="0">
                <a:ln>
                  <a:noFill/>
                </a:ln>
                <a:solidFill>
                  <a:srgbClr val="FFFFFF"/>
                </a:solidFill>
                <a:effectLst/>
                <a:uLnTx/>
                <a:uFillTx/>
                <a:latin typeface="Arial"/>
                <a:ea typeface="+mn-ea"/>
                <a:cs typeface="+mn-cs"/>
              </a:rPr>
              <a:t>DG Initiative Planning and Roadmap Tool</a:t>
            </a:r>
          </a:p>
        </p:txBody>
      </p:sp>
      <p:cxnSp>
        <p:nvCxnSpPr>
          <p:cNvPr id="81" name="Elbow Connector 80"/>
          <p:cNvCxnSpPr>
            <a:stCxn id="76" idx="3"/>
            <a:endCxn id="54" idx="1"/>
          </p:cNvCxnSpPr>
          <p:nvPr/>
        </p:nvCxnSpPr>
        <p:spPr>
          <a:xfrm flipV="1">
            <a:off x="1678880" y="3744516"/>
            <a:ext cx="305767" cy="91459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27" idx="3"/>
            <a:endCxn id="54" idx="1"/>
          </p:cNvCxnSpPr>
          <p:nvPr/>
        </p:nvCxnSpPr>
        <p:spPr>
          <a:xfrm>
            <a:off x="1673455" y="2797155"/>
            <a:ext cx="311192" cy="94736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2305063" y="4266969"/>
            <a:ext cx="817595" cy="33855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800" b="1" i="0" u="none" strike="noStrike" kern="1200" cap="none" spc="0" normalizeH="0" baseline="0" noProof="0">
                <a:ln>
                  <a:noFill/>
                </a:ln>
                <a:solidFill>
                  <a:srgbClr val="FFFFFF"/>
                </a:solidFill>
                <a:effectLst/>
                <a:uLnTx/>
                <a:uFillTx/>
                <a:latin typeface="Arial"/>
                <a:ea typeface="+mn-ea"/>
                <a:cs typeface="+mn-cs"/>
              </a:rPr>
              <a:t>DG Project Charter</a:t>
            </a:r>
          </a:p>
        </p:txBody>
      </p:sp>
      <p:pic>
        <p:nvPicPr>
          <p:cNvPr id="91" name="Picture 9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2166" y="4266969"/>
            <a:ext cx="297769" cy="297769"/>
          </a:xfrm>
          <a:prstGeom prst="rect">
            <a:avLst/>
          </a:prstGeom>
        </p:spPr>
      </p:pic>
      <p:sp>
        <p:nvSpPr>
          <p:cNvPr id="92" name="Rectangle 91"/>
          <p:cNvSpPr/>
          <p:nvPr/>
        </p:nvSpPr>
        <p:spPr>
          <a:xfrm>
            <a:off x="3638499" y="4245338"/>
            <a:ext cx="989019"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800" b="1" i="0" u="none" strike="noStrike" kern="1200" cap="none" spc="0" normalizeH="0" baseline="0" noProof="0">
                <a:ln>
                  <a:noFill/>
                </a:ln>
                <a:solidFill>
                  <a:srgbClr val="FFFFFF"/>
                </a:solidFill>
                <a:effectLst/>
                <a:uLnTx/>
                <a:uFillTx/>
                <a:latin typeface="Arial"/>
                <a:ea typeface="+mn-ea"/>
                <a:cs typeface="+mn-cs"/>
              </a:rPr>
              <a:t>DG Initiative Planning and Roadmap Tool</a:t>
            </a:r>
          </a:p>
        </p:txBody>
      </p:sp>
      <p:cxnSp>
        <p:nvCxnSpPr>
          <p:cNvPr id="95" name="Straight Arrow Connector 94"/>
          <p:cNvCxnSpPr>
            <a:stCxn id="54" idx="3"/>
            <a:endCxn id="29" idx="1"/>
          </p:cNvCxnSpPr>
          <p:nvPr/>
        </p:nvCxnSpPr>
        <p:spPr>
          <a:xfrm>
            <a:off x="3112872" y="3744516"/>
            <a:ext cx="233677" cy="6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9" idx="3"/>
            <a:endCxn id="30" idx="1"/>
          </p:cNvCxnSpPr>
          <p:nvPr/>
        </p:nvCxnSpPr>
        <p:spPr>
          <a:xfrm flipV="1">
            <a:off x="4508852" y="3748245"/>
            <a:ext cx="141884" cy="2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5096341" y="4213039"/>
            <a:ext cx="989019"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800" b="1" i="0" u="none" strike="noStrike" kern="1200" cap="none" spc="0" normalizeH="0" baseline="0" noProof="0">
                <a:ln>
                  <a:noFill/>
                </a:ln>
                <a:solidFill>
                  <a:srgbClr val="FFFFFF"/>
                </a:solidFill>
                <a:effectLst/>
                <a:uLnTx/>
                <a:uFillTx/>
                <a:latin typeface="Arial"/>
                <a:ea typeface="+mn-ea"/>
                <a:cs typeface="+mn-cs"/>
              </a:rPr>
              <a:t>Business Case and Roadmap Template</a:t>
            </a:r>
          </a:p>
        </p:txBody>
      </p:sp>
      <p:pic>
        <p:nvPicPr>
          <p:cNvPr id="126" name="Picture 1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7225" y="3567866"/>
            <a:ext cx="233518" cy="266878"/>
          </a:xfrm>
          <a:prstGeom prst="rect">
            <a:avLst/>
          </a:prstGeom>
        </p:spPr>
      </p:pic>
      <p:sp>
        <p:nvSpPr>
          <p:cNvPr id="133" name="Rectangle 132"/>
          <p:cNvSpPr/>
          <p:nvPr/>
        </p:nvSpPr>
        <p:spPr>
          <a:xfrm>
            <a:off x="6595797" y="3548619"/>
            <a:ext cx="1091289"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800" b="1" i="0" u="none" strike="noStrike" kern="1200" cap="none" spc="0" normalizeH="0" baseline="0" noProof="0">
                <a:ln>
                  <a:noFill/>
                </a:ln>
                <a:solidFill>
                  <a:srgbClr val="FFFFFF"/>
                </a:solidFill>
                <a:effectLst/>
                <a:uLnTx/>
                <a:uFillTx/>
                <a:latin typeface="Arial"/>
                <a:ea typeface="+mn-ea"/>
                <a:cs typeface="+mn-cs"/>
              </a:rPr>
              <a:t>Data Policies</a:t>
            </a:r>
          </a:p>
        </p:txBody>
      </p:sp>
      <p:sp>
        <p:nvSpPr>
          <p:cNvPr id="137" name="Rounded Rectangle 136"/>
          <p:cNvSpPr/>
          <p:nvPr/>
        </p:nvSpPr>
        <p:spPr>
          <a:xfrm>
            <a:off x="7780301" y="3066813"/>
            <a:ext cx="1236746" cy="1755174"/>
          </a:xfrm>
          <a:prstGeom prst="roundRect">
            <a:avLst>
              <a:gd name="adj" fmla="val 6411"/>
            </a:avLst>
          </a:prstGeom>
          <a:solidFill>
            <a:srgbClr val="96B8D2"/>
          </a:solidFill>
          <a:ln>
            <a:noFill/>
          </a:ln>
          <a:effectLst>
            <a:outerShdw blurRad="25400" dist="25400" dir="24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800" b="1" i="0" u="none" strike="noStrike" kern="1200" cap="none" spc="0" normalizeH="0" baseline="0" noProof="0">
                <a:ln>
                  <a:noFill/>
                </a:ln>
                <a:solidFill>
                  <a:srgbClr val="FFFFFF"/>
                </a:solidFill>
                <a:effectLst/>
                <a:uLnTx/>
                <a:uFillTx/>
                <a:latin typeface="Arial"/>
                <a:ea typeface="+mn-ea"/>
                <a:cs typeface="+mn-cs"/>
              </a:rPr>
              <a:t>Communicate  and Maintain the DG Program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800" b="0" i="1" u="none" strike="noStrike" kern="1200" cap="none" spc="0" normalizeH="0" baseline="0" noProof="0">
                <a:ln>
                  <a:noFill/>
                </a:ln>
                <a:solidFill>
                  <a:srgbClr val="FFFFFF"/>
                </a:solidFill>
                <a:effectLst/>
                <a:uLnTx/>
                <a:uFillTx/>
                <a:latin typeface="Arial"/>
                <a:ea typeface="+mn-ea"/>
                <a:cs typeface="+mn-cs"/>
              </a:rPr>
              <a:t>Inputs </a:t>
            </a: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800" b="0" i="0" u="none" strike="noStrike" kern="1200" cap="none" spc="0" normalizeH="0" baseline="0" noProof="0">
                <a:ln>
                  <a:noFill/>
                </a:ln>
                <a:solidFill>
                  <a:srgbClr val="FFFFFF"/>
                </a:solidFill>
                <a:effectLst/>
                <a:uLnTx/>
                <a:uFillTx/>
                <a:latin typeface="Arial"/>
                <a:ea typeface="+mn-ea"/>
                <a:cs typeface="+mn-cs"/>
              </a:rPr>
              <a:t>Roadmap, organization’s data environment</a:t>
            </a: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CA" sz="800" b="0" i="1" u="none" strike="noStrike" kern="1200" cap="none" spc="0" normalizeH="0" baseline="0" noProof="0">
                <a:ln>
                  <a:noFill/>
                </a:ln>
                <a:solidFill>
                  <a:srgbClr val="FFFFFF"/>
                </a:solidFill>
                <a:effectLst/>
                <a:uLnTx/>
                <a:uFillTx/>
                <a:latin typeface="Arial"/>
                <a:ea typeface="+mn-ea"/>
                <a:cs typeface="+mn-cs"/>
              </a:rPr>
              <a:t>Outputs  </a:t>
            </a:r>
            <a:endParaRPr kumimoji="0" lang="en-CA" sz="800" b="0" i="0" u="none" strike="noStrike" kern="1200" cap="none" spc="0" normalizeH="0" baseline="0" noProof="0">
              <a:ln>
                <a:noFill/>
              </a:ln>
              <a:solidFill>
                <a:srgbClr val="FFFFFF"/>
              </a:solidFill>
              <a:effectLst/>
              <a:uLnTx/>
              <a:uFillTx/>
              <a:latin typeface="Arial"/>
              <a:ea typeface="+mn-ea"/>
              <a:cs typeface="+mn-cs"/>
            </a:endParaRP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800" b="0" i="0" u="none" strike="noStrike" kern="1200" cap="none" spc="0" normalizeH="0" baseline="0" noProof="0">
                <a:ln>
                  <a:noFill/>
                </a:ln>
                <a:solidFill>
                  <a:srgbClr val="FFFFFF"/>
                </a:solidFill>
                <a:effectLst/>
                <a:uLnTx/>
                <a:uFillTx/>
                <a:latin typeface="Arial"/>
                <a:ea typeface="+mn-ea"/>
                <a:cs typeface="+mn-cs"/>
              </a:rPr>
              <a:t>Communication plan</a:t>
            </a: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800" b="0" i="0" u="none" strike="noStrike" kern="1200" cap="none" spc="0" normalizeH="0" baseline="0" noProof="0">
              <a:ln>
                <a:noFill/>
              </a:ln>
              <a:solidFill>
                <a:srgbClr val="FFFFFF"/>
              </a:solidFill>
              <a:effectLst/>
              <a:uLnTx/>
              <a:uFillTx/>
              <a:latin typeface="Arial"/>
              <a:ea typeface="+mn-ea"/>
              <a:cs typeface="+mn-cs"/>
            </a:endParaRP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800" b="0" i="0" u="none" strike="noStrike" kern="1200" cap="none" spc="0" normalizeH="0" baseline="0" noProof="0">
              <a:ln>
                <a:noFill/>
              </a:ln>
              <a:solidFill>
                <a:srgbClr val="FFFFFF"/>
              </a:solidFill>
              <a:effectLst/>
              <a:uLnTx/>
              <a:uFillTx/>
              <a:latin typeface="Arial"/>
              <a:ea typeface="+mn-ea"/>
              <a:cs typeface="+mn-cs"/>
            </a:endParaRPr>
          </a:p>
        </p:txBody>
      </p:sp>
      <p:cxnSp>
        <p:nvCxnSpPr>
          <p:cNvPr id="138" name="Elbow Connector 137"/>
          <p:cNvCxnSpPr>
            <a:stCxn id="31" idx="3"/>
            <a:endCxn id="137" idx="0"/>
          </p:cNvCxnSpPr>
          <p:nvPr/>
        </p:nvCxnSpPr>
        <p:spPr>
          <a:xfrm>
            <a:off x="7590467" y="2938071"/>
            <a:ext cx="808207" cy="1287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9" name="Picture 1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1429" y="5421853"/>
            <a:ext cx="233518" cy="266878"/>
          </a:xfrm>
          <a:prstGeom prst="rect">
            <a:avLst/>
          </a:prstGeom>
        </p:spPr>
      </p:pic>
      <p:sp>
        <p:nvSpPr>
          <p:cNvPr id="150" name="Rectangle 149"/>
          <p:cNvSpPr/>
          <p:nvPr/>
        </p:nvSpPr>
        <p:spPr>
          <a:xfrm>
            <a:off x="6774120" y="5328320"/>
            <a:ext cx="924375"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800" b="1" i="0" u="none" strike="noStrike" kern="1200" cap="none" spc="0" normalizeH="0" baseline="0" noProof="0">
                <a:ln>
                  <a:noFill/>
                </a:ln>
                <a:solidFill>
                  <a:srgbClr val="FFFFFF"/>
                </a:solidFill>
                <a:effectLst/>
                <a:uLnTx/>
                <a:uFillTx/>
                <a:latin typeface="Arial"/>
                <a:ea typeface="+mn-ea"/>
                <a:cs typeface="+mn-cs"/>
              </a:rPr>
              <a:t>Position Descriptions, RACI</a:t>
            </a:r>
          </a:p>
        </p:txBody>
      </p:sp>
      <p:pic>
        <p:nvPicPr>
          <p:cNvPr id="152" name="Picture 15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3596" y="4530275"/>
            <a:ext cx="233518" cy="266878"/>
          </a:xfrm>
          <a:prstGeom prst="rect">
            <a:avLst/>
          </a:prstGeom>
        </p:spPr>
      </p:pic>
      <p:sp>
        <p:nvSpPr>
          <p:cNvPr id="153" name="Rectangle 152"/>
          <p:cNvSpPr/>
          <p:nvPr/>
        </p:nvSpPr>
        <p:spPr>
          <a:xfrm>
            <a:off x="8100968" y="4553373"/>
            <a:ext cx="916079"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800" b="1" i="0" u="none" strike="noStrike" kern="1200" cap="none" spc="0" normalizeH="0" baseline="0" noProof="0">
                <a:ln>
                  <a:noFill/>
                </a:ln>
                <a:solidFill>
                  <a:srgbClr val="FFFFFF"/>
                </a:solidFill>
                <a:effectLst/>
                <a:uLnTx/>
                <a:uFillTx/>
                <a:latin typeface="Arial"/>
                <a:ea typeface="+mn-ea"/>
                <a:cs typeface="+mn-cs"/>
              </a:rPr>
              <a:t>Data Policies</a:t>
            </a:r>
          </a:p>
        </p:txBody>
      </p:sp>
      <p:pic>
        <p:nvPicPr>
          <p:cNvPr id="65" name="Picture 6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913" y="3249918"/>
            <a:ext cx="233518" cy="266878"/>
          </a:xfrm>
          <a:prstGeom prst="rect">
            <a:avLst/>
          </a:prstGeom>
        </p:spPr>
      </p:pic>
      <p:cxnSp>
        <p:nvCxnSpPr>
          <p:cNvPr id="84" name="Elbow Connector 83"/>
          <p:cNvCxnSpPr>
            <a:stCxn id="30" idx="3"/>
            <a:endCxn id="31" idx="1"/>
          </p:cNvCxnSpPr>
          <p:nvPr/>
        </p:nvCxnSpPr>
        <p:spPr>
          <a:xfrm flipV="1">
            <a:off x="6019717" y="2938071"/>
            <a:ext cx="291865" cy="81017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Elbow Connector 84"/>
          <p:cNvCxnSpPr>
            <a:stCxn id="30" idx="3"/>
            <a:endCxn id="39" idx="1"/>
          </p:cNvCxnSpPr>
          <p:nvPr/>
        </p:nvCxnSpPr>
        <p:spPr>
          <a:xfrm>
            <a:off x="6019717" y="3748245"/>
            <a:ext cx="291865" cy="116607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Elbow Connector 86"/>
          <p:cNvCxnSpPr>
            <a:stCxn id="39" idx="3"/>
            <a:endCxn id="137" idx="2"/>
          </p:cNvCxnSpPr>
          <p:nvPr/>
        </p:nvCxnSpPr>
        <p:spPr>
          <a:xfrm flipV="1">
            <a:off x="7586613" y="4821987"/>
            <a:ext cx="812061" cy="923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860A0BE-FC3D-4820-8704-64715D9E989A}"/>
              </a:ext>
            </a:extLst>
          </p:cNvPr>
          <p:cNvSpPr txBox="1"/>
          <p:nvPr/>
        </p:nvSpPr>
        <p:spPr>
          <a:xfrm>
            <a:off x="2793543" y="2060029"/>
            <a:ext cx="3010721" cy="478280"/>
          </a:xfrm>
          <a:prstGeom prst="rect">
            <a:avLst/>
          </a:prstGeom>
        </p:spPr>
        <p:txBody>
          <a:bodyPr wrap="square" rtlCol="0">
            <a:spAutoFit/>
          </a:bodyPr>
          <a:lstStyle/>
          <a:p>
            <a:r>
              <a:rPr lang="en-US" b="1" i="1">
                <a:solidFill>
                  <a:srgbClr val="C00000"/>
                </a:solidFill>
              </a:rPr>
              <a:t>YOU ARE HERE</a:t>
            </a:r>
          </a:p>
        </p:txBody>
      </p:sp>
      <p:sp>
        <p:nvSpPr>
          <p:cNvPr id="7" name="Arrow: Left 6">
            <a:extLst>
              <a:ext uri="{FF2B5EF4-FFF2-40B4-BE49-F238E27FC236}">
                <a16:creationId xmlns:a16="http://schemas.microsoft.com/office/drawing/2014/main" id="{BCB45385-6134-4196-BDB6-55B77E025913}"/>
              </a:ext>
            </a:extLst>
          </p:cNvPr>
          <p:cNvSpPr/>
          <p:nvPr/>
        </p:nvSpPr>
        <p:spPr>
          <a:xfrm>
            <a:off x="1984647" y="2125980"/>
            <a:ext cx="760587" cy="31773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3355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AFA515-56DD-4329-AB13-1A9D934D6C29}"/>
              </a:ext>
            </a:extLst>
          </p:cNvPr>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7D16CAC6-79AF-764B-A47E-1F0DD25E8EA2}" type="slidenum">
              <a:rPr kumimoji="0" lang="en-US" sz="1200" b="1" i="0" u="none" strike="noStrike" kern="1200" cap="none" spc="0" normalizeH="0" baseline="0" noProof="0" smtClean="0">
                <a:ln>
                  <a:noFill/>
                </a:ln>
                <a:solidFill>
                  <a:srgbClr val="002469"/>
                </a:solidFill>
                <a:effectLst/>
                <a:uLnTx/>
                <a:uFillTx/>
                <a:latin typeface="Arial" charset="0"/>
                <a:cs typeface="Arial" charset="0"/>
              </a:rPr>
              <a:pPr marL="0" marR="0" lvl="0" indent="0" algn="r" defTabSz="1219170" rtl="0" eaLnBrk="1" fontAlgn="auto" latinLnBrk="0" hangingPunct="1">
                <a:lnSpc>
                  <a:spcPct val="100000"/>
                </a:lnSpc>
                <a:spcBef>
                  <a:spcPts val="0"/>
                </a:spcBef>
                <a:spcAft>
                  <a:spcPts val="0"/>
                </a:spcAft>
                <a:buClrTx/>
                <a:buSzTx/>
                <a:buFontTx/>
                <a:buNone/>
                <a:tabLst/>
                <a:defRPr/>
              </a:pPr>
              <a:t>12</a:t>
            </a:fld>
            <a:endParaRPr kumimoji="0" lang="en-US" sz="1200" b="1" i="0" u="none" strike="noStrike" kern="1200" cap="none" spc="0" normalizeH="0" baseline="0" noProof="0">
              <a:ln>
                <a:noFill/>
              </a:ln>
              <a:solidFill>
                <a:srgbClr val="002469"/>
              </a:solidFill>
              <a:effectLst/>
              <a:uLnTx/>
              <a:uFillTx/>
              <a:latin typeface="Arial" charset="0"/>
              <a:cs typeface="Arial" charset="0"/>
            </a:endParaRPr>
          </a:p>
        </p:txBody>
      </p:sp>
      <p:cxnSp>
        <p:nvCxnSpPr>
          <p:cNvPr id="5" name="Straight Connector 4">
            <a:extLst>
              <a:ext uri="{FF2B5EF4-FFF2-40B4-BE49-F238E27FC236}">
                <a16:creationId xmlns:a16="http://schemas.microsoft.com/office/drawing/2014/main" id="{5B9AE253-A5E0-40B5-B626-1A696B3164A5}"/>
              </a:ext>
            </a:extLst>
          </p:cNvPr>
          <p:cNvCxnSpPr/>
          <p:nvPr/>
        </p:nvCxnSpPr>
        <p:spPr>
          <a:xfrm>
            <a:off x="628650" y="1362648"/>
            <a:ext cx="7886700" cy="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7DB65609-42CD-46AB-903F-CAB7690772B1}"/>
              </a:ext>
            </a:extLst>
          </p:cNvPr>
          <p:cNvSpPr txBox="1">
            <a:spLocks/>
          </p:cNvSpPr>
          <p:nvPr/>
        </p:nvSpPr>
        <p:spPr>
          <a:xfrm>
            <a:off x="951844" y="1615730"/>
            <a:ext cx="2609597" cy="364774"/>
          </a:xfrm>
          <a:prstGeom prst="rect">
            <a:avLst/>
          </a:prstGeom>
        </p:spPr>
        <p:txBody>
          <a:bodyPr vert="horz" lIns="68580" tIns="34290" rIns="68580" bIns="34290" rtlCol="0" anchor="t">
            <a:normAutofit fontScale="77500" lnSpcReduction="200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accent1"/>
                </a:solidFill>
                <a:latin typeface="Times New Roman" charset="0"/>
                <a:ea typeface="Times New Roman" charset="0"/>
                <a:cs typeface="Times New Roman"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accent1"/>
                </a:solidFill>
                <a:latin typeface="Times New Roman" charset="0"/>
                <a:ea typeface="Times New Roman" charset="0"/>
                <a:cs typeface="Times New Roman" charset="0"/>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accent1"/>
                </a:solidFill>
                <a:latin typeface="Times New Roman" charset="0"/>
                <a:ea typeface="Times New Roman" charset="0"/>
                <a:cs typeface="Times New Roman"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accent1"/>
                </a:solidFill>
                <a:latin typeface="Times New Roman" charset="0"/>
                <a:ea typeface="Times New Roman" charset="0"/>
                <a:cs typeface="Times New Roman"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accent1"/>
                </a:solidFill>
                <a:latin typeface="Times New Roman" charset="0"/>
                <a:ea typeface="Times New Roman" charset="0"/>
                <a:cs typeface="Times New Roman"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cs typeface="Calibri"/>
              </a:rPr>
              <a:t>How do we get there?</a:t>
            </a:r>
            <a:endParaRPr lang="en-US"/>
          </a:p>
        </p:txBody>
      </p:sp>
      <p:sp>
        <p:nvSpPr>
          <p:cNvPr id="7" name="Title 2">
            <a:extLst>
              <a:ext uri="{FF2B5EF4-FFF2-40B4-BE49-F238E27FC236}">
                <a16:creationId xmlns:a16="http://schemas.microsoft.com/office/drawing/2014/main" id="{FD3DFBC1-336E-49FA-8698-375A50AF248B}"/>
              </a:ext>
            </a:extLst>
          </p:cNvPr>
          <p:cNvSpPr txBox="1">
            <a:spLocks/>
          </p:cNvSpPr>
          <p:nvPr/>
        </p:nvSpPr>
        <p:spPr>
          <a:xfrm>
            <a:off x="520460" y="221730"/>
            <a:ext cx="7739119" cy="1092588"/>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solidFill>
                  <a:schemeClr val="accent3"/>
                </a:solidFill>
                <a:latin typeface="Arial"/>
                <a:cs typeface="Arial"/>
              </a:rPr>
              <a:t>Data Governance Roadmap </a:t>
            </a:r>
            <a:endParaRPr lang="en-US" sz="4000">
              <a:solidFill>
                <a:schemeClr val="accent3"/>
              </a:solidFill>
              <a:latin typeface="Arial" charset="0"/>
              <a:cs typeface="Arial" charset="0"/>
            </a:endParaRPr>
          </a:p>
        </p:txBody>
      </p:sp>
      <p:grpSp>
        <p:nvGrpSpPr>
          <p:cNvPr id="8" name="Group 7">
            <a:extLst>
              <a:ext uri="{FF2B5EF4-FFF2-40B4-BE49-F238E27FC236}">
                <a16:creationId xmlns:a16="http://schemas.microsoft.com/office/drawing/2014/main" id="{FD00957E-FD63-41AA-A9A2-CDC094BC474A}"/>
              </a:ext>
            </a:extLst>
          </p:cNvPr>
          <p:cNvGrpSpPr/>
          <p:nvPr/>
        </p:nvGrpSpPr>
        <p:grpSpPr>
          <a:xfrm>
            <a:off x="219885" y="3572764"/>
            <a:ext cx="971378" cy="928242"/>
            <a:chOff x="620612" y="4495800"/>
            <a:chExt cx="1359930" cy="1299539"/>
          </a:xfrm>
        </p:grpSpPr>
        <p:sp>
          <p:nvSpPr>
            <p:cNvPr id="10" name="Star: 5 Points 9">
              <a:extLst>
                <a:ext uri="{FF2B5EF4-FFF2-40B4-BE49-F238E27FC236}">
                  <a16:creationId xmlns:a16="http://schemas.microsoft.com/office/drawing/2014/main" id="{162FE553-63D1-4E88-898C-058A5DEC1DE8}"/>
                </a:ext>
              </a:extLst>
            </p:cNvPr>
            <p:cNvSpPr/>
            <p:nvPr/>
          </p:nvSpPr>
          <p:spPr>
            <a:xfrm>
              <a:off x="1751942" y="4495800"/>
              <a:ext cx="228600" cy="228600"/>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86"/>
            </a:p>
          </p:txBody>
        </p:sp>
        <p:sp>
          <p:nvSpPr>
            <p:cNvPr id="11" name="Arrow: Right 10">
              <a:extLst>
                <a:ext uri="{FF2B5EF4-FFF2-40B4-BE49-F238E27FC236}">
                  <a16:creationId xmlns:a16="http://schemas.microsoft.com/office/drawing/2014/main" id="{BCFFB606-20ED-4B07-8C3C-D9727E7213EA}"/>
                </a:ext>
              </a:extLst>
            </p:cNvPr>
            <p:cNvSpPr/>
            <p:nvPr/>
          </p:nvSpPr>
          <p:spPr>
            <a:xfrm rot="19200736">
              <a:off x="620612" y="4835375"/>
              <a:ext cx="931820" cy="959964"/>
            </a:xfrm>
            <a:prstGeom prst="rightArrow">
              <a:avLst>
                <a:gd name="adj1" fmla="val 50000"/>
                <a:gd name="adj2" fmla="val 44100"/>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86"/>
            </a:p>
          </p:txBody>
        </p:sp>
        <p:sp>
          <p:nvSpPr>
            <p:cNvPr id="12" name="TextBox 11">
              <a:extLst>
                <a:ext uri="{FF2B5EF4-FFF2-40B4-BE49-F238E27FC236}">
                  <a16:creationId xmlns:a16="http://schemas.microsoft.com/office/drawing/2014/main" id="{7DC823D4-AFC8-4C05-9421-C55E3B8EA2F1}"/>
                </a:ext>
              </a:extLst>
            </p:cNvPr>
            <p:cNvSpPr txBox="1"/>
            <p:nvPr/>
          </p:nvSpPr>
          <p:spPr>
            <a:xfrm>
              <a:off x="791328" y="5108513"/>
              <a:ext cx="723275" cy="406291"/>
            </a:xfrm>
            <a:prstGeom prst="rect">
              <a:avLst/>
            </a:prstGeom>
            <a:noFill/>
          </p:spPr>
          <p:txBody>
            <a:bodyPr wrap="square" rtlCol="0">
              <a:spAutoFit/>
            </a:bodyPr>
            <a:lstStyle/>
            <a:p>
              <a:r>
                <a:rPr lang="en-US" sz="1286">
                  <a:latin typeface="Arial Black" panose="020B0A04020102020204" pitchFamily="34" charset="0"/>
                </a:rPr>
                <a:t>GO</a:t>
              </a:r>
            </a:p>
          </p:txBody>
        </p:sp>
      </p:grpSp>
      <p:sp>
        <p:nvSpPr>
          <p:cNvPr id="13" name="Star: 5 Points 12">
            <a:extLst>
              <a:ext uri="{FF2B5EF4-FFF2-40B4-BE49-F238E27FC236}">
                <a16:creationId xmlns:a16="http://schemas.microsoft.com/office/drawing/2014/main" id="{9FAC8FB0-F078-4D18-9B9F-2F6E60E1DB39}"/>
              </a:ext>
            </a:extLst>
          </p:cNvPr>
          <p:cNvSpPr/>
          <p:nvPr/>
        </p:nvSpPr>
        <p:spPr>
          <a:xfrm>
            <a:off x="2549538" y="2930727"/>
            <a:ext cx="248002" cy="243874"/>
          </a:xfrm>
          <a:prstGeom prst="star5">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86"/>
          </a:p>
        </p:txBody>
      </p:sp>
      <p:sp>
        <p:nvSpPr>
          <p:cNvPr id="14" name="Star: 5 Points 13">
            <a:extLst>
              <a:ext uri="{FF2B5EF4-FFF2-40B4-BE49-F238E27FC236}">
                <a16:creationId xmlns:a16="http://schemas.microsoft.com/office/drawing/2014/main" id="{26538A43-0C09-40D6-8F39-2B53F559392D}"/>
              </a:ext>
            </a:extLst>
          </p:cNvPr>
          <p:cNvSpPr/>
          <p:nvPr/>
        </p:nvSpPr>
        <p:spPr>
          <a:xfrm>
            <a:off x="4304171" y="1913546"/>
            <a:ext cx="381000" cy="326572"/>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86"/>
          </a:p>
        </p:txBody>
      </p:sp>
      <p:sp>
        <p:nvSpPr>
          <p:cNvPr id="15" name="Star: 5 Points 14">
            <a:extLst>
              <a:ext uri="{FF2B5EF4-FFF2-40B4-BE49-F238E27FC236}">
                <a16:creationId xmlns:a16="http://schemas.microsoft.com/office/drawing/2014/main" id="{B77C931E-D514-4937-87F9-87E346B6B58D}"/>
              </a:ext>
            </a:extLst>
          </p:cNvPr>
          <p:cNvSpPr/>
          <p:nvPr/>
        </p:nvSpPr>
        <p:spPr>
          <a:xfrm>
            <a:off x="5958856" y="1640130"/>
            <a:ext cx="381000" cy="381000"/>
          </a:xfrm>
          <a:prstGeom prst="star5">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86"/>
          </a:p>
        </p:txBody>
      </p:sp>
      <p:sp>
        <p:nvSpPr>
          <p:cNvPr id="16" name="TextBox 15">
            <a:extLst>
              <a:ext uri="{FF2B5EF4-FFF2-40B4-BE49-F238E27FC236}">
                <a16:creationId xmlns:a16="http://schemas.microsoft.com/office/drawing/2014/main" id="{3D5DBAD1-179E-4AB6-AB7B-5704ECE7B606}"/>
              </a:ext>
            </a:extLst>
          </p:cNvPr>
          <p:cNvSpPr txBox="1"/>
          <p:nvPr/>
        </p:nvSpPr>
        <p:spPr>
          <a:xfrm>
            <a:off x="7778770" y="1522656"/>
            <a:ext cx="803426" cy="455125"/>
          </a:xfrm>
          <a:prstGeom prst="rect">
            <a:avLst/>
          </a:prstGeom>
          <a:noFill/>
        </p:spPr>
        <p:txBody>
          <a:bodyPr wrap="none" rtlCol="0">
            <a:spAutoFit/>
          </a:bodyPr>
          <a:lstStyle/>
          <a:p>
            <a:pPr algn="ctr"/>
            <a:r>
              <a:rPr lang="en-US" sz="786"/>
              <a:t>Evergreen with</a:t>
            </a:r>
          </a:p>
          <a:p>
            <a:pPr algn="ctr"/>
            <a:r>
              <a:rPr lang="en-US" sz="786"/>
              <a:t>Continuous </a:t>
            </a:r>
          </a:p>
          <a:p>
            <a:pPr algn="ctr"/>
            <a:r>
              <a:rPr lang="en-US" sz="786"/>
              <a:t>Improvement</a:t>
            </a:r>
          </a:p>
        </p:txBody>
      </p:sp>
      <p:sp>
        <p:nvSpPr>
          <p:cNvPr id="17" name="TextBox 16">
            <a:extLst>
              <a:ext uri="{FF2B5EF4-FFF2-40B4-BE49-F238E27FC236}">
                <a16:creationId xmlns:a16="http://schemas.microsoft.com/office/drawing/2014/main" id="{D9F879B4-76AC-4123-B6ED-AB873F15156E}"/>
              </a:ext>
            </a:extLst>
          </p:cNvPr>
          <p:cNvSpPr txBox="1"/>
          <p:nvPr/>
        </p:nvSpPr>
        <p:spPr>
          <a:xfrm>
            <a:off x="6614328" y="1614555"/>
            <a:ext cx="1261884" cy="773930"/>
          </a:xfrm>
          <a:prstGeom prst="rect">
            <a:avLst/>
          </a:prstGeom>
          <a:noFill/>
        </p:spPr>
        <p:txBody>
          <a:bodyPr wrap="none" rtlCol="0">
            <a:spAutoFit/>
          </a:bodyPr>
          <a:lstStyle/>
          <a:p>
            <a:r>
              <a:rPr lang="en-US" sz="1286" b="1"/>
              <a:t>PHASE 4</a:t>
            </a:r>
          </a:p>
          <a:p>
            <a:r>
              <a:rPr lang="en-US" sz="786"/>
              <a:t>Tuning for Full compliance</a:t>
            </a:r>
          </a:p>
          <a:p>
            <a:r>
              <a:rPr lang="en-US" sz="786"/>
              <a:t>Update Roadmap</a:t>
            </a:r>
          </a:p>
          <a:p>
            <a:endParaRPr lang="en-US" sz="786"/>
          </a:p>
          <a:p>
            <a:endParaRPr lang="en-US" sz="786"/>
          </a:p>
        </p:txBody>
      </p:sp>
      <p:sp>
        <p:nvSpPr>
          <p:cNvPr id="18" name="TextBox 17">
            <a:extLst>
              <a:ext uri="{FF2B5EF4-FFF2-40B4-BE49-F238E27FC236}">
                <a16:creationId xmlns:a16="http://schemas.microsoft.com/office/drawing/2014/main" id="{2B47F71E-E872-469A-AF78-2C59E67E85EB}"/>
              </a:ext>
            </a:extLst>
          </p:cNvPr>
          <p:cNvSpPr txBox="1"/>
          <p:nvPr/>
        </p:nvSpPr>
        <p:spPr>
          <a:xfrm>
            <a:off x="1521692" y="3219196"/>
            <a:ext cx="2055691" cy="1499513"/>
          </a:xfrm>
          <a:prstGeom prst="rect">
            <a:avLst/>
          </a:prstGeom>
          <a:noFill/>
        </p:spPr>
        <p:txBody>
          <a:bodyPr wrap="none" rtlCol="0">
            <a:spAutoFit/>
          </a:bodyPr>
          <a:lstStyle/>
          <a:p>
            <a:r>
              <a:rPr lang="en-US" sz="1286" b="1"/>
              <a:t>PHASE 1</a:t>
            </a:r>
          </a:p>
          <a:p>
            <a:pPr marL="122467" indent="-122467">
              <a:buFont typeface="Wingdings" panose="05000000000000000000" pitchFamily="2" charset="2"/>
              <a:buChar char="ü"/>
            </a:pPr>
            <a:r>
              <a:rPr lang="en-US" sz="786" b="1"/>
              <a:t>Assign a Chief Data Officer</a:t>
            </a:r>
          </a:p>
          <a:p>
            <a:pPr marL="122467" indent="-122467">
              <a:buFont typeface="Wingdings" panose="05000000000000000000" pitchFamily="2" charset="2"/>
              <a:buChar char="ü"/>
            </a:pPr>
            <a:r>
              <a:rPr lang="en-US" sz="786" b="1"/>
              <a:t>Release New Policy</a:t>
            </a:r>
          </a:p>
          <a:p>
            <a:pPr marL="122467" indent="-122467">
              <a:buFont typeface="Wingdings" panose="05000000000000000000" pitchFamily="2" charset="2"/>
              <a:buChar char="ü"/>
            </a:pPr>
            <a:r>
              <a:rPr lang="en-US" sz="786" b="1"/>
              <a:t>Provide Templates and Resources</a:t>
            </a:r>
          </a:p>
          <a:p>
            <a:pPr marL="122467" indent="-122467">
              <a:buFont typeface="Wingdings" panose="05000000000000000000" pitchFamily="2" charset="2"/>
              <a:buChar char="ü"/>
            </a:pPr>
            <a:r>
              <a:rPr lang="en-US" sz="786">
                <a:solidFill>
                  <a:srgbClr val="FF0000"/>
                </a:solidFill>
              </a:rPr>
              <a:t>Data Awareness Training</a:t>
            </a:r>
          </a:p>
          <a:p>
            <a:pPr indent="-122467">
              <a:buFont typeface="Wingdings" panose="05000000000000000000" pitchFamily="2" charset="2"/>
              <a:buChar char="ü"/>
            </a:pPr>
            <a:r>
              <a:rPr lang="en-US" sz="786" b="1">
                <a:solidFill>
                  <a:srgbClr val="7030A0"/>
                </a:solidFill>
              </a:rPr>
              <a:t>Preliminary Data Governance Assessment</a:t>
            </a:r>
          </a:p>
          <a:p>
            <a:pPr marL="465367" lvl="1" indent="-122467">
              <a:buFont typeface="Wingdings" panose="05000000000000000000" pitchFamily="2" charset="2"/>
              <a:buChar char="ü"/>
            </a:pPr>
            <a:r>
              <a:rPr lang="en-US" sz="786" b="1"/>
              <a:t>Governance Council</a:t>
            </a:r>
          </a:p>
          <a:p>
            <a:pPr marL="465367" lvl="1" indent="-122467">
              <a:buFont typeface="Wingdings" panose="05000000000000000000" pitchFamily="2" charset="2"/>
              <a:buChar char="ü"/>
            </a:pPr>
            <a:r>
              <a:rPr lang="en-US" sz="786" b="1"/>
              <a:t>Framework Draft</a:t>
            </a:r>
          </a:p>
          <a:p>
            <a:pPr marL="465367" lvl="1" indent="-122467">
              <a:buFont typeface="Wingdings" panose="05000000000000000000" pitchFamily="2" charset="2"/>
              <a:buChar char="ü"/>
            </a:pPr>
            <a:r>
              <a:rPr lang="en-US" sz="786"/>
              <a:t>Documentation Review</a:t>
            </a:r>
          </a:p>
          <a:p>
            <a:pPr marL="465367" lvl="1" indent="-122467">
              <a:buFont typeface="Wingdings" panose="05000000000000000000" pitchFamily="2" charset="2"/>
              <a:buChar char="ü"/>
            </a:pPr>
            <a:r>
              <a:rPr lang="en-US" sz="786"/>
              <a:t>Update ITEC 8000</a:t>
            </a:r>
          </a:p>
          <a:p>
            <a:endParaRPr lang="en-US" sz="786">
              <a:solidFill>
                <a:srgbClr val="FF0000"/>
              </a:solidFill>
            </a:endParaRPr>
          </a:p>
        </p:txBody>
      </p:sp>
      <p:sp>
        <p:nvSpPr>
          <p:cNvPr id="19" name="TextBox 18">
            <a:extLst>
              <a:ext uri="{FF2B5EF4-FFF2-40B4-BE49-F238E27FC236}">
                <a16:creationId xmlns:a16="http://schemas.microsoft.com/office/drawing/2014/main" id="{1E18B255-E0E2-49A2-AC76-4FC3BEBAD6B6}"/>
              </a:ext>
            </a:extLst>
          </p:cNvPr>
          <p:cNvSpPr txBox="1"/>
          <p:nvPr/>
        </p:nvSpPr>
        <p:spPr>
          <a:xfrm>
            <a:off x="613633" y="4452675"/>
            <a:ext cx="801823" cy="532069"/>
          </a:xfrm>
          <a:prstGeom prst="rect">
            <a:avLst/>
          </a:prstGeom>
          <a:noFill/>
        </p:spPr>
        <p:txBody>
          <a:bodyPr wrap="none" rtlCol="0">
            <a:spAutoFit/>
          </a:bodyPr>
          <a:lstStyle/>
          <a:p>
            <a:r>
              <a:rPr lang="en-US" sz="1286" b="1"/>
              <a:t>PHASE 0</a:t>
            </a:r>
          </a:p>
          <a:p>
            <a:r>
              <a:rPr lang="en-US" sz="786"/>
              <a:t>New ITEC 8000</a:t>
            </a:r>
          </a:p>
          <a:p>
            <a:r>
              <a:rPr lang="en-US" sz="786"/>
              <a:t>Initial Baseline</a:t>
            </a:r>
          </a:p>
        </p:txBody>
      </p:sp>
      <p:sp>
        <p:nvSpPr>
          <p:cNvPr id="20" name="TextBox 19">
            <a:extLst>
              <a:ext uri="{FF2B5EF4-FFF2-40B4-BE49-F238E27FC236}">
                <a16:creationId xmlns:a16="http://schemas.microsoft.com/office/drawing/2014/main" id="{88014AAD-E611-44B2-81CB-79445C016D70}"/>
              </a:ext>
            </a:extLst>
          </p:cNvPr>
          <p:cNvSpPr txBox="1"/>
          <p:nvPr/>
        </p:nvSpPr>
        <p:spPr>
          <a:xfrm>
            <a:off x="3052866" y="2341641"/>
            <a:ext cx="1635384" cy="1257652"/>
          </a:xfrm>
          <a:prstGeom prst="rect">
            <a:avLst/>
          </a:prstGeom>
          <a:noFill/>
        </p:spPr>
        <p:txBody>
          <a:bodyPr wrap="none" lIns="91440" tIns="45720" rIns="91440" bIns="45720" rtlCol="0" anchor="t">
            <a:spAutoFit/>
          </a:bodyPr>
          <a:lstStyle/>
          <a:p>
            <a:r>
              <a:rPr lang="en-US" sz="1286" b="1"/>
              <a:t>PHASE 2</a:t>
            </a:r>
          </a:p>
          <a:p>
            <a:r>
              <a:rPr lang="en-US" sz="786"/>
              <a:t>Announce and Publish Framework</a:t>
            </a:r>
          </a:p>
          <a:p>
            <a:r>
              <a:rPr lang="en-US" sz="786"/>
              <a:t># Establish a GRC Council &amp; Process</a:t>
            </a:r>
          </a:p>
          <a:p>
            <a:r>
              <a:rPr lang="en-US" sz="786"/>
              <a:t>High-level Data Inventory</a:t>
            </a:r>
          </a:p>
          <a:p>
            <a:r>
              <a:rPr lang="en-US" sz="750"/>
              <a:t>Self-Assessments</a:t>
            </a:r>
            <a:endParaRPr lang="en-US" sz="750">
              <a:cs typeface="Calibri"/>
            </a:endParaRPr>
          </a:p>
          <a:p>
            <a:r>
              <a:rPr lang="en-US" sz="786"/>
              <a:t>Assessment Readout</a:t>
            </a:r>
          </a:p>
          <a:p>
            <a:r>
              <a:rPr lang="en-US" sz="786"/>
              <a:t>Update Roadmap</a:t>
            </a:r>
          </a:p>
          <a:p>
            <a:endParaRPr lang="en-US" sz="786"/>
          </a:p>
          <a:p>
            <a:endParaRPr lang="en-US" sz="786"/>
          </a:p>
        </p:txBody>
      </p:sp>
      <p:sp>
        <p:nvSpPr>
          <p:cNvPr id="21" name="TextBox 20">
            <a:extLst>
              <a:ext uri="{FF2B5EF4-FFF2-40B4-BE49-F238E27FC236}">
                <a16:creationId xmlns:a16="http://schemas.microsoft.com/office/drawing/2014/main" id="{260301A4-4B02-47E1-8C71-2CE654883D8A}"/>
              </a:ext>
            </a:extLst>
          </p:cNvPr>
          <p:cNvSpPr txBox="1"/>
          <p:nvPr/>
        </p:nvSpPr>
        <p:spPr>
          <a:xfrm>
            <a:off x="4870638" y="1807476"/>
            <a:ext cx="1600118" cy="1378583"/>
          </a:xfrm>
          <a:prstGeom prst="rect">
            <a:avLst/>
          </a:prstGeom>
          <a:noFill/>
        </p:spPr>
        <p:txBody>
          <a:bodyPr wrap="none" lIns="91440" tIns="45720" rIns="91440" bIns="45720" rtlCol="0" anchor="t">
            <a:spAutoFit/>
          </a:bodyPr>
          <a:lstStyle/>
          <a:p>
            <a:r>
              <a:rPr lang="en-US" sz="1250" b="1"/>
              <a:t>PHASE 3</a:t>
            </a:r>
          </a:p>
          <a:p>
            <a:r>
              <a:rPr lang="en-US" sz="750"/>
              <a:t>Phase 2 Tuning</a:t>
            </a:r>
            <a:endParaRPr lang="en-US" sz="750">
              <a:cs typeface="Calibri"/>
            </a:endParaRPr>
          </a:p>
          <a:p>
            <a:r>
              <a:rPr lang="en-US" sz="750"/>
              <a:t>Tighten Audit Trails</a:t>
            </a:r>
            <a:endParaRPr lang="en-US" sz="750">
              <a:cs typeface="Calibri"/>
            </a:endParaRPr>
          </a:p>
          <a:p>
            <a:r>
              <a:rPr lang="en-US" sz="750"/>
              <a:t>Institute Continuous Improvement</a:t>
            </a:r>
            <a:endParaRPr lang="en-US" sz="750">
              <a:cs typeface="Calibri"/>
            </a:endParaRPr>
          </a:p>
          <a:p>
            <a:r>
              <a:rPr lang="en-US" sz="750"/>
              <a:t>SELF Assessment</a:t>
            </a:r>
            <a:endParaRPr lang="en-US" sz="750">
              <a:cs typeface="Calibri"/>
            </a:endParaRPr>
          </a:p>
          <a:p>
            <a:r>
              <a:rPr lang="en-US" sz="750"/>
              <a:t>Update Roadmap</a:t>
            </a:r>
            <a:endParaRPr lang="en-US" sz="750">
              <a:cs typeface="Calibri"/>
            </a:endParaRPr>
          </a:p>
          <a:p>
            <a:endParaRPr lang="en-US" sz="786">
              <a:highlight>
                <a:srgbClr val="00FFFF"/>
              </a:highlight>
            </a:endParaRPr>
          </a:p>
          <a:p>
            <a:endParaRPr lang="en-US" sz="786">
              <a:highlight>
                <a:srgbClr val="00FFFF"/>
              </a:highlight>
            </a:endParaRPr>
          </a:p>
          <a:p>
            <a:endParaRPr lang="en-US" sz="786"/>
          </a:p>
          <a:p>
            <a:endParaRPr lang="en-US" sz="786"/>
          </a:p>
        </p:txBody>
      </p:sp>
      <p:sp>
        <p:nvSpPr>
          <p:cNvPr id="22" name="TextBox 21">
            <a:extLst>
              <a:ext uri="{FF2B5EF4-FFF2-40B4-BE49-F238E27FC236}">
                <a16:creationId xmlns:a16="http://schemas.microsoft.com/office/drawing/2014/main" id="{5636C653-128D-4800-9470-676A145606C9}"/>
              </a:ext>
            </a:extLst>
          </p:cNvPr>
          <p:cNvSpPr txBox="1"/>
          <p:nvPr/>
        </p:nvSpPr>
        <p:spPr>
          <a:xfrm>
            <a:off x="7275127" y="6459634"/>
            <a:ext cx="798617" cy="334194"/>
          </a:xfrm>
          <a:prstGeom prst="rect">
            <a:avLst/>
          </a:prstGeom>
          <a:noFill/>
        </p:spPr>
        <p:txBody>
          <a:bodyPr wrap="none" rtlCol="0">
            <a:spAutoFit/>
          </a:bodyPr>
          <a:lstStyle/>
          <a:p>
            <a:r>
              <a:rPr lang="en-US" sz="786"/>
              <a:t>Mark Abraham</a:t>
            </a:r>
          </a:p>
          <a:p>
            <a:r>
              <a:rPr lang="en-US" sz="786"/>
              <a:t>02/9/2021</a:t>
            </a:r>
          </a:p>
        </p:txBody>
      </p:sp>
      <p:sp>
        <p:nvSpPr>
          <p:cNvPr id="23" name="TextBox 22">
            <a:extLst>
              <a:ext uri="{FF2B5EF4-FFF2-40B4-BE49-F238E27FC236}">
                <a16:creationId xmlns:a16="http://schemas.microsoft.com/office/drawing/2014/main" id="{A77DA83A-C0BF-4DE8-9463-AA71B2861334}"/>
              </a:ext>
            </a:extLst>
          </p:cNvPr>
          <p:cNvSpPr txBox="1"/>
          <p:nvPr/>
        </p:nvSpPr>
        <p:spPr>
          <a:xfrm>
            <a:off x="2341306" y="5569582"/>
            <a:ext cx="1116011" cy="817916"/>
          </a:xfrm>
          <a:prstGeom prst="rect">
            <a:avLst/>
          </a:prstGeom>
          <a:noFill/>
        </p:spPr>
        <p:txBody>
          <a:bodyPr wrap="none" rtlCol="0">
            <a:spAutoFit/>
          </a:bodyPr>
          <a:lstStyle/>
          <a:p>
            <a:r>
              <a:rPr lang="en-US" sz="786" b="1"/>
              <a:t>Not Initiated</a:t>
            </a:r>
          </a:p>
          <a:p>
            <a:r>
              <a:rPr lang="en-US" sz="786" b="1"/>
              <a:t>Critical Objective</a:t>
            </a:r>
          </a:p>
          <a:p>
            <a:r>
              <a:rPr lang="en-US" sz="786" b="1">
                <a:solidFill>
                  <a:srgbClr val="336600"/>
                </a:solidFill>
              </a:rPr>
              <a:t>In-flight</a:t>
            </a:r>
          </a:p>
          <a:p>
            <a:r>
              <a:rPr lang="en-US" sz="786" b="1">
                <a:solidFill>
                  <a:srgbClr val="0070C0"/>
                </a:solidFill>
              </a:rPr>
              <a:t>Complete</a:t>
            </a:r>
          </a:p>
          <a:p>
            <a:r>
              <a:rPr lang="en-US" sz="786" b="1"/>
              <a:t>Priority – slow moving</a:t>
            </a:r>
          </a:p>
          <a:p>
            <a:r>
              <a:rPr lang="en-US" sz="786" b="1">
                <a:solidFill>
                  <a:srgbClr val="7030A0"/>
                </a:solidFill>
              </a:rPr>
              <a:t>Header Category</a:t>
            </a:r>
          </a:p>
        </p:txBody>
      </p:sp>
      <p:pic>
        <p:nvPicPr>
          <p:cNvPr id="24" name="Picture 4" descr="LEGO IDEAS - NASA Space Shuttle (Saturn V Scale)">
            <a:extLst>
              <a:ext uri="{FF2B5EF4-FFF2-40B4-BE49-F238E27FC236}">
                <a16:creationId xmlns:a16="http://schemas.microsoft.com/office/drawing/2014/main" id="{3B3EB1F8-9397-4009-81CD-0406E23FF8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1905" y="3650009"/>
            <a:ext cx="2725033" cy="1532831"/>
          </a:xfrm>
          <a:prstGeom prst="rect">
            <a:avLst/>
          </a:prstGeom>
          <a:noFill/>
          <a:extLst>
            <a:ext uri="{909E8E84-426E-40DD-AFC4-6F175D3DCCD1}">
              <a14:hiddenFill xmlns:a14="http://schemas.microsoft.com/office/drawing/2010/main">
                <a:solidFill>
                  <a:srgbClr val="FFFFFF"/>
                </a:solidFill>
              </a14:hiddenFill>
            </a:ext>
          </a:extLst>
        </p:spPr>
      </p:pic>
      <p:sp>
        <p:nvSpPr>
          <p:cNvPr id="25" name="Star: 5 Points 24">
            <a:extLst>
              <a:ext uri="{FF2B5EF4-FFF2-40B4-BE49-F238E27FC236}">
                <a16:creationId xmlns:a16="http://schemas.microsoft.com/office/drawing/2014/main" id="{8BFB3857-DE59-42CD-B350-3283B13E9A5E}"/>
              </a:ext>
            </a:extLst>
          </p:cNvPr>
          <p:cNvSpPr/>
          <p:nvPr/>
        </p:nvSpPr>
        <p:spPr>
          <a:xfrm>
            <a:off x="7978589" y="2057057"/>
            <a:ext cx="570999" cy="56594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86"/>
          </a:p>
        </p:txBody>
      </p:sp>
      <p:sp>
        <p:nvSpPr>
          <p:cNvPr id="26" name="TextBox 25">
            <a:extLst>
              <a:ext uri="{FF2B5EF4-FFF2-40B4-BE49-F238E27FC236}">
                <a16:creationId xmlns:a16="http://schemas.microsoft.com/office/drawing/2014/main" id="{FFA51939-6B8B-4D24-B2B1-CB424DF9F02C}"/>
              </a:ext>
            </a:extLst>
          </p:cNvPr>
          <p:cNvSpPr txBox="1"/>
          <p:nvPr/>
        </p:nvSpPr>
        <p:spPr>
          <a:xfrm>
            <a:off x="2341306" y="6356351"/>
            <a:ext cx="3005951" cy="207749"/>
          </a:xfrm>
          <a:prstGeom prst="rect">
            <a:avLst/>
          </a:prstGeom>
          <a:noFill/>
        </p:spPr>
        <p:txBody>
          <a:bodyPr wrap="none" rtlCol="0">
            <a:spAutoFit/>
          </a:bodyPr>
          <a:lstStyle/>
          <a:p>
            <a:r>
              <a:rPr lang="en-US" sz="750"/>
              <a:t># Outside the scope of data governance, however, related and essential</a:t>
            </a:r>
            <a:endParaRPr lang="en-US" sz="1800"/>
          </a:p>
        </p:txBody>
      </p:sp>
      <p:pic>
        <p:nvPicPr>
          <p:cNvPr id="2" name="Picture 2">
            <a:extLst>
              <a:ext uri="{FF2B5EF4-FFF2-40B4-BE49-F238E27FC236}">
                <a16:creationId xmlns:a16="http://schemas.microsoft.com/office/drawing/2014/main" id="{6AE6D9FD-7355-47AB-977B-BCAC91FA82E3}"/>
              </a:ext>
            </a:extLst>
          </p:cNvPr>
          <p:cNvPicPr>
            <a:picLocks noChangeAspect="1"/>
          </p:cNvPicPr>
          <p:nvPr/>
        </p:nvPicPr>
        <p:blipFill>
          <a:blip r:embed="rId4"/>
          <a:stretch>
            <a:fillRect/>
          </a:stretch>
        </p:blipFill>
        <p:spPr>
          <a:xfrm>
            <a:off x="7520503" y="180976"/>
            <a:ext cx="1372888" cy="1105415"/>
          </a:xfrm>
          <a:prstGeom prst="rect">
            <a:avLst/>
          </a:prstGeom>
        </p:spPr>
      </p:pic>
    </p:spTree>
    <p:extLst>
      <p:ext uri="{BB962C8B-B14F-4D97-AF65-F5344CB8AC3E}">
        <p14:creationId xmlns:p14="http://schemas.microsoft.com/office/powerpoint/2010/main" val="3238292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1AAAE5-F51F-4072-B3F3-D7CF92B8C3C3}"/>
              </a:ext>
            </a:extLst>
          </p:cNvPr>
          <p:cNvSpPr>
            <a:spLocks noGrp="1"/>
          </p:cNvSpPr>
          <p:nvPr>
            <p:ph type="title"/>
          </p:nvPr>
        </p:nvSpPr>
        <p:spPr>
          <a:xfrm>
            <a:off x="671601" y="963315"/>
            <a:ext cx="7886700" cy="1708375"/>
          </a:xfrm>
        </p:spPr>
        <p:txBody>
          <a:bodyPr>
            <a:normAutofit/>
          </a:bodyPr>
          <a:lstStyle/>
          <a:p>
            <a:r>
              <a:rPr lang="en-US" dirty="0"/>
              <a:t>Questions</a:t>
            </a:r>
          </a:p>
        </p:txBody>
      </p:sp>
      <p:sp>
        <p:nvSpPr>
          <p:cNvPr id="4" name="Slide Number Placeholder 3">
            <a:extLst>
              <a:ext uri="{FF2B5EF4-FFF2-40B4-BE49-F238E27FC236}">
                <a16:creationId xmlns:a16="http://schemas.microsoft.com/office/drawing/2014/main" id="{249B37B0-1908-46A4-B91A-FD8A48DA5E1B}"/>
              </a:ext>
            </a:extLst>
          </p:cNvPr>
          <p:cNvSpPr>
            <a:spLocks noGrp="1"/>
          </p:cNvSpPr>
          <p:nvPr>
            <p:ph type="sldNum" sz="quarter" idx="4294967295"/>
          </p:nvPr>
        </p:nvSpPr>
        <p:spPr>
          <a:xfrm>
            <a:off x="7086600" y="6356350"/>
            <a:ext cx="2057400" cy="365125"/>
          </a:xfrm>
        </p:spPr>
        <p:txBody>
          <a:bodyPr/>
          <a:lstStyle/>
          <a:p>
            <a:fld id="{7D16CAC6-79AF-764B-A47E-1F0DD25E8EA2}" type="slidenum">
              <a:rPr lang="en-US" smtClean="0"/>
              <a:t>13</a:t>
            </a:fld>
            <a:endParaRPr lang="en-US"/>
          </a:p>
        </p:txBody>
      </p:sp>
      <p:pic>
        <p:nvPicPr>
          <p:cNvPr id="8" name="Graphic 7" descr="Help">
            <a:extLst>
              <a:ext uri="{FF2B5EF4-FFF2-40B4-BE49-F238E27FC236}">
                <a16:creationId xmlns:a16="http://schemas.microsoft.com/office/drawing/2014/main" id="{701659C7-847E-465C-ABE3-D4218C7E76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26513" y="454111"/>
            <a:ext cx="2628767" cy="2628767"/>
          </a:xfrm>
          <a:prstGeom prst="rect">
            <a:avLst/>
          </a:prstGeom>
        </p:spPr>
      </p:pic>
      <p:sp>
        <p:nvSpPr>
          <p:cNvPr id="2" name="TextBox 1">
            <a:extLst>
              <a:ext uri="{FF2B5EF4-FFF2-40B4-BE49-F238E27FC236}">
                <a16:creationId xmlns:a16="http://schemas.microsoft.com/office/drawing/2014/main" id="{D9170CE2-67F0-448A-AA85-9F45DD84AC15}"/>
              </a:ext>
            </a:extLst>
          </p:cNvPr>
          <p:cNvSpPr txBox="1"/>
          <p:nvPr/>
        </p:nvSpPr>
        <p:spPr>
          <a:xfrm>
            <a:off x="628650" y="3981762"/>
            <a:ext cx="3842014" cy="830997"/>
          </a:xfrm>
          <a:prstGeom prst="rect">
            <a:avLst/>
          </a:prstGeom>
          <a:noFill/>
        </p:spPr>
        <p:txBody>
          <a:bodyPr wrap="none" rtlCol="0">
            <a:spAutoFit/>
          </a:bodyPr>
          <a:lstStyle/>
          <a:p>
            <a:r>
              <a:rPr lang="en-US">
                <a:solidFill>
                  <a:schemeClr val="bg1"/>
                </a:solidFill>
              </a:rPr>
              <a:t>8000: </a:t>
            </a:r>
            <a:r>
              <a:rPr lang="en-US" u="sng">
                <a:solidFill>
                  <a:schemeClr val="bg1"/>
                </a:solidFill>
                <a:hlinkClick r:id="rId5">
                  <a:extLst>
                    <a:ext uri="{A12FA001-AC4F-418D-AE19-62706E023703}">
                      <ahyp:hlinkClr xmlns:ahyp="http://schemas.microsoft.com/office/drawing/2018/hyperlinkcolor" val="tx"/>
                    </a:ext>
                  </a:extLst>
                </a:hlinkClick>
              </a:rPr>
              <a:t>https://bit.ly/36WjHlM</a:t>
            </a:r>
            <a:endParaRPr lang="en-US">
              <a:solidFill>
                <a:schemeClr val="bg1"/>
              </a:solidFill>
            </a:endParaRPr>
          </a:p>
          <a:p>
            <a:endParaRPr lang="en-US"/>
          </a:p>
        </p:txBody>
      </p:sp>
      <p:sp>
        <p:nvSpPr>
          <p:cNvPr id="3" name="TextBox 2">
            <a:extLst>
              <a:ext uri="{FF2B5EF4-FFF2-40B4-BE49-F238E27FC236}">
                <a16:creationId xmlns:a16="http://schemas.microsoft.com/office/drawing/2014/main" id="{BF5AAEE5-1F99-4651-91CF-CE49FBA98919}"/>
              </a:ext>
            </a:extLst>
          </p:cNvPr>
          <p:cNvSpPr txBox="1"/>
          <p:nvPr/>
        </p:nvSpPr>
        <p:spPr>
          <a:xfrm>
            <a:off x="628650" y="3429000"/>
            <a:ext cx="6590843" cy="461665"/>
          </a:xfrm>
          <a:prstGeom prst="rect">
            <a:avLst/>
          </a:prstGeom>
          <a:noFill/>
        </p:spPr>
        <p:txBody>
          <a:bodyPr wrap="none" rtlCol="0">
            <a:spAutoFit/>
          </a:bodyPr>
          <a:lstStyle/>
          <a:p>
            <a:r>
              <a:rPr lang="en-US">
                <a:solidFill>
                  <a:schemeClr val="bg1"/>
                </a:solidFill>
              </a:rPr>
              <a:t>Please feel free to leave feedback at the link below:</a:t>
            </a:r>
          </a:p>
        </p:txBody>
      </p:sp>
    </p:spTree>
    <p:extLst>
      <p:ext uri="{BB962C8B-B14F-4D97-AF65-F5344CB8AC3E}">
        <p14:creationId xmlns:p14="http://schemas.microsoft.com/office/powerpoint/2010/main" val="2146205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51522-4320-4C47-8503-DE00F6E4254E}"/>
              </a:ext>
            </a:extLst>
          </p:cNvPr>
          <p:cNvSpPr>
            <a:spLocks noGrp="1"/>
          </p:cNvSpPr>
          <p:nvPr>
            <p:ph type="title"/>
          </p:nvPr>
        </p:nvSpPr>
        <p:spPr/>
        <p:txBody>
          <a:bodyPr/>
          <a:lstStyle/>
          <a:p>
            <a:r>
              <a:rPr lang="en-US" dirty="0"/>
              <a:t>Background</a:t>
            </a:r>
          </a:p>
        </p:txBody>
      </p:sp>
      <p:graphicFrame>
        <p:nvGraphicFramePr>
          <p:cNvPr id="9" name="Content Placeholder 8">
            <a:extLst>
              <a:ext uri="{FF2B5EF4-FFF2-40B4-BE49-F238E27FC236}">
                <a16:creationId xmlns:a16="http://schemas.microsoft.com/office/drawing/2014/main" id="{8A84E181-30A4-4AD2-9E2D-DB1DC1C638A2}"/>
              </a:ext>
            </a:extLst>
          </p:cNvPr>
          <p:cNvGraphicFramePr>
            <a:graphicFrameLocks noGrp="1"/>
          </p:cNvGraphicFramePr>
          <p:nvPr>
            <p:ph idx="1"/>
          </p:nvPr>
        </p:nvGraphicFramePr>
        <p:xfrm>
          <a:off x="628650" y="1825625"/>
          <a:ext cx="78867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a:extLst>
              <a:ext uri="{FF2B5EF4-FFF2-40B4-BE49-F238E27FC236}">
                <a16:creationId xmlns:a16="http://schemas.microsoft.com/office/drawing/2014/main" id="{BAAFA515-56DD-4329-AB13-1A9D934D6C29}"/>
              </a:ext>
            </a:extLst>
          </p:cNvPr>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7D16CAC6-79AF-764B-A47E-1F0DD25E8EA2}" type="slidenum">
              <a:rPr kumimoji="0" lang="en-US" sz="1200" b="1" i="0" u="none" strike="noStrike" kern="1200" cap="none" spc="0" normalizeH="0" baseline="0" noProof="0" smtClean="0">
                <a:ln>
                  <a:noFill/>
                </a:ln>
                <a:solidFill>
                  <a:srgbClr val="002469"/>
                </a:solidFill>
                <a:effectLst/>
                <a:uLnTx/>
                <a:uFillTx/>
                <a:latin typeface="Arial" charset="0"/>
                <a:cs typeface="Arial" charset="0"/>
              </a:rPr>
              <a:pPr marL="0" marR="0" lvl="0" indent="0" algn="r" defTabSz="1219170" rtl="0" eaLnBrk="1" fontAlgn="auto" latinLnBrk="0" hangingPunct="1">
                <a:lnSpc>
                  <a:spcPct val="100000"/>
                </a:lnSpc>
                <a:spcBef>
                  <a:spcPts val="0"/>
                </a:spcBef>
                <a:spcAft>
                  <a:spcPts val="0"/>
                </a:spcAft>
                <a:buClrTx/>
                <a:buSzTx/>
                <a:buFontTx/>
                <a:buNone/>
                <a:tabLst/>
                <a:defRPr/>
              </a:pPr>
              <a:t>2</a:t>
            </a:fld>
            <a:endParaRPr kumimoji="0" lang="en-US" sz="1200" b="1" i="0" u="none" strike="noStrike" kern="1200" cap="none" spc="0" normalizeH="0" baseline="0" noProof="0">
              <a:ln>
                <a:noFill/>
              </a:ln>
              <a:solidFill>
                <a:srgbClr val="002469"/>
              </a:solidFill>
              <a:effectLst/>
              <a:uLnTx/>
              <a:uFillTx/>
              <a:latin typeface="Arial" charset="0"/>
              <a:cs typeface="Arial" charset="0"/>
            </a:endParaRPr>
          </a:p>
        </p:txBody>
      </p:sp>
      <p:cxnSp>
        <p:nvCxnSpPr>
          <p:cNvPr id="5" name="Straight Connector 4">
            <a:extLst>
              <a:ext uri="{FF2B5EF4-FFF2-40B4-BE49-F238E27FC236}">
                <a16:creationId xmlns:a16="http://schemas.microsoft.com/office/drawing/2014/main" id="{5B9AE253-A5E0-40B5-B626-1A696B3164A5}"/>
              </a:ext>
            </a:extLst>
          </p:cNvPr>
          <p:cNvCxnSpPr/>
          <p:nvPr/>
        </p:nvCxnSpPr>
        <p:spPr>
          <a:xfrm>
            <a:off x="628650" y="1362648"/>
            <a:ext cx="7886700" cy="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528BD0B4-8AE7-4F97-BC3B-262857F4520E}"/>
              </a:ext>
            </a:extLst>
          </p:cNvPr>
          <p:cNvSpPr txBox="1">
            <a:spLocks/>
          </p:cNvSpPr>
          <p:nvPr/>
        </p:nvSpPr>
        <p:spPr>
          <a:xfrm>
            <a:off x="544830" y="1497585"/>
            <a:ext cx="7886700" cy="4565389"/>
          </a:xfrm>
          <a:prstGeom prst="rect">
            <a:avLst/>
          </a:prstGeom>
        </p:spPr>
        <p:txBody>
          <a:bodyPr vert="horz" lIns="68580" tIns="34290" rIns="68580" bIns="34290" rtlCol="0" anchor="t">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accent1"/>
                </a:solidFill>
                <a:latin typeface="Times New Roman" charset="0"/>
                <a:ea typeface="Times New Roman" charset="0"/>
                <a:cs typeface="Times New Roman"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accent1"/>
                </a:solidFill>
                <a:latin typeface="Times New Roman" charset="0"/>
                <a:ea typeface="Times New Roman" charset="0"/>
                <a:cs typeface="Times New Roman" charset="0"/>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accent1"/>
                </a:solidFill>
                <a:latin typeface="Times New Roman" charset="0"/>
                <a:ea typeface="Times New Roman" charset="0"/>
                <a:cs typeface="Times New Roman"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accent1"/>
                </a:solidFill>
                <a:latin typeface="Times New Roman" charset="0"/>
                <a:ea typeface="Times New Roman" charset="0"/>
                <a:cs typeface="Times New Roman"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accent1"/>
                </a:solidFill>
                <a:latin typeface="Times New Roman" charset="0"/>
                <a:ea typeface="Times New Roman" charset="0"/>
                <a:cs typeface="Times New Roman"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US" sz="2000">
                <a:latin typeface="Times New Roman"/>
                <a:cs typeface="Calibri"/>
              </a:rPr>
              <a:t>ITEC Policy 8000 was initially approved as a policy of the Kansas Information Resource Council (KIRC) – a precursor to ITEC – on August 27, 1996 – almost 25 years ago.</a:t>
            </a:r>
          </a:p>
          <a:p>
            <a:pPr>
              <a:spcAft>
                <a:spcPts val="600"/>
              </a:spcAft>
            </a:pPr>
            <a:r>
              <a:rPr lang="en-US" sz="2000">
                <a:latin typeface="Times New Roman"/>
                <a:cs typeface="Calibri"/>
              </a:rPr>
              <a:t>It set aggressive deadlines for implementation, requiring agencies to establish a Data Administration policy and report on it in within a year (1997).</a:t>
            </a:r>
          </a:p>
          <a:p>
            <a:pPr>
              <a:spcAft>
                <a:spcPts val="600"/>
              </a:spcAft>
            </a:pPr>
            <a:r>
              <a:rPr lang="en-US" sz="2000">
                <a:latin typeface="Times New Roman"/>
                <a:cs typeface="Calibri"/>
              </a:rPr>
              <a:t>It also required agencies to report annually on the status of their Data Administration program and the percent of data sets that were being managed under it.</a:t>
            </a:r>
          </a:p>
          <a:p>
            <a:r>
              <a:rPr lang="en-US" sz="2000">
                <a:latin typeface="Times New Roman"/>
                <a:cs typeface="Calibri"/>
              </a:rPr>
              <a:t>This policy was adopted by ITEC in 1999, but no steps have  been taken to support or implement it.</a:t>
            </a:r>
          </a:p>
          <a:p>
            <a:endParaRPr lang="en-US">
              <a:cs typeface="Calibri"/>
            </a:endParaRPr>
          </a:p>
          <a:p>
            <a:endParaRPr lang="en-US">
              <a:cs typeface="Calibri"/>
            </a:endParaRPr>
          </a:p>
        </p:txBody>
      </p:sp>
    </p:spTree>
    <p:extLst>
      <p:ext uri="{BB962C8B-B14F-4D97-AF65-F5344CB8AC3E}">
        <p14:creationId xmlns:p14="http://schemas.microsoft.com/office/powerpoint/2010/main" val="2144823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51522-4320-4C47-8503-DE00F6E4254E}"/>
              </a:ext>
            </a:extLst>
          </p:cNvPr>
          <p:cNvSpPr>
            <a:spLocks noGrp="1"/>
          </p:cNvSpPr>
          <p:nvPr>
            <p:ph type="title"/>
          </p:nvPr>
        </p:nvSpPr>
        <p:spPr/>
        <p:txBody>
          <a:bodyPr/>
          <a:lstStyle/>
          <a:p>
            <a:r>
              <a:rPr lang="en-US" dirty="0">
                <a:cs typeface="Calibri Light"/>
              </a:rPr>
              <a:t>Goals for the rewrite</a:t>
            </a:r>
            <a:endParaRPr lang="en-US" dirty="0"/>
          </a:p>
        </p:txBody>
      </p:sp>
      <p:graphicFrame>
        <p:nvGraphicFramePr>
          <p:cNvPr id="9" name="Content Placeholder 8">
            <a:extLst>
              <a:ext uri="{FF2B5EF4-FFF2-40B4-BE49-F238E27FC236}">
                <a16:creationId xmlns:a16="http://schemas.microsoft.com/office/drawing/2014/main" id="{8A84E181-30A4-4AD2-9E2D-DB1DC1C638A2}"/>
              </a:ext>
            </a:extLst>
          </p:cNvPr>
          <p:cNvGraphicFramePr>
            <a:graphicFrameLocks noGrp="1"/>
          </p:cNvGraphicFramePr>
          <p:nvPr>
            <p:ph idx="1"/>
          </p:nvPr>
        </p:nvGraphicFramePr>
        <p:xfrm>
          <a:off x="628650" y="1825625"/>
          <a:ext cx="78867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a:extLst>
              <a:ext uri="{FF2B5EF4-FFF2-40B4-BE49-F238E27FC236}">
                <a16:creationId xmlns:a16="http://schemas.microsoft.com/office/drawing/2014/main" id="{BAAFA515-56DD-4329-AB13-1A9D934D6C29}"/>
              </a:ext>
            </a:extLst>
          </p:cNvPr>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7D16CAC6-79AF-764B-A47E-1F0DD25E8EA2}" type="slidenum">
              <a:rPr kumimoji="0" lang="en-US" sz="1200" b="1" i="0" u="none" strike="noStrike" kern="1200" cap="none" spc="0" normalizeH="0" baseline="0" noProof="0" smtClean="0">
                <a:ln>
                  <a:noFill/>
                </a:ln>
                <a:solidFill>
                  <a:srgbClr val="002469"/>
                </a:solidFill>
                <a:effectLst/>
                <a:uLnTx/>
                <a:uFillTx/>
                <a:latin typeface="Arial" charset="0"/>
                <a:cs typeface="Arial" charset="0"/>
              </a:rPr>
              <a:pPr marL="0" marR="0" lvl="0" indent="0" algn="r" defTabSz="1219170" rtl="0" eaLnBrk="1" fontAlgn="auto" latinLnBrk="0" hangingPunct="1">
                <a:lnSpc>
                  <a:spcPct val="100000"/>
                </a:lnSpc>
                <a:spcBef>
                  <a:spcPts val="0"/>
                </a:spcBef>
                <a:spcAft>
                  <a:spcPts val="0"/>
                </a:spcAft>
                <a:buClrTx/>
                <a:buSzTx/>
                <a:buFontTx/>
                <a:buNone/>
                <a:tabLst/>
                <a:defRPr/>
              </a:pPr>
              <a:t>3</a:t>
            </a:fld>
            <a:endParaRPr kumimoji="0" lang="en-US" sz="1200" b="1" i="0" u="none" strike="noStrike" kern="1200" cap="none" spc="0" normalizeH="0" baseline="0" noProof="0">
              <a:ln>
                <a:noFill/>
              </a:ln>
              <a:solidFill>
                <a:srgbClr val="002469"/>
              </a:solidFill>
              <a:effectLst/>
              <a:uLnTx/>
              <a:uFillTx/>
              <a:latin typeface="Arial" charset="0"/>
              <a:cs typeface="Arial" charset="0"/>
            </a:endParaRPr>
          </a:p>
        </p:txBody>
      </p:sp>
      <p:cxnSp>
        <p:nvCxnSpPr>
          <p:cNvPr id="5" name="Straight Connector 4">
            <a:extLst>
              <a:ext uri="{FF2B5EF4-FFF2-40B4-BE49-F238E27FC236}">
                <a16:creationId xmlns:a16="http://schemas.microsoft.com/office/drawing/2014/main" id="{5B9AE253-A5E0-40B5-B626-1A696B3164A5}"/>
              </a:ext>
            </a:extLst>
          </p:cNvPr>
          <p:cNvCxnSpPr/>
          <p:nvPr/>
        </p:nvCxnSpPr>
        <p:spPr>
          <a:xfrm>
            <a:off x="628650" y="1362648"/>
            <a:ext cx="7886700" cy="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528BD0B4-8AE7-4F97-BC3B-262857F4520E}"/>
              </a:ext>
            </a:extLst>
          </p:cNvPr>
          <p:cNvSpPr txBox="1">
            <a:spLocks/>
          </p:cNvSpPr>
          <p:nvPr/>
        </p:nvSpPr>
        <p:spPr>
          <a:xfrm>
            <a:off x="714118" y="1745799"/>
            <a:ext cx="7886700" cy="4351338"/>
          </a:xfrm>
          <a:prstGeom prst="rect">
            <a:avLst/>
          </a:prstGeom>
        </p:spPr>
        <p:txBody>
          <a:bodyPr vert="horz" lIns="68580" tIns="34290" rIns="68580" bIns="34290" rtlCol="0" anchor="t">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accent1"/>
                </a:solidFill>
                <a:latin typeface="Times New Roman" charset="0"/>
                <a:ea typeface="Times New Roman" charset="0"/>
                <a:cs typeface="Times New Roman"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accent1"/>
                </a:solidFill>
                <a:latin typeface="Times New Roman" charset="0"/>
                <a:ea typeface="Times New Roman" charset="0"/>
                <a:cs typeface="Times New Roman" charset="0"/>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accent1"/>
                </a:solidFill>
                <a:latin typeface="Times New Roman" charset="0"/>
                <a:ea typeface="Times New Roman" charset="0"/>
                <a:cs typeface="Times New Roman"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accent1"/>
                </a:solidFill>
                <a:latin typeface="Times New Roman" charset="0"/>
                <a:ea typeface="Times New Roman" charset="0"/>
                <a:cs typeface="Times New Roman"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accent1"/>
                </a:solidFill>
                <a:latin typeface="Times New Roman" charset="0"/>
                <a:ea typeface="Times New Roman" charset="0"/>
                <a:cs typeface="Times New Roman"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cs typeface="Calibri"/>
              </a:rPr>
              <a:t>Create a modern policy which adheres to best practices and provides clear guidance to agencies.</a:t>
            </a:r>
          </a:p>
          <a:p>
            <a:r>
              <a:rPr lang="en-US" sz="2000">
                <a:cs typeface="Calibri"/>
              </a:rPr>
              <a:t>Align with KITO &amp; KITA objectives.</a:t>
            </a:r>
          </a:p>
          <a:p>
            <a:r>
              <a:rPr lang="en-US" sz="2000">
                <a:solidFill>
                  <a:schemeClr val="tx2"/>
                </a:solidFill>
                <a:cs typeface="Calibri"/>
              </a:rPr>
              <a:t>Incorporate modern Data Governance and Data Compliance policies for agencies to follow.</a:t>
            </a:r>
          </a:p>
          <a:p>
            <a:r>
              <a:rPr lang="en-US" sz="2000">
                <a:cs typeface="Calibri"/>
              </a:rPr>
              <a:t>Improve agency participation in data ownership and accountability.</a:t>
            </a:r>
          </a:p>
          <a:p>
            <a:r>
              <a:rPr lang="en-US" sz="2000">
                <a:cs typeface="Calibri"/>
              </a:rPr>
              <a:t>Increase visibility to the data types and owners of that data to state leadership.</a:t>
            </a:r>
          </a:p>
          <a:p>
            <a:r>
              <a:rPr lang="en-US" sz="2000">
                <a:cs typeface="Calibri"/>
              </a:rPr>
              <a:t>Align policies to future Data Governance strategies.</a:t>
            </a:r>
          </a:p>
          <a:p>
            <a:pPr marL="342900" lvl="1" indent="0">
              <a:buFont typeface="Arial" panose="020B0604020202020204" pitchFamily="34" charset="0"/>
              <a:buNone/>
            </a:pPr>
            <a:endParaRPr lang="en-US">
              <a:cs typeface="Calibri"/>
            </a:endParaRPr>
          </a:p>
          <a:p>
            <a:endParaRPr lang="en-US">
              <a:cs typeface="Calibri"/>
            </a:endParaRPr>
          </a:p>
        </p:txBody>
      </p:sp>
      <p:sp>
        <p:nvSpPr>
          <p:cNvPr id="3" name="Rectangle 2">
            <a:extLst>
              <a:ext uri="{FF2B5EF4-FFF2-40B4-BE49-F238E27FC236}">
                <a16:creationId xmlns:a16="http://schemas.microsoft.com/office/drawing/2014/main" id="{1253D5D9-67E4-47C7-9E74-F588E5FFBFA4}"/>
              </a:ext>
            </a:extLst>
          </p:cNvPr>
          <p:cNvSpPr/>
          <p:nvPr/>
        </p:nvSpPr>
        <p:spPr>
          <a:xfrm>
            <a:off x="714118" y="6256789"/>
            <a:ext cx="6264327" cy="276999"/>
          </a:xfrm>
          <a:prstGeom prst="rect">
            <a:avLst/>
          </a:prstGeom>
        </p:spPr>
        <p:txBody>
          <a:bodyPr wrap="square" lIns="91440" tIns="45720" rIns="91440" bIns="45720" anchor="t">
            <a:spAutoFit/>
          </a:bodyPr>
          <a:lstStyle/>
          <a:p>
            <a:r>
              <a:rPr lang="en-US" sz="1200">
                <a:cs typeface="Calibri"/>
              </a:rPr>
              <a:t>(# the actual development of a framework document is beyond the scope of this policy)</a:t>
            </a:r>
          </a:p>
        </p:txBody>
      </p:sp>
    </p:spTree>
    <p:extLst>
      <p:ext uri="{BB962C8B-B14F-4D97-AF65-F5344CB8AC3E}">
        <p14:creationId xmlns:p14="http://schemas.microsoft.com/office/powerpoint/2010/main" val="3322029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DAC87-861F-4887-96E5-162578D405E1}"/>
              </a:ext>
            </a:extLst>
          </p:cNvPr>
          <p:cNvSpPr>
            <a:spLocks noGrp="1"/>
          </p:cNvSpPr>
          <p:nvPr>
            <p:ph type="title"/>
          </p:nvPr>
        </p:nvSpPr>
        <p:spPr/>
        <p:txBody>
          <a:bodyPr/>
          <a:lstStyle/>
          <a:p>
            <a:r>
              <a:rPr lang="en-US" dirty="0"/>
              <a:t>Working Policy Team</a:t>
            </a:r>
          </a:p>
        </p:txBody>
      </p:sp>
      <p:sp>
        <p:nvSpPr>
          <p:cNvPr id="3" name="Content Placeholder 2">
            <a:extLst>
              <a:ext uri="{FF2B5EF4-FFF2-40B4-BE49-F238E27FC236}">
                <a16:creationId xmlns:a16="http://schemas.microsoft.com/office/drawing/2014/main" id="{E3D9B148-0EC7-42F5-85B8-484819FAD6F4}"/>
              </a:ext>
            </a:extLst>
          </p:cNvPr>
          <p:cNvSpPr>
            <a:spLocks noGrp="1"/>
          </p:cNvSpPr>
          <p:nvPr>
            <p:ph idx="1"/>
          </p:nvPr>
        </p:nvSpPr>
        <p:spPr/>
        <p:txBody>
          <a:bodyPr/>
          <a:lstStyle/>
          <a:p>
            <a:pPr algn="l" rtl="0" fontAlgn="base">
              <a:buFont typeface="Arial" panose="020B0604020202020204" pitchFamily="34" charset="0"/>
              <a:buChar char="•"/>
            </a:pPr>
            <a:r>
              <a:rPr lang="en-US" sz="1800" b="0" i="0">
                <a:solidFill>
                  <a:srgbClr val="000000"/>
                </a:solidFill>
                <a:effectLst/>
                <a:latin typeface="Palatino Linotype" panose="02040502050505030304" pitchFamily="18" charset="0"/>
              </a:rPr>
              <a:t>Duncan Friend [INK] </a:t>
            </a:r>
          </a:p>
          <a:p>
            <a:pPr algn="l" rtl="0" fontAlgn="base">
              <a:buFont typeface="Arial" panose="020B0604020202020204" pitchFamily="34" charset="0"/>
              <a:buChar char="•"/>
            </a:pPr>
            <a:r>
              <a:rPr lang="en-US" sz="1800" b="0" i="0">
                <a:solidFill>
                  <a:srgbClr val="000000"/>
                </a:solidFill>
                <a:effectLst/>
                <a:latin typeface="Palatino Linotype" panose="02040502050505030304" pitchFamily="18" charset="0"/>
              </a:rPr>
              <a:t>Eric Theel [LAS]  </a:t>
            </a:r>
          </a:p>
          <a:p>
            <a:pPr algn="l" rtl="0" fontAlgn="base">
              <a:buFont typeface="Arial" panose="020B0604020202020204" pitchFamily="34" charset="0"/>
              <a:buChar char="•"/>
            </a:pPr>
            <a:r>
              <a:rPr lang="en-US" sz="1800" b="0" i="0">
                <a:solidFill>
                  <a:srgbClr val="000000"/>
                </a:solidFill>
                <a:effectLst/>
                <a:latin typeface="Palatino Linotype" panose="02040502050505030304" pitchFamily="18" charset="0"/>
              </a:rPr>
              <a:t>Ethan Anderson [KSHS] </a:t>
            </a:r>
          </a:p>
          <a:p>
            <a:pPr algn="l" rtl="0" fontAlgn="base">
              <a:buFont typeface="Arial" panose="020B0604020202020204" pitchFamily="34" charset="0"/>
              <a:buChar char="•"/>
            </a:pPr>
            <a:r>
              <a:rPr lang="en-US" sz="1800" b="0" i="0">
                <a:solidFill>
                  <a:srgbClr val="000000"/>
                </a:solidFill>
                <a:effectLst/>
                <a:latin typeface="Palatino Linotype" panose="02040502050505030304" pitchFamily="18" charset="0"/>
              </a:rPr>
              <a:t>John Cahill [KPERS] </a:t>
            </a:r>
          </a:p>
          <a:p>
            <a:pPr algn="l" rtl="0" fontAlgn="base">
              <a:buFont typeface="Arial" panose="020B0604020202020204" pitchFamily="34" charset="0"/>
              <a:buChar char="•"/>
            </a:pPr>
            <a:r>
              <a:rPr lang="en-US" sz="1800" b="0" i="0">
                <a:solidFill>
                  <a:srgbClr val="000000"/>
                </a:solidFill>
                <a:effectLst/>
                <a:latin typeface="Palatino Linotype" panose="02040502050505030304" pitchFamily="18" charset="0"/>
              </a:rPr>
              <a:t>Kenneth Nelson </a:t>
            </a:r>
          </a:p>
          <a:p>
            <a:pPr algn="l" rtl="0" fontAlgn="base">
              <a:buFont typeface="Arial" panose="020B0604020202020204" pitchFamily="34" charset="0"/>
              <a:buChar char="•"/>
            </a:pPr>
            <a:r>
              <a:rPr lang="en-US" sz="1800" b="0" i="0">
                <a:solidFill>
                  <a:srgbClr val="000000"/>
                </a:solidFill>
                <a:effectLst/>
                <a:latin typeface="Palatino Linotype" panose="02040502050505030304" pitchFamily="18" charset="0"/>
              </a:rPr>
              <a:t>Megan Rohleder [KSHS] </a:t>
            </a:r>
          </a:p>
          <a:p>
            <a:pPr algn="l" rtl="0" fontAlgn="base">
              <a:buFont typeface="Arial" panose="020B0604020202020204" pitchFamily="34" charset="0"/>
              <a:buChar char="•"/>
            </a:pPr>
            <a:r>
              <a:rPr lang="en-US" sz="1800" b="0" i="0">
                <a:solidFill>
                  <a:srgbClr val="000000"/>
                </a:solidFill>
                <a:effectLst/>
                <a:latin typeface="Palatino Linotype" panose="02040502050505030304" pitchFamily="18" charset="0"/>
              </a:rPr>
              <a:t>Bill Hoyt [</a:t>
            </a:r>
            <a:r>
              <a:rPr lang="en-US" sz="1800" b="0" i="0" err="1">
                <a:solidFill>
                  <a:srgbClr val="000000"/>
                </a:solidFill>
                <a:effectLst/>
                <a:latin typeface="Palatino Linotype" panose="02040502050505030304" pitchFamily="18" charset="0"/>
              </a:rPr>
              <a:t>PitState</a:t>
            </a:r>
            <a:r>
              <a:rPr lang="en-US" sz="1800" b="0" i="0">
                <a:solidFill>
                  <a:srgbClr val="000000"/>
                </a:solidFill>
                <a:effectLst/>
                <a:latin typeface="Palatino Linotype" panose="02040502050505030304" pitchFamily="18" charset="0"/>
              </a:rPr>
              <a:t> EDU] </a:t>
            </a:r>
          </a:p>
          <a:p>
            <a:pPr algn="l" rtl="0" fontAlgn="base">
              <a:buFont typeface="Arial" panose="020B0604020202020204" pitchFamily="34" charset="0"/>
              <a:buChar char="•"/>
            </a:pPr>
            <a:r>
              <a:rPr lang="en-US" sz="1800" b="0" i="0">
                <a:solidFill>
                  <a:srgbClr val="000000"/>
                </a:solidFill>
                <a:effectLst/>
                <a:latin typeface="Palatino Linotype" panose="02040502050505030304" pitchFamily="18" charset="0"/>
              </a:rPr>
              <a:t>David Wright [Wichita EDU] </a:t>
            </a:r>
          </a:p>
          <a:p>
            <a:pPr fontAlgn="base"/>
            <a:r>
              <a:rPr lang="en-US" sz="1800">
                <a:solidFill>
                  <a:srgbClr val="000000"/>
                </a:solidFill>
                <a:latin typeface="Palatino Linotype" panose="02040502050505030304" pitchFamily="18" charset="0"/>
              </a:rPr>
              <a:t>Mark Abraham [KISO &amp; OITS]</a:t>
            </a:r>
          </a:p>
        </p:txBody>
      </p:sp>
      <p:sp>
        <p:nvSpPr>
          <p:cNvPr id="4" name="Slide Number Placeholder 3">
            <a:extLst>
              <a:ext uri="{FF2B5EF4-FFF2-40B4-BE49-F238E27FC236}">
                <a16:creationId xmlns:a16="http://schemas.microsoft.com/office/drawing/2014/main" id="{4DB826B6-CF7D-4C05-BEDE-305DECFE4875}"/>
              </a:ext>
            </a:extLst>
          </p:cNvPr>
          <p:cNvSpPr>
            <a:spLocks noGrp="1"/>
          </p:cNvSpPr>
          <p:nvPr>
            <p:ph type="sldNum" sz="quarter" idx="12"/>
          </p:nvPr>
        </p:nvSpPr>
        <p:spPr/>
        <p:txBody>
          <a:bodyPr/>
          <a:lstStyle/>
          <a:p>
            <a:fld id="{7D16CAC6-79AF-764B-A47E-1F0DD25E8EA2}" type="slidenum">
              <a:rPr lang="en-US" smtClean="0"/>
              <a:t>4</a:t>
            </a:fld>
            <a:endParaRPr lang="en-US"/>
          </a:p>
        </p:txBody>
      </p:sp>
      <p:cxnSp>
        <p:nvCxnSpPr>
          <p:cNvPr id="7" name="Straight Connector 6">
            <a:extLst>
              <a:ext uri="{FF2B5EF4-FFF2-40B4-BE49-F238E27FC236}">
                <a16:creationId xmlns:a16="http://schemas.microsoft.com/office/drawing/2014/main" id="{881832C6-512B-4F59-94E6-3E1C01F5B4A7}"/>
              </a:ext>
            </a:extLst>
          </p:cNvPr>
          <p:cNvCxnSpPr/>
          <p:nvPr/>
        </p:nvCxnSpPr>
        <p:spPr>
          <a:xfrm>
            <a:off x="628650" y="1374447"/>
            <a:ext cx="7886700" cy="0"/>
          </a:xfrm>
          <a:prstGeom prst="line">
            <a:avLst/>
          </a:prstGeom>
          <a:ln w="444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889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8A84E181-30A4-4AD2-9E2D-DB1DC1C638A2}"/>
              </a:ext>
            </a:extLst>
          </p:cNvPr>
          <p:cNvGraphicFramePr>
            <a:graphicFrameLocks noGrp="1"/>
          </p:cNvGraphicFramePr>
          <p:nvPr>
            <p:ph idx="1"/>
          </p:nvPr>
        </p:nvGraphicFramePr>
        <p:xfrm>
          <a:off x="628650" y="1825625"/>
          <a:ext cx="78867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a:extLst>
              <a:ext uri="{FF2B5EF4-FFF2-40B4-BE49-F238E27FC236}">
                <a16:creationId xmlns:a16="http://schemas.microsoft.com/office/drawing/2014/main" id="{BAAFA515-56DD-4329-AB13-1A9D934D6C29}"/>
              </a:ext>
            </a:extLst>
          </p:cNvPr>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7D16CAC6-79AF-764B-A47E-1F0DD25E8EA2}" type="slidenum">
              <a:rPr kumimoji="0" lang="en-US" sz="1200" b="1" i="0" u="none" strike="noStrike" kern="1200" cap="none" spc="0" normalizeH="0" baseline="0" noProof="0" smtClean="0">
                <a:ln>
                  <a:noFill/>
                </a:ln>
                <a:solidFill>
                  <a:srgbClr val="002469"/>
                </a:solidFill>
                <a:effectLst/>
                <a:uLnTx/>
                <a:uFillTx/>
                <a:latin typeface="Arial" charset="0"/>
                <a:cs typeface="Arial" charset="0"/>
              </a:rPr>
              <a:pPr marL="0" marR="0" lvl="0" indent="0" algn="r" defTabSz="1219170" rtl="0" eaLnBrk="1" fontAlgn="auto" latinLnBrk="0" hangingPunct="1">
                <a:lnSpc>
                  <a:spcPct val="100000"/>
                </a:lnSpc>
                <a:spcBef>
                  <a:spcPts val="0"/>
                </a:spcBef>
                <a:spcAft>
                  <a:spcPts val="0"/>
                </a:spcAft>
                <a:buClrTx/>
                <a:buSzTx/>
                <a:buFontTx/>
                <a:buNone/>
                <a:tabLst/>
                <a:defRPr/>
              </a:pPr>
              <a:t>5</a:t>
            </a:fld>
            <a:endParaRPr kumimoji="0" lang="en-US" sz="1200" b="1" i="0" u="none" strike="noStrike" kern="1200" cap="none" spc="0" normalizeH="0" baseline="0" noProof="0">
              <a:ln>
                <a:noFill/>
              </a:ln>
              <a:solidFill>
                <a:srgbClr val="002469"/>
              </a:solidFill>
              <a:effectLst/>
              <a:uLnTx/>
              <a:uFillTx/>
              <a:latin typeface="Arial" charset="0"/>
              <a:cs typeface="Arial" charset="0"/>
            </a:endParaRPr>
          </a:p>
        </p:txBody>
      </p:sp>
      <p:cxnSp>
        <p:nvCxnSpPr>
          <p:cNvPr id="5" name="Straight Connector 4">
            <a:extLst>
              <a:ext uri="{FF2B5EF4-FFF2-40B4-BE49-F238E27FC236}">
                <a16:creationId xmlns:a16="http://schemas.microsoft.com/office/drawing/2014/main" id="{5B9AE253-A5E0-40B5-B626-1A696B3164A5}"/>
              </a:ext>
            </a:extLst>
          </p:cNvPr>
          <p:cNvCxnSpPr/>
          <p:nvPr/>
        </p:nvCxnSpPr>
        <p:spPr>
          <a:xfrm>
            <a:off x="628650" y="1362648"/>
            <a:ext cx="7886700" cy="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C3E82EBB-2A1E-4738-9CAC-8C22088FE8E8}"/>
              </a:ext>
            </a:extLst>
          </p:cNvPr>
          <p:cNvSpPr txBox="1">
            <a:spLocks/>
          </p:cNvSpPr>
          <p:nvPr/>
        </p:nvSpPr>
        <p:spPr>
          <a:xfrm>
            <a:off x="488742" y="268574"/>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0" i="0" kern="1200">
                <a:solidFill>
                  <a:schemeClr val="accent3"/>
                </a:solidFill>
                <a:latin typeface="Arial" charset="0"/>
                <a:ea typeface="Arial" charset="0"/>
                <a:cs typeface="Arial" charset="0"/>
              </a:defRPr>
            </a:lvl1pPr>
          </a:lstStyle>
          <a:p>
            <a:r>
              <a:rPr lang="en-US"/>
              <a:t>The New ITEC 8000 - Summary</a:t>
            </a:r>
          </a:p>
        </p:txBody>
      </p:sp>
      <p:sp>
        <p:nvSpPr>
          <p:cNvPr id="7" name="Content Placeholder 2">
            <a:extLst>
              <a:ext uri="{FF2B5EF4-FFF2-40B4-BE49-F238E27FC236}">
                <a16:creationId xmlns:a16="http://schemas.microsoft.com/office/drawing/2014/main" id="{FF744808-A57B-4990-B5B0-9CC62A1634D3}"/>
              </a:ext>
            </a:extLst>
          </p:cNvPr>
          <p:cNvSpPr txBox="1">
            <a:spLocks/>
          </p:cNvSpPr>
          <p:nvPr/>
        </p:nvSpPr>
        <p:spPr>
          <a:xfrm>
            <a:off x="768558" y="1556351"/>
            <a:ext cx="78867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accent1"/>
                </a:solidFill>
                <a:latin typeface="Times New Roman" charset="0"/>
                <a:ea typeface="Times New Roman" charset="0"/>
                <a:cs typeface="Times New Roman"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accent1"/>
                </a:solidFill>
                <a:latin typeface="Times New Roman" charset="0"/>
                <a:ea typeface="Times New Roman" charset="0"/>
                <a:cs typeface="Times New Roman" charset="0"/>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accent1"/>
                </a:solidFill>
                <a:latin typeface="Times New Roman" charset="0"/>
                <a:ea typeface="Times New Roman" charset="0"/>
                <a:cs typeface="Times New Roman"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accent1"/>
                </a:solidFill>
                <a:latin typeface="Times New Roman" charset="0"/>
                <a:ea typeface="Times New Roman" charset="0"/>
                <a:cs typeface="Times New Roman"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accent1"/>
                </a:solidFill>
                <a:latin typeface="Times New Roman" charset="0"/>
                <a:ea typeface="Times New Roman" charset="0"/>
                <a:cs typeface="Times New Roman"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sz="2400"/>
              <a:t>8000 Kansas Data Review Board Charter </a:t>
            </a:r>
          </a:p>
          <a:p>
            <a:pPr fontAlgn="base"/>
            <a:r>
              <a:rPr lang="en-US" sz="2400">
                <a:latin typeface="Times New Roman"/>
                <a:cs typeface="Times New Roman"/>
              </a:rPr>
              <a:t>8010 KDRB Policy  </a:t>
            </a:r>
          </a:p>
          <a:p>
            <a:pPr lvl="1" fontAlgn="base"/>
            <a:r>
              <a:rPr lang="en-US" sz="2000">
                <a:latin typeface="Times New Roman"/>
                <a:cs typeface="Times New Roman"/>
              </a:rPr>
              <a:t>8010A  KDRB Standards</a:t>
            </a:r>
          </a:p>
          <a:p>
            <a:pPr lvl="1" fontAlgn="base"/>
            <a:r>
              <a:rPr lang="en-US" sz="2000">
                <a:latin typeface="Times New Roman"/>
                <a:cs typeface="Times New Roman"/>
              </a:rPr>
              <a:t>8010B Data Sensitivity Worksheet </a:t>
            </a:r>
            <a:r>
              <a:rPr lang="en-US">
                <a:latin typeface="Times New Roman"/>
                <a:cs typeface="Times New Roman"/>
              </a:rPr>
              <a:t> </a:t>
            </a:r>
            <a:endParaRPr lang="en-US"/>
          </a:p>
          <a:p>
            <a:pPr marL="0" indent="0" fontAlgn="base">
              <a:buNone/>
            </a:pPr>
            <a:endParaRPr lang="en-US" sz="1800">
              <a:solidFill>
                <a:schemeClr val="tx1"/>
              </a:solidFill>
            </a:endParaRPr>
          </a:p>
          <a:p>
            <a:pPr fontAlgn="base">
              <a:buFont typeface="Wingdings" panose="05000000000000000000" pitchFamily="2" charset="2"/>
              <a:buChar char="ü"/>
            </a:pPr>
            <a:r>
              <a:rPr lang="en-US" sz="1800">
                <a:solidFill>
                  <a:schemeClr val="tx1"/>
                </a:solidFill>
                <a:latin typeface="Times New Roman"/>
                <a:cs typeface="Times New Roman"/>
              </a:rPr>
              <a:t>Cancels old policy and replaces it with a new series that aligns to the ITEC 7000 series policies.  </a:t>
            </a:r>
            <a:endParaRPr lang="en-US" sz="1800">
              <a:solidFill>
                <a:schemeClr val="tx1"/>
              </a:solidFill>
            </a:endParaRPr>
          </a:p>
          <a:p>
            <a:pPr fontAlgn="base">
              <a:buFont typeface="Wingdings" panose="05000000000000000000" pitchFamily="2" charset="2"/>
              <a:buChar char="ü"/>
            </a:pPr>
            <a:r>
              <a:rPr lang="en-US" sz="1800">
                <a:solidFill>
                  <a:schemeClr val="tx1"/>
                </a:solidFill>
                <a:latin typeface="Times New Roman"/>
                <a:cs typeface="Times New Roman"/>
              </a:rPr>
              <a:t>Enables KITO to assign a Chief Data officer as the states Data Governance champion.   </a:t>
            </a:r>
            <a:r>
              <a:rPr lang="en-US" sz="1400">
                <a:solidFill>
                  <a:schemeClr val="tx1"/>
                </a:solidFill>
                <a:latin typeface="Times New Roman"/>
                <a:cs typeface="Times New Roman"/>
              </a:rPr>
              <a:t>Current draft assumes CITA inherits this role.</a:t>
            </a:r>
            <a:endParaRPr lang="en-US" sz="1400">
              <a:solidFill>
                <a:schemeClr val="tx1"/>
              </a:solidFill>
            </a:endParaRPr>
          </a:p>
          <a:p>
            <a:pPr fontAlgn="base">
              <a:buFont typeface="Wingdings" panose="05000000000000000000" pitchFamily="2" charset="2"/>
              <a:buChar char="ü"/>
            </a:pPr>
            <a:r>
              <a:rPr lang="en-US" sz="1800">
                <a:solidFill>
                  <a:schemeClr val="tx1">
                    <a:lumMod val="95000"/>
                    <a:lumOff val="5000"/>
                  </a:schemeClr>
                </a:solidFill>
              </a:rPr>
              <a:t>Provides proactive basic Data Governance and Data Compliance policy. </a:t>
            </a:r>
          </a:p>
          <a:p>
            <a:pPr marL="0" indent="0" fontAlgn="base">
              <a:buFont typeface="Arial" panose="020B0604020202020204" pitchFamily="34" charset="0"/>
              <a:buNone/>
            </a:pPr>
            <a:endParaRPr lang="en-US" sz="700"/>
          </a:p>
        </p:txBody>
      </p:sp>
      <p:cxnSp>
        <p:nvCxnSpPr>
          <p:cNvPr id="8" name="Straight Connector 7">
            <a:extLst>
              <a:ext uri="{FF2B5EF4-FFF2-40B4-BE49-F238E27FC236}">
                <a16:creationId xmlns:a16="http://schemas.microsoft.com/office/drawing/2014/main" id="{D623FCA3-4A76-43E6-BE19-FE2D75524898}"/>
              </a:ext>
            </a:extLst>
          </p:cNvPr>
          <p:cNvCxnSpPr/>
          <p:nvPr/>
        </p:nvCxnSpPr>
        <p:spPr>
          <a:xfrm>
            <a:off x="628650" y="1374447"/>
            <a:ext cx="7886700" cy="0"/>
          </a:xfrm>
          <a:prstGeom prst="line">
            <a:avLst/>
          </a:prstGeom>
          <a:ln w="444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2878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AFA515-56DD-4329-AB13-1A9D934D6C29}"/>
              </a:ext>
            </a:extLst>
          </p:cNvPr>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7D16CAC6-79AF-764B-A47E-1F0DD25E8EA2}" type="slidenum">
              <a:rPr kumimoji="0" lang="en-US" sz="1200" b="1" i="0" u="none" strike="noStrike" kern="1200" cap="none" spc="0" normalizeH="0" baseline="0" noProof="0" smtClean="0">
                <a:ln>
                  <a:noFill/>
                </a:ln>
                <a:solidFill>
                  <a:srgbClr val="002469"/>
                </a:solidFill>
                <a:effectLst/>
                <a:uLnTx/>
                <a:uFillTx/>
                <a:latin typeface="Arial" charset="0"/>
                <a:cs typeface="Arial" charset="0"/>
              </a:rPr>
              <a:pPr marL="0" marR="0" lvl="0" indent="0" algn="r" defTabSz="1219170" rtl="0" eaLnBrk="1" fontAlgn="auto" latinLnBrk="0" hangingPunct="1">
                <a:lnSpc>
                  <a:spcPct val="100000"/>
                </a:lnSpc>
                <a:spcBef>
                  <a:spcPts val="0"/>
                </a:spcBef>
                <a:spcAft>
                  <a:spcPts val="0"/>
                </a:spcAft>
                <a:buClrTx/>
                <a:buSzTx/>
                <a:buFontTx/>
                <a:buNone/>
                <a:tabLst/>
                <a:defRPr/>
              </a:pPr>
              <a:t>6</a:t>
            </a:fld>
            <a:endParaRPr kumimoji="0" lang="en-US" sz="1200" b="1" i="0" u="none" strike="noStrike" kern="1200" cap="none" spc="0" normalizeH="0" baseline="0" noProof="0">
              <a:ln>
                <a:noFill/>
              </a:ln>
              <a:solidFill>
                <a:srgbClr val="002469"/>
              </a:solidFill>
              <a:effectLst/>
              <a:uLnTx/>
              <a:uFillTx/>
              <a:latin typeface="Arial" charset="0"/>
              <a:cs typeface="Arial" charset="0"/>
            </a:endParaRPr>
          </a:p>
        </p:txBody>
      </p:sp>
      <p:cxnSp>
        <p:nvCxnSpPr>
          <p:cNvPr id="5" name="Straight Connector 4">
            <a:extLst>
              <a:ext uri="{FF2B5EF4-FFF2-40B4-BE49-F238E27FC236}">
                <a16:creationId xmlns:a16="http://schemas.microsoft.com/office/drawing/2014/main" id="{5B9AE253-A5E0-40B5-B626-1A696B3164A5}"/>
              </a:ext>
            </a:extLst>
          </p:cNvPr>
          <p:cNvCxnSpPr/>
          <p:nvPr/>
        </p:nvCxnSpPr>
        <p:spPr>
          <a:xfrm>
            <a:off x="628650" y="1362648"/>
            <a:ext cx="7886700" cy="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6EDADB3C-84CA-40AE-8374-01FEF3F11C78}"/>
              </a:ext>
            </a:extLst>
          </p:cNvPr>
          <p:cNvSpPr txBox="1">
            <a:spLocks/>
          </p:cNvSpPr>
          <p:nvPr/>
        </p:nvSpPr>
        <p:spPr>
          <a:xfrm>
            <a:off x="601766" y="399130"/>
            <a:ext cx="7886700" cy="994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0" i="0" kern="1200">
                <a:solidFill>
                  <a:schemeClr val="accent3"/>
                </a:solidFill>
                <a:latin typeface="Arial" charset="0"/>
                <a:ea typeface="Arial" charset="0"/>
                <a:cs typeface="Arial" charset="0"/>
              </a:defRPr>
            </a:lvl1pPr>
          </a:lstStyle>
          <a:p>
            <a:r>
              <a:rPr lang="en-US"/>
              <a:t>Why Data Governance?</a:t>
            </a:r>
          </a:p>
        </p:txBody>
      </p:sp>
      <p:sp>
        <p:nvSpPr>
          <p:cNvPr id="7" name="Content Placeholder 2">
            <a:extLst>
              <a:ext uri="{FF2B5EF4-FFF2-40B4-BE49-F238E27FC236}">
                <a16:creationId xmlns:a16="http://schemas.microsoft.com/office/drawing/2014/main" id="{4A071229-23DB-48D3-AD19-8B2C2E320020}"/>
              </a:ext>
            </a:extLst>
          </p:cNvPr>
          <p:cNvSpPr txBox="1">
            <a:spLocks/>
          </p:cNvSpPr>
          <p:nvPr/>
        </p:nvSpPr>
        <p:spPr>
          <a:xfrm>
            <a:off x="363159" y="1631374"/>
            <a:ext cx="4693157" cy="1304734"/>
          </a:xfrm>
          <a:prstGeom prst="rect">
            <a:avLst/>
          </a:prstGeom>
        </p:spPr>
        <p:txBody>
          <a:bodyPr vert="horz" lIns="68580" tIns="34290" rIns="68580" bIns="34290" rtlCol="0" anchor="t">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accent1"/>
                </a:solidFill>
                <a:latin typeface="Times New Roman" charset="0"/>
                <a:ea typeface="Times New Roman" charset="0"/>
                <a:cs typeface="Times New Roman"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accent1"/>
                </a:solidFill>
                <a:latin typeface="Times New Roman" charset="0"/>
                <a:ea typeface="Times New Roman" charset="0"/>
                <a:cs typeface="Times New Roman" charset="0"/>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accent1"/>
                </a:solidFill>
                <a:latin typeface="Times New Roman" charset="0"/>
                <a:ea typeface="Times New Roman" charset="0"/>
                <a:cs typeface="Times New Roman"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accent1"/>
                </a:solidFill>
                <a:latin typeface="Times New Roman" charset="0"/>
                <a:ea typeface="Times New Roman" charset="0"/>
                <a:cs typeface="Times New Roman"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accent1"/>
                </a:solidFill>
                <a:latin typeface="Times New Roman" charset="0"/>
                <a:ea typeface="Times New Roman" charset="0"/>
                <a:cs typeface="Times New Roman"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There are many questions agencies have today about managing data;</a:t>
            </a:r>
          </a:p>
        </p:txBody>
      </p:sp>
      <p:pic>
        <p:nvPicPr>
          <p:cNvPr id="8" name="Picture 8" descr="chart: most significant barrier to establishing data governance">
            <a:extLst>
              <a:ext uri="{FF2B5EF4-FFF2-40B4-BE49-F238E27FC236}">
                <a16:creationId xmlns:a16="http://schemas.microsoft.com/office/drawing/2014/main" id="{EBBC3351-1D8D-4E83-A152-D5085CD1D2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3629" y="1631374"/>
            <a:ext cx="3926588" cy="340970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C1DE624-5B67-482A-9A8C-FF082F31042F}"/>
              </a:ext>
            </a:extLst>
          </p:cNvPr>
          <p:cNvSpPr txBox="1"/>
          <p:nvPr/>
        </p:nvSpPr>
        <p:spPr>
          <a:xfrm>
            <a:off x="-303343" y="2886504"/>
            <a:ext cx="5577287" cy="2677656"/>
          </a:xfrm>
          <a:prstGeom prst="rect">
            <a:avLst/>
          </a:prstGeom>
          <a:noFill/>
        </p:spPr>
        <p:txBody>
          <a:bodyPr wrap="square" lIns="91440" tIns="45720" rIns="91440" bIns="45720" rtlCol="0" anchor="t">
            <a:spAutoFit/>
          </a:bodyPr>
          <a:lstStyle/>
          <a:p>
            <a:pPr marL="894715" lvl="1" indent="-285750">
              <a:buFont typeface="Arial" panose="020B0604020202020204" pitchFamily="34" charset="0"/>
              <a:buChar char="•"/>
            </a:pPr>
            <a:r>
              <a:rPr lang="en-US" sz="1800">
                <a:cs typeface="Calibri" panose="020F0502020204030204"/>
              </a:rPr>
              <a:t>Who is accountable for my data?</a:t>
            </a:r>
            <a:endParaRPr lang="en-US"/>
          </a:p>
          <a:p>
            <a:pPr marL="894715" lvl="1" indent="-285750">
              <a:buFont typeface="Arial" panose="020B0604020202020204" pitchFamily="34" charset="0"/>
              <a:buChar char="•"/>
            </a:pPr>
            <a:r>
              <a:rPr lang="en-US" sz="1800">
                <a:cs typeface="Calibri" panose="020F0502020204030204"/>
              </a:rPr>
              <a:t>Do I have to classify my data?</a:t>
            </a:r>
          </a:p>
          <a:p>
            <a:pPr marL="894715" lvl="1" indent="-285750">
              <a:buFont typeface="Arial" panose="020B0604020202020204" pitchFamily="34" charset="0"/>
              <a:buChar char="•"/>
            </a:pPr>
            <a:r>
              <a:rPr lang="en-US" sz="1800">
                <a:cs typeface="Calibri" panose="020F0502020204030204"/>
              </a:rPr>
              <a:t>What legal instruments should I have in place for data?</a:t>
            </a:r>
          </a:p>
          <a:p>
            <a:pPr marL="894715" lvl="1" indent="-285750">
              <a:buFont typeface="Arial" panose="020B0604020202020204" pitchFamily="34" charset="0"/>
              <a:buChar char="•"/>
            </a:pPr>
            <a:r>
              <a:rPr lang="en-US" sz="1800">
                <a:cs typeface="Calibri" panose="020F0502020204030204"/>
              </a:rPr>
              <a:t>Are there processes I should have in place for data?</a:t>
            </a:r>
          </a:p>
          <a:p>
            <a:pPr marL="894715" lvl="1" indent="-285750">
              <a:buFont typeface="Arial" panose="020B0604020202020204" pitchFamily="34" charset="0"/>
              <a:buChar char="•"/>
            </a:pPr>
            <a:r>
              <a:rPr lang="en-US" sz="1800"/>
              <a:t>How do I become more organized and proactive in managing my agencies data assets?</a:t>
            </a:r>
            <a:endParaRPr lang="en-US" sz="1800">
              <a:cs typeface="Calibri" panose="020F0502020204030204"/>
            </a:endParaRPr>
          </a:p>
          <a:p>
            <a:endParaRPr lang="en-US"/>
          </a:p>
        </p:txBody>
      </p:sp>
      <p:pic>
        <p:nvPicPr>
          <p:cNvPr id="12" name="Picture 11">
            <a:extLst>
              <a:ext uri="{FF2B5EF4-FFF2-40B4-BE49-F238E27FC236}">
                <a16:creationId xmlns:a16="http://schemas.microsoft.com/office/drawing/2014/main" id="{EF4B2AEB-8995-4148-AEF8-A81C15959B1E}"/>
              </a:ext>
            </a:extLst>
          </p:cNvPr>
          <p:cNvPicPr>
            <a:picLocks noChangeAspect="1"/>
          </p:cNvPicPr>
          <p:nvPr/>
        </p:nvPicPr>
        <p:blipFill>
          <a:blip r:embed="rId4"/>
          <a:stretch>
            <a:fillRect/>
          </a:stretch>
        </p:blipFill>
        <p:spPr>
          <a:xfrm>
            <a:off x="363539" y="5217131"/>
            <a:ext cx="5454261" cy="1178650"/>
          </a:xfrm>
          <a:prstGeom prst="rect">
            <a:avLst/>
          </a:prstGeom>
        </p:spPr>
      </p:pic>
    </p:spTree>
    <p:extLst>
      <p:ext uri="{BB962C8B-B14F-4D97-AF65-F5344CB8AC3E}">
        <p14:creationId xmlns:p14="http://schemas.microsoft.com/office/powerpoint/2010/main" val="2459947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Will Big Data Simplify or Complicate Compliance Requirements?">
            <a:extLst>
              <a:ext uri="{FF2B5EF4-FFF2-40B4-BE49-F238E27FC236}">
                <a16:creationId xmlns:a16="http://schemas.microsoft.com/office/drawing/2014/main" id="{9D0E4548-7F5C-4591-A6F1-4B407A1B99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6999" y="2843005"/>
            <a:ext cx="3687324" cy="257728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BAAFA515-56DD-4329-AB13-1A9D934D6C29}"/>
              </a:ext>
            </a:extLst>
          </p:cNvPr>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7D16CAC6-79AF-764B-A47E-1F0DD25E8EA2}" type="slidenum">
              <a:rPr kumimoji="0" lang="en-US" sz="1200" b="1" i="0" u="none" strike="noStrike" kern="1200" cap="none" spc="0" normalizeH="0" baseline="0" noProof="0" smtClean="0">
                <a:ln>
                  <a:noFill/>
                </a:ln>
                <a:solidFill>
                  <a:srgbClr val="002469"/>
                </a:solidFill>
                <a:effectLst/>
                <a:uLnTx/>
                <a:uFillTx/>
                <a:latin typeface="Arial" charset="0"/>
                <a:cs typeface="Arial" charset="0"/>
              </a:rPr>
              <a:pPr marL="0" marR="0" lvl="0" indent="0" algn="r" defTabSz="1219170" rtl="0" eaLnBrk="1" fontAlgn="auto" latinLnBrk="0" hangingPunct="1">
                <a:lnSpc>
                  <a:spcPct val="100000"/>
                </a:lnSpc>
                <a:spcBef>
                  <a:spcPts val="0"/>
                </a:spcBef>
                <a:spcAft>
                  <a:spcPts val="0"/>
                </a:spcAft>
                <a:buClrTx/>
                <a:buSzTx/>
                <a:buFontTx/>
                <a:buNone/>
                <a:tabLst/>
                <a:defRPr/>
              </a:pPr>
              <a:t>7</a:t>
            </a:fld>
            <a:endParaRPr kumimoji="0" lang="en-US" sz="1200" b="1" i="0" u="none" strike="noStrike" kern="1200" cap="none" spc="0" normalizeH="0" baseline="0" noProof="0">
              <a:ln>
                <a:noFill/>
              </a:ln>
              <a:solidFill>
                <a:srgbClr val="002469"/>
              </a:solidFill>
              <a:effectLst/>
              <a:uLnTx/>
              <a:uFillTx/>
              <a:latin typeface="Arial" charset="0"/>
              <a:cs typeface="Arial" charset="0"/>
            </a:endParaRPr>
          </a:p>
        </p:txBody>
      </p:sp>
      <p:cxnSp>
        <p:nvCxnSpPr>
          <p:cNvPr id="5" name="Straight Connector 4">
            <a:extLst>
              <a:ext uri="{FF2B5EF4-FFF2-40B4-BE49-F238E27FC236}">
                <a16:creationId xmlns:a16="http://schemas.microsoft.com/office/drawing/2014/main" id="{5B9AE253-A5E0-40B5-B626-1A696B3164A5}"/>
              </a:ext>
            </a:extLst>
          </p:cNvPr>
          <p:cNvCxnSpPr/>
          <p:nvPr/>
        </p:nvCxnSpPr>
        <p:spPr>
          <a:xfrm>
            <a:off x="628650" y="1362648"/>
            <a:ext cx="7886700" cy="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6EDADB3C-84CA-40AE-8374-01FEF3F11C78}"/>
              </a:ext>
            </a:extLst>
          </p:cNvPr>
          <p:cNvSpPr txBox="1">
            <a:spLocks/>
          </p:cNvSpPr>
          <p:nvPr/>
        </p:nvSpPr>
        <p:spPr>
          <a:xfrm>
            <a:off x="601766" y="399130"/>
            <a:ext cx="7886700" cy="994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0" i="0" kern="1200">
                <a:solidFill>
                  <a:schemeClr val="accent3"/>
                </a:solidFill>
                <a:latin typeface="Arial" charset="0"/>
                <a:ea typeface="Arial" charset="0"/>
                <a:cs typeface="Arial" charset="0"/>
              </a:defRPr>
            </a:lvl1pPr>
          </a:lstStyle>
          <a:p>
            <a:r>
              <a:rPr lang="en-US"/>
              <a:t>Why Data Compliance?</a:t>
            </a:r>
          </a:p>
        </p:txBody>
      </p:sp>
      <p:sp>
        <p:nvSpPr>
          <p:cNvPr id="7" name="Content Placeholder 2">
            <a:extLst>
              <a:ext uri="{FF2B5EF4-FFF2-40B4-BE49-F238E27FC236}">
                <a16:creationId xmlns:a16="http://schemas.microsoft.com/office/drawing/2014/main" id="{4A071229-23DB-48D3-AD19-8B2C2E320020}"/>
              </a:ext>
            </a:extLst>
          </p:cNvPr>
          <p:cNvSpPr txBox="1">
            <a:spLocks/>
          </p:cNvSpPr>
          <p:nvPr/>
        </p:nvSpPr>
        <p:spPr>
          <a:xfrm>
            <a:off x="363159" y="1631374"/>
            <a:ext cx="7821471" cy="1304734"/>
          </a:xfrm>
          <a:prstGeom prst="rect">
            <a:avLst/>
          </a:prstGeom>
        </p:spPr>
        <p:txBody>
          <a:bodyPr vert="horz" lIns="68580" tIns="34290" rIns="68580" bIns="34290" rtlCol="0" anchor="t">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accent1"/>
                </a:solidFill>
                <a:latin typeface="Times New Roman" charset="0"/>
                <a:ea typeface="Times New Roman" charset="0"/>
                <a:cs typeface="Times New Roman"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accent1"/>
                </a:solidFill>
                <a:latin typeface="Times New Roman" charset="0"/>
                <a:ea typeface="Times New Roman" charset="0"/>
                <a:cs typeface="Times New Roman" charset="0"/>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accent1"/>
                </a:solidFill>
                <a:latin typeface="Times New Roman" charset="0"/>
                <a:ea typeface="Times New Roman" charset="0"/>
                <a:cs typeface="Times New Roman"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accent1"/>
                </a:solidFill>
                <a:latin typeface="Times New Roman" charset="0"/>
                <a:ea typeface="Times New Roman" charset="0"/>
                <a:cs typeface="Times New Roman"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accent1"/>
                </a:solidFill>
                <a:latin typeface="Times New Roman" charset="0"/>
                <a:ea typeface="Times New Roman" charset="0"/>
                <a:cs typeface="Times New Roman"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There are many questions agencies have today about Data Privacy and Compliance;</a:t>
            </a:r>
          </a:p>
        </p:txBody>
      </p:sp>
      <p:sp>
        <p:nvSpPr>
          <p:cNvPr id="3" name="TextBox 2">
            <a:extLst>
              <a:ext uri="{FF2B5EF4-FFF2-40B4-BE49-F238E27FC236}">
                <a16:creationId xmlns:a16="http://schemas.microsoft.com/office/drawing/2014/main" id="{AC1DE624-5B67-482A-9A8C-FF082F31042F}"/>
              </a:ext>
            </a:extLst>
          </p:cNvPr>
          <p:cNvSpPr txBox="1"/>
          <p:nvPr/>
        </p:nvSpPr>
        <p:spPr>
          <a:xfrm>
            <a:off x="-239008" y="2589583"/>
            <a:ext cx="5379791" cy="3231654"/>
          </a:xfrm>
          <a:prstGeom prst="rect">
            <a:avLst/>
          </a:prstGeom>
          <a:noFill/>
        </p:spPr>
        <p:txBody>
          <a:bodyPr wrap="square" rtlCol="0">
            <a:spAutoFit/>
          </a:bodyPr>
          <a:lstStyle/>
          <a:p>
            <a:pPr marL="895335" lvl="1" indent="-285750">
              <a:buFont typeface="Arial" panose="020B0604020202020204" pitchFamily="34" charset="0"/>
              <a:buChar char="•"/>
            </a:pPr>
            <a:r>
              <a:rPr lang="en-US" sz="1800"/>
              <a:t>What kinds of sensitive data does my agency  have?</a:t>
            </a:r>
            <a:endParaRPr lang="en-US" sz="1800">
              <a:cs typeface="Calibri"/>
            </a:endParaRPr>
          </a:p>
          <a:p>
            <a:pPr marL="895335" lvl="1" indent="-285750">
              <a:buFont typeface="Arial" panose="020B0604020202020204" pitchFamily="34" charset="0"/>
              <a:buChar char="•"/>
            </a:pPr>
            <a:r>
              <a:rPr lang="en-US" sz="1800"/>
              <a:t>What liability and exposure does the data my agency manages represent?</a:t>
            </a:r>
            <a:endParaRPr lang="en-US" sz="1800">
              <a:cs typeface="Calibri" panose="020F0502020204030204"/>
            </a:endParaRPr>
          </a:p>
          <a:p>
            <a:pPr marL="895335" lvl="1" indent="-285750">
              <a:buFont typeface="Arial" panose="020B0604020202020204" pitchFamily="34" charset="0"/>
              <a:buChar char="•"/>
            </a:pPr>
            <a:r>
              <a:rPr lang="en-US" sz="1800"/>
              <a:t>What risk does my agency have for breaches?</a:t>
            </a:r>
            <a:endParaRPr lang="en-US" sz="1800">
              <a:cs typeface="Calibri" panose="020F0502020204030204"/>
            </a:endParaRPr>
          </a:p>
          <a:p>
            <a:pPr marL="895335" lvl="1" indent="-285750">
              <a:buFont typeface="Arial" panose="020B0604020202020204" pitchFamily="34" charset="0"/>
              <a:buChar char="•"/>
            </a:pPr>
            <a:r>
              <a:rPr lang="en-US" sz="1800"/>
              <a:t>How do I need to safeguard my agencies data?</a:t>
            </a:r>
            <a:endParaRPr lang="en-US" sz="1800">
              <a:cs typeface="Calibri" panose="020F0502020204030204"/>
            </a:endParaRPr>
          </a:p>
          <a:p>
            <a:pPr marL="895335" lvl="1" indent="-285750">
              <a:buFont typeface="Arial" panose="020B0604020202020204" pitchFamily="34" charset="0"/>
              <a:buChar char="•"/>
            </a:pPr>
            <a:r>
              <a:rPr lang="en-US" sz="1800"/>
              <a:t>Does my agency follow applicable compliance regulations and laws with respect to the way it manages sensitive data?</a:t>
            </a:r>
          </a:p>
          <a:p>
            <a:endParaRPr lang="en-US"/>
          </a:p>
        </p:txBody>
      </p:sp>
      <p:pic>
        <p:nvPicPr>
          <p:cNvPr id="2" name="Picture 1">
            <a:extLst>
              <a:ext uri="{FF2B5EF4-FFF2-40B4-BE49-F238E27FC236}">
                <a16:creationId xmlns:a16="http://schemas.microsoft.com/office/drawing/2014/main" id="{D6906044-2F6C-49AC-BF54-FDB6896B0729}"/>
              </a:ext>
            </a:extLst>
          </p:cNvPr>
          <p:cNvPicPr>
            <a:picLocks noChangeAspect="1"/>
          </p:cNvPicPr>
          <p:nvPr/>
        </p:nvPicPr>
        <p:blipFill>
          <a:blip r:embed="rId4"/>
          <a:stretch>
            <a:fillRect/>
          </a:stretch>
        </p:blipFill>
        <p:spPr>
          <a:xfrm>
            <a:off x="3814875" y="5725647"/>
            <a:ext cx="1826646" cy="630704"/>
          </a:xfrm>
          <a:prstGeom prst="rect">
            <a:avLst/>
          </a:prstGeom>
        </p:spPr>
      </p:pic>
      <p:pic>
        <p:nvPicPr>
          <p:cNvPr id="1026" name="Picture 2" descr="Catch22 (@Catch22) | Twitter">
            <a:extLst>
              <a:ext uri="{FF2B5EF4-FFF2-40B4-BE49-F238E27FC236}">
                <a16:creationId xmlns:a16="http://schemas.microsoft.com/office/drawing/2014/main" id="{EB0293A3-B1B4-4FBD-BE8F-8670F949C5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159" y="5542046"/>
            <a:ext cx="996867" cy="99686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B448A7D-F107-47F2-9645-FF61D5F36FE8}"/>
              </a:ext>
            </a:extLst>
          </p:cNvPr>
          <p:cNvSpPr txBox="1"/>
          <p:nvPr/>
        </p:nvSpPr>
        <p:spPr>
          <a:xfrm>
            <a:off x="1522640" y="5778869"/>
            <a:ext cx="2221634" cy="523220"/>
          </a:xfrm>
          <a:prstGeom prst="rect">
            <a:avLst/>
          </a:prstGeom>
          <a:noFill/>
        </p:spPr>
        <p:txBody>
          <a:bodyPr wrap="none" rtlCol="0">
            <a:spAutoFit/>
          </a:bodyPr>
          <a:lstStyle/>
          <a:p>
            <a:r>
              <a:rPr lang="en-US" sz="1400" b="1">
                <a:solidFill>
                  <a:srgbClr val="FF0000"/>
                </a:solidFill>
              </a:rPr>
              <a:t>No funding but regulations </a:t>
            </a:r>
          </a:p>
          <a:p>
            <a:r>
              <a:rPr lang="en-US" sz="1400" b="1">
                <a:solidFill>
                  <a:srgbClr val="FF0000"/>
                </a:solidFill>
              </a:rPr>
              <a:t>and laws say I MUST do it!</a:t>
            </a:r>
          </a:p>
        </p:txBody>
      </p:sp>
    </p:spTree>
    <p:extLst>
      <p:ext uri="{BB962C8B-B14F-4D97-AF65-F5344CB8AC3E}">
        <p14:creationId xmlns:p14="http://schemas.microsoft.com/office/powerpoint/2010/main" val="2659182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B1410-56EA-49A0-8F86-8E186E4AFEAD}"/>
              </a:ext>
            </a:extLst>
          </p:cNvPr>
          <p:cNvSpPr>
            <a:spLocks noGrp="1"/>
          </p:cNvSpPr>
          <p:nvPr>
            <p:ph type="title"/>
          </p:nvPr>
        </p:nvSpPr>
        <p:spPr/>
        <p:txBody>
          <a:bodyPr/>
          <a:lstStyle/>
          <a:p>
            <a:r>
              <a:rPr lang="en-US" dirty="0"/>
              <a:t>ITEC 8000 Overview</a:t>
            </a:r>
          </a:p>
        </p:txBody>
      </p:sp>
      <p:sp>
        <p:nvSpPr>
          <p:cNvPr id="3" name="Content Placeholder 2">
            <a:extLst>
              <a:ext uri="{FF2B5EF4-FFF2-40B4-BE49-F238E27FC236}">
                <a16:creationId xmlns:a16="http://schemas.microsoft.com/office/drawing/2014/main" id="{8AD5FC80-AF76-41A2-AC4A-5395E7581F25}"/>
              </a:ext>
            </a:extLst>
          </p:cNvPr>
          <p:cNvSpPr>
            <a:spLocks noGrp="1"/>
          </p:cNvSpPr>
          <p:nvPr>
            <p:ph idx="1"/>
          </p:nvPr>
        </p:nvSpPr>
        <p:spPr/>
        <p:txBody>
          <a:bodyPr>
            <a:normAutofit fontScale="92500" lnSpcReduction="20000"/>
          </a:bodyPr>
          <a:lstStyle/>
          <a:p>
            <a:r>
              <a:rPr lang="en-US"/>
              <a:t>8000 Charter</a:t>
            </a:r>
          </a:p>
          <a:p>
            <a:pPr lvl="1"/>
            <a:r>
              <a:rPr lang="en-US"/>
              <a:t>Overall Charter and Responsibilities</a:t>
            </a:r>
          </a:p>
          <a:p>
            <a:r>
              <a:rPr lang="en-US"/>
              <a:t>8010 Governance </a:t>
            </a:r>
          </a:p>
          <a:p>
            <a:pPr lvl="1"/>
            <a:r>
              <a:rPr lang="en-US"/>
              <a:t>Roles &amp; Policy</a:t>
            </a:r>
          </a:p>
          <a:p>
            <a:r>
              <a:rPr lang="en-US"/>
              <a:t>8010A Standards</a:t>
            </a:r>
          </a:p>
          <a:p>
            <a:pPr lvl="1"/>
            <a:r>
              <a:rPr lang="en-US"/>
              <a:t>Data Protection Standards</a:t>
            </a:r>
          </a:p>
          <a:p>
            <a:pPr lvl="1"/>
            <a:r>
              <a:rPr lang="en-US"/>
              <a:t>Classification Standards</a:t>
            </a:r>
          </a:p>
          <a:p>
            <a:pPr lvl="1"/>
            <a:r>
              <a:rPr lang="en-US"/>
              <a:t>Privacy Standards</a:t>
            </a:r>
          </a:p>
          <a:p>
            <a:pPr lvl="1"/>
            <a:r>
              <a:rPr lang="en-US"/>
              <a:t>Retention Standards</a:t>
            </a:r>
          </a:p>
          <a:p>
            <a:r>
              <a:rPr lang="en-US">
                <a:latin typeface="Times New Roman"/>
                <a:cs typeface="Times New Roman"/>
              </a:rPr>
              <a:t>8010B Assessment and Analysis </a:t>
            </a:r>
            <a:r>
              <a:rPr lang="en-US" sz="1900">
                <a:latin typeface="Times New Roman"/>
                <a:cs typeface="Times New Roman"/>
              </a:rPr>
              <a:t>(worksheets)</a:t>
            </a:r>
            <a:endParaRPr lang="en-US">
              <a:latin typeface="Times New Roman"/>
              <a:cs typeface="Times New Roman"/>
            </a:endParaRPr>
          </a:p>
          <a:p>
            <a:pPr lvl="1"/>
            <a:r>
              <a:rPr lang="en-US">
                <a:latin typeface="Times New Roman"/>
                <a:cs typeface="Times New Roman"/>
              </a:rPr>
              <a:t>Data Assessment</a:t>
            </a:r>
          </a:p>
          <a:p>
            <a:pPr lvl="1"/>
            <a:r>
              <a:rPr lang="en-US">
                <a:latin typeface="Times New Roman"/>
                <a:cs typeface="Times New Roman"/>
              </a:rPr>
              <a:t>Privacy Impact Assessment</a:t>
            </a:r>
            <a:endParaRPr lang="en-US"/>
          </a:p>
        </p:txBody>
      </p:sp>
      <p:sp>
        <p:nvSpPr>
          <p:cNvPr id="4" name="Slide Number Placeholder 3">
            <a:extLst>
              <a:ext uri="{FF2B5EF4-FFF2-40B4-BE49-F238E27FC236}">
                <a16:creationId xmlns:a16="http://schemas.microsoft.com/office/drawing/2014/main" id="{A56F0767-AE39-4CD0-B499-84C0D2F0D773}"/>
              </a:ext>
            </a:extLst>
          </p:cNvPr>
          <p:cNvSpPr>
            <a:spLocks noGrp="1"/>
          </p:cNvSpPr>
          <p:nvPr>
            <p:ph type="sldNum" sz="quarter" idx="12"/>
          </p:nvPr>
        </p:nvSpPr>
        <p:spPr/>
        <p:txBody>
          <a:bodyPr/>
          <a:lstStyle/>
          <a:p>
            <a:fld id="{7D16CAC6-79AF-764B-A47E-1F0DD25E8EA2}" type="slidenum">
              <a:rPr lang="en-US" smtClean="0"/>
              <a:t>8</a:t>
            </a:fld>
            <a:endParaRPr lang="en-US"/>
          </a:p>
        </p:txBody>
      </p:sp>
      <p:cxnSp>
        <p:nvCxnSpPr>
          <p:cNvPr id="5" name="Straight Connector 4">
            <a:extLst>
              <a:ext uri="{FF2B5EF4-FFF2-40B4-BE49-F238E27FC236}">
                <a16:creationId xmlns:a16="http://schemas.microsoft.com/office/drawing/2014/main" id="{4E078939-9B08-4995-BE8D-6765F6212A6D}"/>
              </a:ext>
            </a:extLst>
          </p:cNvPr>
          <p:cNvCxnSpPr/>
          <p:nvPr/>
        </p:nvCxnSpPr>
        <p:spPr>
          <a:xfrm>
            <a:off x="628650" y="1362648"/>
            <a:ext cx="7886700" cy="0"/>
          </a:xfrm>
          <a:prstGeom prst="line">
            <a:avLst/>
          </a:prstGeom>
          <a:ln w="444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2560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51522-4320-4C47-8503-DE00F6E4254E}"/>
              </a:ext>
            </a:extLst>
          </p:cNvPr>
          <p:cNvSpPr>
            <a:spLocks noGrp="1"/>
          </p:cNvSpPr>
          <p:nvPr>
            <p:ph type="title"/>
          </p:nvPr>
        </p:nvSpPr>
        <p:spPr/>
        <p:txBody>
          <a:bodyPr/>
          <a:lstStyle/>
          <a:p>
            <a:r>
              <a:rPr lang="en-US" dirty="0">
                <a:cs typeface="Calibri Light"/>
              </a:rPr>
              <a:t>Risks</a:t>
            </a:r>
            <a:endParaRPr lang="en-US" dirty="0"/>
          </a:p>
        </p:txBody>
      </p:sp>
      <p:graphicFrame>
        <p:nvGraphicFramePr>
          <p:cNvPr id="9" name="Content Placeholder 8">
            <a:extLst>
              <a:ext uri="{FF2B5EF4-FFF2-40B4-BE49-F238E27FC236}">
                <a16:creationId xmlns:a16="http://schemas.microsoft.com/office/drawing/2014/main" id="{8A84E181-30A4-4AD2-9E2D-DB1DC1C638A2}"/>
              </a:ext>
            </a:extLst>
          </p:cNvPr>
          <p:cNvGraphicFramePr>
            <a:graphicFrameLocks noGrp="1"/>
          </p:cNvGraphicFramePr>
          <p:nvPr>
            <p:ph idx="1"/>
          </p:nvPr>
        </p:nvGraphicFramePr>
        <p:xfrm>
          <a:off x="628650" y="1825625"/>
          <a:ext cx="78867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a:extLst>
              <a:ext uri="{FF2B5EF4-FFF2-40B4-BE49-F238E27FC236}">
                <a16:creationId xmlns:a16="http://schemas.microsoft.com/office/drawing/2014/main" id="{BAAFA515-56DD-4329-AB13-1A9D934D6C29}"/>
              </a:ext>
            </a:extLst>
          </p:cNvPr>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7D16CAC6-79AF-764B-A47E-1F0DD25E8EA2}" type="slidenum">
              <a:rPr kumimoji="0" lang="en-US" sz="1200" b="1" i="0" u="none" strike="noStrike" kern="1200" cap="none" spc="0" normalizeH="0" baseline="0" noProof="0" smtClean="0">
                <a:ln>
                  <a:noFill/>
                </a:ln>
                <a:solidFill>
                  <a:srgbClr val="002469"/>
                </a:solidFill>
                <a:effectLst/>
                <a:uLnTx/>
                <a:uFillTx/>
                <a:latin typeface="Arial" charset="0"/>
                <a:cs typeface="Arial" charset="0"/>
              </a:rPr>
              <a:pPr marL="0" marR="0" lvl="0" indent="0" algn="r" defTabSz="1219170" rtl="0" eaLnBrk="1" fontAlgn="auto" latinLnBrk="0" hangingPunct="1">
                <a:lnSpc>
                  <a:spcPct val="100000"/>
                </a:lnSpc>
                <a:spcBef>
                  <a:spcPts val="0"/>
                </a:spcBef>
                <a:spcAft>
                  <a:spcPts val="0"/>
                </a:spcAft>
                <a:buClrTx/>
                <a:buSzTx/>
                <a:buFontTx/>
                <a:buNone/>
                <a:tabLst/>
                <a:defRPr/>
              </a:pPr>
              <a:t>9</a:t>
            </a:fld>
            <a:endParaRPr kumimoji="0" lang="en-US" sz="1200" b="1" i="0" u="none" strike="noStrike" kern="1200" cap="none" spc="0" normalizeH="0" baseline="0" noProof="0">
              <a:ln>
                <a:noFill/>
              </a:ln>
              <a:solidFill>
                <a:srgbClr val="002469"/>
              </a:solidFill>
              <a:effectLst/>
              <a:uLnTx/>
              <a:uFillTx/>
              <a:latin typeface="Arial" charset="0"/>
              <a:cs typeface="Arial" charset="0"/>
            </a:endParaRPr>
          </a:p>
        </p:txBody>
      </p:sp>
      <p:cxnSp>
        <p:nvCxnSpPr>
          <p:cNvPr id="5" name="Straight Connector 4">
            <a:extLst>
              <a:ext uri="{FF2B5EF4-FFF2-40B4-BE49-F238E27FC236}">
                <a16:creationId xmlns:a16="http://schemas.microsoft.com/office/drawing/2014/main" id="{5B9AE253-A5E0-40B5-B626-1A696B3164A5}"/>
              </a:ext>
            </a:extLst>
          </p:cNvPr>
          <p:cNvCxnSpPr/>
          <p:nvPr/>
        </p:nvCxnSpPr>
        <p:spPr>
          <a:xfrm>
            <a:off x="628650" y="1362648"/>
            <a:ext cx="7886700" cy="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528BD0B4-8AE7-4F97-BC3B-262857F4520E}"/>
              </a:ext>
            </a:extLst>
          </p:cNvPr>
          <p:cNvSpPr txBox="1">
            <a:spLocks/>
          </p:cNvSpPr>
          <p:nvPr/>
        </p:nvSpPr>
        <p:spPr>
          <a:xfrm>
            <a:off x="567690" y="1502034"/>
            <a:ext cx="7886700" cy="4854317"/>
          </a:xfrm>
          <a:prstGeom prst="rect">
            <a:avLst/>
          </a:prstGeom>
        </p:spPr>
        <p:txBody>
          <a:bodyPr vert="horz" lIns="68580" tIns="34290" rIns="68580" bIns="34290" rtlCol="0" anchor="t">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accent1"/>
                </a:solidFill>
                <a:latin typeface="Times New Roman" charset="0"/>
                <a:ea typeface="Times New Roman" charset="0"/>
                <a:cs typeface="Times New Roman"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accent1"/>
                </a:solidFill>
                <a:latin typeface="Times New Roman" charset="0"/>
                <a:ea typeface="Times New Roman" charset="0"/>
                <a:cs typeface="Times New Roman" charset="0"/>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accent1"/>
                </a:solidFill>
                <a:latin typeface="Times New Roman" charset="0"/>
                <a:ea typeface="Times New Roman" charset="0"/>
                <a:cs typeface="Times New Roman"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accent1"/>
                </a:solidFill>
                <a:latin typeface="Times New Roman" charset="0"/>
                <a:ea typeface="Times New Roman" charset="0"/>
                <a:cs typeface="Times New Roman"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accent1"/>
                </a:solidFill>
                <a:latin typeface="Times New Roman" charset="0"/>
                <a:ea typeface="Times New Roman" charset="0"/>
                <a:cs typeface="Times New Roman"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a:cs typeface="Calibri"/>
              </a:rPr>
              <a:t>Crafting a revised / new policy for a data administration in the current situation risks that:</a:t>
            </a:r>
          </a:p>
          <a:p>
            <a:pPr>
              <a:lnSpc>
                <a:spcPct val="100000"/>
              </a:lnSpc>
            </a:pPr>
            <a:r>
              <a:rPr lang="en-US" sz="1800">
                <a:solidFill>
                  <a:schemeClr val="tx1"/>
                </a:solidFill>
                <a:latin typeface="Times New Roman"/>
                <a:cs typeface="Calibri"/>
              </a:rPr>
              <a:t>It becomes a mandate without buy-in, training and resources (technical / human). </a:t>
            </a:r>
            <a:endParaRPr lang="en-US" sz="1800">
              <a:solidFill>
                <a:schemeClr val="tx1"/>
              </a:solidFill>
              <a:cs typeface="Calibri"/>
            </a:endParaRPr>
          </a:p>
          <a:p>
            <a:pPr>
              <a:lnSpc>
                <a:spcPct val="100000"/>
              </a:lnSpc>
            </a:pPr>
            <a:r>
              <a:rPr lang="en-US" sz="1800">
                <a:solidFill>
                  <a:schemeClr val="tx1"/>
                </a:solidFill>
                <a:latin typeface="Times New Roman"/>
                <a:cs typeface="Calibri"/>
              </a:rPr>
              <a:t>We will miss best practices and lessons learned (as well as unique needs / capabilities) from our own environment.</a:t>
            </a:r>
          </a:p>
          <a:p>
            <a:pPr>
              <a:lnSpc>
                <a:spcPct val="100000"/>
              </a:lnSpc>
            </a:pPr>
            <a:r>
              <a:rPr lang="en-US" sz="1800">
                <a:solidFill>
                  <a:schemeClr val="tx1"/>
                </a:solidFill>
                <a:latin typeface="Times New Roman"/>
                <a:cs typeface="Calibri"/>
              </a:rPr>
              <a:t>One-size-fits-all represents a compromise and therefore may fall short for larger, more complex agencies.</a:t>
            </a:r>
          </a:p>
          <a:p>
            <a:pPr>
              <a:lnSpc>
                <a:spcPct val="100000"/>
              </a:lnSpc>
            </a:pPr>
            <a:r>
              <a:rPr lang="en-US" sz="1800">
                <a:solidFill>
                  <a:schemeClr val="tx1"/>
                </a:solidFill>
                <a:latin typeface="Times New Roman"/>
                <a:cs typeface="Calibri"/>
              </a:rPr>
              <a:t>May require significant updates as we incorporate wider state participation and involvement.</a:t>
            </a:r>
          </a:p>
          <a:p>
            <a:pPr>
              <a:lnSpc>
                <a:spcPct val="100000"/>
              </a:lnSpc>
            </a:pPr>
            <a:r>
              <a:rPr lang="en-US" sz="1800">
                <a:solidFill>
                  <a:schemeClr val="tx1"/>
                </a:solidFill>
                <a:latin typeface="Times New Roman"/>
                <a:cs typeface="Calibri"/>
              </a:rPr>
              <a:t>Data is a commodity, and the state will miss the opportunities for new efficiencies if it fails to embrace Data Governance</a:t>
            </a:r>
            <a:r>
              <a:rPr lang="en-US" sz="2000">
                <a:solidFill>
                  <a:schemeClr val="tx1"/>
                </a:solidFill>
                <a:latin typeface="Times New Roman"/>
                <a:cs typeface="Calibri"/>
              </a:rPr>
              <a:t>.</a:t>
            </a:r>
          </a:p>
          <a:p>
            <a:pPr>
              <a:lnSpc>
                <a:spcPct val="100000"/>
              </a:lnSpc>
            </a:pPr>
            <a:endParaRPr lang="en-US" sz="2400">
              <a:latin typeface="Times New Roman"/>
              <a:cs typeface="Calibri"/>
            </a:endParaRPr>
          </a:p>
          <a:p>
            <a:pPr>
              <a:lnSpc>
                <a:spcPct val="100000"/>
              </a:lnSpc>
            </a:pPr>
            <a:endParaRPr lang="en-US" sz="2400">
              <a:cs typeface="Calibri"/>
            </a:endParaRPr>
          </a:p>
          <a:p>
            <a:pPr marL="0" indent="0">
              <a:lnSpc>
                <a:spcPct val="120000"/>
              </a:lnSpc>
              <a:buNone/>
            </a:pPr>
            <a:endParaRPr lang="en-US">
              <a:cs typeface="Calibri"/>
            </a:endParaRPr>
          </a:p>
          <a:p>
            <a:endParaRPr lang="en-US" sz="2400">
              <a:cs typeface="Calibri"/>
            </a:endParaRPr>
          </a:p>
        </p:txBody>
      </p:sp>
    </p:spTree>
    <p:extLst>
      <p:ext uri="{BB962C8B-B14F-4D97-AF65-F5344CB8AC3E}">
        <p14:creationId xmlns:p14="http://schemas.microsoft.com/office/powerpoint/2010/main" val="552417608"/>
      </p:ext>
    </p:extLst>
  </p:cSld>
  <p:clrMapOvr>
    <a:masterClrMapping/>
  </p:clrMapOvr>
</p:sld>
</file>

<file path=ppt/theme/theme1.xml><?xml version="1.0" encoding="utf-8"?>
<a:theme xmlns:a="http://schemas.openxmlformats.org/drawingml/2006/main" name="Office Theme">
  <a:themeElements>
    <a:clrScheme name="Custom 2">
      <a:dk1>
        <a:srgbClr val="000000"/>
      </a:dk1>
      <a:lt1>
        <a:srgbClr val="FFFFFF"/>
      </a:lt1>
      <a:dk2>
        <a:srgbClr val="44546A"/>
      </a:dk2>
      <a:lt2>
        <a:srgbClr val="E7E6E6"/>
      </a:lt2>
      <a:accent1>
        <a:srgbClr val="002469"/>
      </a:accent1>
      <a:accent2>
        <a:srgbClr val="F0AC02"/>
      </a:accent2>
      <a:accent3>
        <a:srgbClr val="002469"/>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ansas_theme" id="{BA600293-3C8A-8141-B952-9861FAC514CE}" vid="{1D71E1A7-547A-F14D-AB51-6CBD74F1EB7B}"/>
    </a:ext>
  </a:extLst>
</a:theme>
</file>

<file path=ppt/theme/theme2.xml><?xml version="1.0" encoding="utf-8"?>
<a:theme xmlns:a="http://schemas.openxmlformats.org/drawingml/2006/main" name="1_Office Theme">
  <a:themeElements>
    <a:clrScheme name="Custom 2">
      <a:dk1>
        <a:srgbClr val="000000"/>
      </a:dk1>
      <a:lt1>
        <a:srgbClr val="FFFFFF"/>
      </a:lt1>
      <a:dk2>
        <a:srgbClr val="44546A"/>
      </a:dk2>
      <a:lt2>
        <a:srgbClr val="E7E6E6"/>
      </a:lt2>
      <a:accent1>
        <a:srgbClr val="002469"/>
      </a:accent1>
      <a:accent2>
        <a:srgbClr val="F0AC02"/>
      </a:accent2>
      <a:accent3>
        <a:srgbClr val="002469"/>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ansas_theme" id="{BA600293-3C8A-8141-B952-9861FAC514CE}" vid="{0D840CDD-34EC-5548-AC5D-00B8939D1006}"/>
    </a:ext>
  </a:extLst>
</a:theme>
</file>

<file path=ppt/theme/theme3.xml><?xml version="1.0" encoding="utf-8"?>
<a:theme xmlns:a="http://schemas.openxmlformats.org/drawingml/2006/main" name="3_Office Theme">
  <a:themeElements>
    <a:clrScheme name="Custom 2">
      <a:dk1>
        <a:srgbClr val="000000"/>
      </a:dk1>
      <a:lt1>
        <a:srgbClr val="FFFFFF"/>
      </a:lt1>
      <a:dk2>
        <a:srgbClr val="44546A"/>
      </a:dk2>
      <a:lt2>
        <a:srgbClr val="E7E6E6"/>
      </a:lt2>
      <a:accent1>
        <a:srgbClr val="002469"/>
      </a:accent1>
      <a:accent2>
        <a:srgbClr val="F0AC02"/>
      </a:accent2>
      <a:accent3>
        <a:srgbClr val="002469"/>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ITS Presentation Template" id="{D4B03910-F0BA-41D9-B24B-829CF3DBC9B2}" vid="{3C20A588-79BD-428E-8A00-CD6A7F8F43C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D1316C8C1CDF45AF6247015AD29AE5" ma:contentTypeVersion="2" ma:contentTypeDescription="Create a new document." ma:contentTypeScope="" ma:versionID="187351c53d11486270b1d25c36112896">
  <xsd:schema xmlns:xsd="http://www.w3.org/2001/XMLSchema" xmlns:xs="http://www.w3.org/2001/XMLSchema" xmlns:p="http://schemas.microsoft.com/office/2006/metadata/properties" xmlns:ns2="3a605740-a740-435b-8629-af9273420ad9" targetNamespace="http://schemas.microsoft.com/office/2006/metadata/properties" ma:root="true" ma:fieldsID="5e5eb32380704d836f0037283748d802" ns2:_="">
    <xsd:import namespace="3a605740-a740-435b-8629-af9273420ad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605740-a740-435b-8629-af9273420a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BA6E11C-E3D2-4C79-B6EC-D2BF3EBC94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605740-a740-435b-8629-af9273420a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D2444E-D70E-486F-BF15-8EAD36F5DD97}">
  <ds:schemaRefs>
    <ds:schemaRef ds:uri="http://schemas.microsoft.com/sharepoint/v3/contenttype/forms"/>
  </ds:schemaRefs>
</ds:datastoreItem>
</file>

<file path=customXml/itemProps3.xml><?xml version="1.0" encoding="utf-8"?>
<ds:datastoreItem xmlns:ds="http://schemas.openxmlformats.org/officeDocument/2006/customXml" ds:itemID="{ED89B6D0-5CBC-471F-A5B6-94696AFA9AB7}">
  <ds:schemaRefs>
    <ds:schemaRef ds:uri="http://purl.org/dc/dcmitype/"/>
    <ds:schemaRef ds:uri="http://schemas.microsoft.com/office/infopath/2007/PartnerControls"/>
    <ds:schemaRef ds:uri="http://schemas.microsoft.com/office/2006/documentManagement/types"/>
    <ds:schemaRef ds:uri="http://schemas.microsoft.com/office/2006/metadata/properties"/>
    <ds:schemaRef ds:uri="http://purl.org/dc/terms/"/>
    <ds:schemaRef ds:uri="http://schemas.openxmlformats.org/package/2006/metadata/core-properties"/>
    <ds:schemaRef ds:uri="3a605740-a740-435b-8629-af9273420ad9"/>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0</TotalTime>
  <Words>1021</Words>
  <Application>Microsoft Office PowerPoint</Application>
  <PresentationFormat>On-screen Show (4:3)</PresentationFormat>
  <Paragraphs>243</Paragraphs>
  <Slides>13</Slides>
  <Notes>11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13</vt:i4>
      </vt:variant>
    </vt:vector>
  </HeadingPairs>
  <TitlesOfParts>
    <vt:vector size="23" baseType="lpstr">
      <vt:lpstr>Arial</vt:lpstr>
      <vt:lpstr>Arial Black</vt:lpstr>
      <vt:lpstr>Calibri</vt:lpstr>
      <vt:lpstr>Calibri Light</vt:lpstr>
      <vt:lpstr>Palatino Linotype</vt:lpstr>
      <vt:lpstr>Times New Roman</vt:lpstr>
      <vt:lpstr>Wingdings</vt:lpstr>
      <vt:lpstr>Office Theme</vt:lpstr>
      <vt:lpstr>1_Office Theme</vt:lpstr>
      <vt:lpstr>3_Office Theme</vt:lpstr>
      <vt:lpstr>ITEC 8000 Re-write</vt:lpstr>
      <vt:lpstr>Background</vt:lpstr>
      <vt:lpstr>Goals for the rewrite</vt:lpstr>
      <vt:lpstr>Working Policy Team</vt:lpstr>
      <vt:lpstr>PowerPoint Presentation</vt:lpstr>
      <vt:lpstr>PowerPoint Presentation</vt:lpstr>
      <vt:lpstr>PowerPoint Presentation</vt:lpstr>
      <vt:lpstr>ITEC 8000 Overview</vt:lpstr>
      <vt:lpstr>Risks</vt:lpstr>
      <vt:lpstr>Proposed Next Steps</vt:lpstr>
      <vt:lpstr>Three-phase blueprint for building a business-aligned, enabling data governance program (courtesy of Info-Tech)</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Branch Information Technology</dc:title>
  <dc:creator>Burns-Wallace, DeAngela [DA]</dc:creator>
  <cp:lastModifiedBy>Abraham, Mark [OITS]</cp:lastModifiedBy>
  <cp:revision>68</cp:revision>
  <cp:lastPrinted>2019-10-18T20:38:21Z</cp:lastPrinted>
  <dcterms:created xsi:type="dcterms:W3CDTF">2019-10-18T05:28:20Z</dcterms:created>
  <dcterms:modified xsi:type="dcterms:W3CDTF">2021-03-09T20:00:30Z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0x01010043D1316C8C1CDF45AF6247015AD29AE5</vt:lpwstr>
  </property>
</Properties>
</file>