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58" r:id="rId5"/>
    <p:sldId id="260" r:id="rId6"/>
    <p:sldId id="295" r:id="rId7"/>
    <p:sldId id="296" r:id="rId8"/>
    <p:sldId id="266" r:id="rId9"/>
    <p:sldId id="269" r:id="rId10"/>
    <p:sldId id="267" r:id="rId11"/>
    <p:sldId id="265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41" autoAdjust="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j\Desktop\inflow_ccdf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45844269466318"/>
          <c:y val="5.0925925925925923E-2"/>
          <c:w val="0.82159011373578306"/>
          <c:h val="0.80463764946048411"/>
        </c:manualLayout>
      </c:layout>
      <c:scatterChart>
        <c:scatterStyle val="lineMarker"/>
        <c:varyColors val="0"/>
        <c:ser>
          <c:idx val="0"/>
          <c:order val="0"/>
          <c:tx>
            <c:v>inflow</c:v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inflow_ccdf!$B$2:$B$2372</c:f>
              <c:numCache>
                <c:formatCode>General</c:formatCode>
                <c:ptCount val="2371"/>
                <c:pt idx="0">
                  <c:v>-5.7166509620000001</c:v>
                </c:pt>
                <c:pt idx="1">
                  <c:v>-5.7166509620000001</c:v>
                </c:pt>
                <c:pt idx="2">
                  <c:v>-5.7166509620000001</c:v>
                </c:pt>
                <c:pt idx="3">
                  <c:v>-5.7166509620000001</c:v>
                </c:pt>
                <c:pt idx="4">
                  <c:v>-5.7166509620000001</c:v>
                </c:pt>
                <c:pt idx="5">
                  <c:v>-5.7166509620000001</c:v>
                </c:pt>
                <c:pt idx="6">
                  <c:v>-5.7166509620000001</c:v>
                </c:pt>
                <c:pt idx="7">
                  <c:v>-5.7166509620000001</c:v>
                </c:pt>
                <c:pt idx="8">
                  <c:v>-5.7166509620000001</c:v>
                </c:pt>
                <c:pt idx="9">
                  <c:v>-5.7166509620000001</c:v>
                </c:pt>
                <c:pt idx="10">
                  <c:v>-5.7166509620000001</c:v>
                </c:pt>
                <c:pt idx="11">
                  <c:v>-5.7166509620000001</c:v>
                </c:pt>
                <c:pt idx="12">
                  <c:v>-5.6752582760000001</c:v>
                </c:pt>
                <c:pt idx="13">
                  <c:v>-5.6752582760000001</c:v>
                </c:pt>
                <c:pt idx="14">
                  <c:v>-5.6752582760000001</c:v>
                </c:pt>
                <c:pt idx="15">
                  <c:v>-5.6752582760000001</c:v>
                </c:pt>
                <c:pt idx="16">
                  <c:v>-5.6752582760000001</c:v>
                </c:pt>
                <c:pt idx="17">
                  <c:v>-5.6752582760000001</c:v>
                </c:pt>
                <c:pt idx="18">
                  <c:v>-5.6752582760000001</c:v>
                </c:pt>
                <c:pt idx="19">
                  <c:v>-5.6752582760000001</c:v>
                </c:pt>
                <c:pt idx="20">
                  <c:v>-5.6752582760000001</c:v>
                </c:pt>
                <c:pt idx="21">
                  <c:v>-5.6374697149999999</c:v>
                </c:pt>
                <c:pt idx="22">
                  <c:v>-5.6374697149999999</c:v>
                </c:pt>
                <c:pt idx="23">
                  <c:v>-5.6374697149999999</c:v>
                </c:pt>
                <c:pt idx="24">
                  <c:v>-5.6374697149999999</c:v>
                </c:pt>
                <c:pt idx="25">
                  <c:v>-5.6374697149999999</c:v>
                </c:pt>
                <c:pt idx="26">
                  <c:v>-5.6027076090000003</c:v>
                </c:pt>
                <c:pt idx="27">
                  <c:v>-5.6027076090000003</c:v>
                </c:pt>
                <c:pt idx="28">
                  <c:v>-5.6027076090000003</c:v>
                </c:pt>
                <c:pt idx="29">
                  <c:v>-5.6027076090000003</c:v>
                </c:pt>
                <c:pt idx="30">
                  <c:v>-5.6027076090000003</c:v>
                </c:pt>
                <c:pt idx="31">
                  <c:v>-5.6027076090000003</c:v>
                </c:pt>
                <c:pt idx="32">
                  <c:v>-5.6027076090000003</c:v>
                </c:pt>
                <c:pt idx="33">
                  <c:v>-5.6027076090000003</c:v>
                </c:pt>
                <c:pt idx="34">
                  <c:v>-5.6027076090000003</c:v>
                </c:pt>
                <c:pt idx="35">
                  <c:v>-5.5705229259999998</c:v>
                </c:pt>
                <c:pt idx="36">
                  <c:v>-5.5705229259999998</c:v>
                </c:pt>
                <c:pt idx="37">
                  <c:v>-5.5705229259999998</c:v>
                </c:pt>
                <c:pt idx="38">
                  <c:v>-5.5705229259999998</c:v>
                </c:pt>
                <c:pt idx="39">
                  <c:v>-5.5705229259999998</c:v>
                </c:pt>
                <c:pt idx="40">
                  <c:v>-5.5705229259999998</c:v>
                </c:pt>
                <c:pt idx="41">
                  <c:v>-5.5705229259999998</c:v>
                </c:pt>
                <c:pt idx="42">
                  <c:v>-5.5705229259999998</c:v>
                </c:pt>
                <c:pt idx="43">
                  <c:v>-5.5405597020000004</c:v>
                </c:pt>
                <c:pt idx="44">
                  <c:v>-5.5405597020000004</c:v>
                </c:pt>
                <c:pt idx="45">
                  <c:v>-5.5405597020000004</c:v>
                </c:pt>
                <c:pt idx="46">
                  <c:v>-5.5405597020000004</c:v>
                </c:pt>
                <c:pt idx="47">
                  <c:v>-5.5125309790000001</c:v>
                </c:pt>
                <c:pt idx="48">
                  <c:v>-5.5125309790000001</c:v>
                </c:pt>
                <c:pt idx="49">
                  <c:v>-5.5125309790000001</c:v>
                </c:pt>
                <c:pt idx="50">
                  <c:v>-5.5125309790000001</c:v>
                </c:pt>
                <c:pt idx="51">
                  <c:v>-5.4862020400000002</c:v>
                </c:pt>
                <c:pt idx="52">
                  <c:v>-5.4862020400000002</c:v>
                </c:pt>
                <c:pt idx="53">
                  <c:v>-5.4862020400000002</c:v>
                </c:pt>
                <c:pt idx="54">
                  <c:v>-5.4862020400000002</c:v>
                </c:pt>
                <c:pt idx="55">
                  <c:v>-5.4862020400000002</c:v>
                </c:pt>
                <c:pt idx="56">
                  <c:v>-5.4862020400000002</c:v>
                </c:pt>
                <c:pt idx="57">
                  <c:v>-5.4862020400000002</c:v>
                </c:pt>
                <c:pt idx="58">
                  <c:v>-5.4862020400000002</c:v>
                </c:pt>
                <c:pt idx="59">
                  <c:v>-5.4862020400000002</c:v>
                </c:pt>
                <c:pt idx="60">
                  <c:v>-5.4613784560000003</c:v>
                </c:pt>
                <c:pt idx="61">
                  <c:v>-5.4613784560000003</c:v>
                </c:pt>
                <c:pt idx="62">
                  <c:v>-5.4613784560000003</c:v>
                </c:pt>
                <c:pt idx="63">
                  <c:v>-5.4613784560000003</c:v>
                </c:pt>
                <c:pt idx="64">
                  <c:v>-5.4613784560000003</c:v>
                </c:pt>
                <c:pt idx="65">
                  <c:v>-5.4613784560000003</c:v>
                </c:pt>
                <c:pt idx="66">
                  <c:v>-5.4613784560000003</c:v>
                </c:pt>
                <c:pt idx="67">
                  <c:v>-5.4613784560000003</c:v>
                </c:pt>
                <c:pt idx="68">
                  <c:v>-5.4613784560000003</c:v>
                </c:pt>
                <c:pt idx="69">
                  <c:v>-5.4613784560000003</c:v>
                </c:pt>
                <c:pt idx="70">
                  <c:v>-5.4613784560000003</c:v>
                </c:pt>
                <c:pt idx="71">
                  <c:v>-5.4613784560000003</c:v>
                </c:pt>
                <c:pt idx="72">
                  <c:v>-5.4378973610000001</c:v>
                </c:pt>
                <c:pt idx="73">
                  <c:v>-5.4378973610000001</c:v>
                </c:pt>
                <c:pt idx="74">
                  <c:v>-5.4378973610000001</c:v>
                </c:pt>
                <c:pt idx="75">
                  <c:v>-5.4378973610000001</c:v>
                </c:pt>
                <c:pt idx="76">
                  <c:v>-5.4378973610000001</c:v>
                </c:pt>
                <c:pt idx="77">
                  <c:v>-5.4378973610000001</c:v>
                </c:pt>
                <c:pt idx="78">
                  <c:v>-5.4378973610000001</c:v>
                </c:pt>
                <c:pt idx="79">
                  <c:v>-5.4378973610000001</c:v>
                </c:pt>
                <c:pt idx="80">
                  <c:v>-5.4378973610000001</c:v>
                </c:pt>
                <c:pt idx="81">
                  <c:v>-5.4378973610000001</c:v>
                </c:pt>
                <c:pt idx="82">
                  <c:v>-5.4378973610000001</c:v>
                </c:pt>
                <c:pt idx="83">
                  <c:v>-5.4378973610000001</c:v>
                </c:pt>
                <c:pt idx="84">
                  <c:v>-5.4156209659999996</c:v>
                </c:pt>
                <c:pt idx="85">
                  <c:v>-5.4156209659999996</c:v>
                </c:pt>
                <c:pt idx="86">
                  <c:v>-5.4156209659999996</c:v>
                </c:pt>
                <c:pt idx="87">
                  <c:v>-5.4156209659999996</c:v>
                </c:pt>
                <c:pt idx="88">
                  <c:v>-5.4156209659999996</c:v>
                </c:pt>
                <c:pt idx="89">
                  <c:v>-5.4156209659999996</c:v>
                </c:pt>
                <c:pt idx="90">
                  <c:v>-5.4156209659999996</c:v>
                </c:pt>
                <c:pt idx="91">
                  <c:v>-5.4156209659999996</c:v>
                </c:pt>
                <c:pt idx="92">
                  <c:v>-5.4156209659999996</c:v>
                </c:pt>
                <c:pt idx="93">
                  <c:v>-5.4156209659999996</c:v>
                </c:pt>
                <c:pt idx="94">
                  <c:v>-5.4156209659999996</c:v>
                </c:pt>
                <c:pt idx="95">
                  <c:v>-5.4156209659999996</c:v>
                </c:pt>
                <c:pt idx="96">
                  <c:v>-5.3944316670000001</c:v>
                </c:pt>
                <c:pt idx="97">
                  <c:v>-5.3944316670000001</c:v>
                </c:pt>
                <c:pt idx="98">
                  <c:v>-5.3944316670000001</c:v>
                </c:pt>
                <c:pt idx="99">
                  <c:v>-5.3944316670000001</c:v>
                </c:pt>
                <c:pt idx="100">
                  <c:v>-5.3944316670000001</c:v>
                </c:pt>
                <c:pt idx="101">
                  <c:v>-5.3944316670000001</c:v>
                </c:pt>
                <c:pt idx="102">
                  <c:v>-5.3742282809999997</c:v>
                </c:pt>
                <c:pt idx="103">
                  <c:v>-5.3742282809999997</c:v>
                </c:pt>
                <c:pt idx="104">
                  <c:v>-5.3742282809999997</c:v>
                </c:pt>
                <c:pt idx="105">
                  <c:v>-5.3742282809999997</c:v>
                </c:pt>
                <c:pt idx="106">
                  <c:v>-5.3742282809999997</c:v>
                </c:pt>
                <c:pt idx="107">
                  <c:v>-5.3549231260000001</c:v>
                </c:pt>
                <c:pt idx="108">
                  <c:v>-5.3549231260000001</c:v>
                </c:pt>
                <c:pt idx="109">
                  <c:v>-5.3549231260000001</c:v>
                </c:pt>
                <c:pt idx="110">
                  <c:v>-5.3549231260000001</c:v>
                </c:pt>
                <c:pt idx="111">
                  <c:v>-5.3364397200000004</c:v>
                </c:pt>
                <c:pt idx="112">
                  <c:v>-5.3364397200000004</c:v>
                </c:pt>
                <c:pt idx="113">
                  <c:v>-5.3364397200000004</c:v>
                </c:pt>
                <c:pt idx="114">
                  <c:v>-5.3364397200000004</c:v>
                </c:pt>
                <c:pt idx="115">
                  <c:v>-5.3364397200000004</c:v>
                </c:pt>
                <c:pt idx="116">
                  <c:v>-5.3364397200000004</c:v>
                </c:pt>
                <c:pt idx="117">
                  <c:v>-5.3364397200000004</c:v>
                </c:pt>
                <c:pt idx="118">
                  <c:v>-5.3364397200000004</c:v>
                </c:pt>
                <c:pt idx="119">
                  <c:v>-5.3364397200000004</c:v>
                </c:pt>
                <c:pt idx="120">
                  <c:v>-5.3364397200000004</c:v>
                </c:pt>
                <c:pt idx="121">
                  <c:v>-5.3187109530000001</c:v>
                </c:pt>
                <c:pt idx="122">
                  <c:v>-5.3187109530000001</c:v>
                </c:pt>
                <c:pt idx="123">
                  <c:v>-5.3016776139999999</c:v>
                </c:pt>
                <c:pt idx="124">
                  <c:v>-5.3016776139999999</c:v>
                </c:pt>
                <c:pt idx="125">
                  <c:v>-5.2852871969999997</c:v>
                </c:pt>
                <c:pt idx="126">
                  <c:v>-5.2852871969999997</c:v>
                </c:pt>
                <c:pt idx="127">
                  <c:v>-5.2852871969999997</c:v>
                </c:pt>
                <c:pt idx="128">
                  <c:v>-5.2852871969999997</c:v>
                </c:pt>
                <c:pt idx="129">
                  <c:v>-5.2694929300000002</c:v>
                </c:pt>
                <c:pt idx="130">
                  <c:v>-5.2694929300000002</c:v>
                </c:pt>
                <c:pt idx="131">
                  <c:v>-5.2694929300000002</c:v>
                </c:pt>
                <c:pt idx="132">
                  <c:v>-5.2694929300000002</c:v>
                </c:pt>
                <c:pt idx="133">
                  <c:v>-5.2694929300000002</c:v>
                </c:pt>
                <c:pt idx="134">
                  <c:v>-5.2694929300000002</c:v>
                </c:pt>
                <c:pt idx="135">
                  <c:v>-5.254252964</c:v>
                </c:pt>
                <c:pt idx="136">
                  <c:v>-5.239529707</c:v>
                </c:pt>
                <c:pt idx="137">
                  <c:v>-5.239529707</c:v>
                </c:pt>
                <c:pt idx="138">
                  <c:v>-5.239529707</c:v>
                </c:pt>
                <c:pt idx="139">
                  <c:v>-5.239529707</c:v>
                </c:pt>
                <c:pt idx="140">
                  <c:v>-5.225289268</c:v>
                </c:pt>
                <c:pt idx="141">
                  <c:v>-5.225289268</c:v>
                </c:pt>
                <c:pt idx="142">
                  <c:v>-5.225289268</c:v>
                </c:pt>
                <c:pt idx="143">
                  <c:v>-5.225289268</c:v>
                </c:pt>
                <c:pt idx="144">
                  <c:v>-5.225289268</c:v>
                </c:pt>
                <c:pt idx="145">
                  <c:v>-5.225289268</c:v>
                </c:pt>
                <c:pt idx="146">
                  <c:v>-5.225289268</c:v>
                </c:pt>
                <c:pt idx="147">
                  <c:v>-5.225289268</c:v>
                </c:pt>
                <c:pt idx="148">
                  <c:v>-5.2115009829999996</c:v>
                </c:pt>
                <c:pt idx="149">
                  <c:v>-5.2115009829999996</c:v>
                </c:pt>
                <c:pt idx="150">
                  <c:v>-5.2115009829999996</c:v>
                </c:pt>
                <c:pt idx="151">
                  <c:v>-5.2115009829999996</c:v>
                </c:pt>
                <c:pt idx="152">
                  <c:v>-5.2115009829999996</c:v>
                </c:pt>
                <c:pt idx="153">
                  <c:v>-5.1981370220000001</c:v>
                </c:pt>
                <c:pt idx="154">
                  <c:v>-5.1981370220000001</c:v>
                </c:pt>
                <c:pt idx="155">
                  <c:v>-5.1981370220000001</c:v>
                </c:pt>
                <c:pt idx="156">
                  <c:v>-5.1981370220000001</c:v>
                </c:pt>
                <c:pt idx="157">
                  <c:v>-5.1981370220000001</c:v>
                </c:pt>
                <c:pt idx="158">
                  <c:v>-5.1981370220000001</c:v>
                </c:pt>
                <c:pt idx="159">
                  <c:v>-5.1851720439999998</c:v>
                </c:pt>
                <c:pt idx="160">
                  <c:v>-5.1851720439999998</c:v>
                </c:pt>
                <c:pt idx="161">
                  <c:v>-5.1851720439999998</c:v>
                </c:pt>
                <c:pt idx="162">
                  <c:v>-5.1725829169999997</c:v>
                </c:pt>
                <c:pt idx="163">
                  <c:v>-5.1725829169999997</c:v>
                </c:pt>
                <c:pt idx="164">
                  <c:v>-5.1725829169999997</c:v>
                </c:pt>
                <c:pt idx="165">
                  <c:v>-5.1725829169999997</c:v>
                </c:pt>
                <c:pt idx="166">
                  <c:v>-5.1725829169999997</c:v>
                </c:pt>
                <c:pt idx="167">
                  <c:v>-5.1725829169999997</c:v>
                </c:pt>
                <c:pt idx="168">
                  <c:v>-5.1603484609999999</c:v>
                </c:pt>
                <c:pt idx="169">
                  <c:v>-5.1603484609999999</c:v>
                </c:pt>
                <c:pt idx="170">
                  <c:v>-5.1603484609999999</c:v>
                </c:pt>
                <c:pt idx="171">
                  <c:v>-5.1603484609999999</c:v>
                </c:pt>
                <c:pt idx="172">
                  <c:v>-5.1603484609999999</c:v>
                </c:pt>
                <c:pt idx="173">
                  <c:v>-5.1603484609999999</c:v>
                </c:pt>
                <c:pt idx="174">
                  <c:v>-5.1484492370000003</c:v>
                </c:pt>
                <c:pt idx="175">
                  <c:v>-5.1484492370000003</c:v>
                </c:pt>
                <c:pt idx="176">
                  <c:v>-5.1484492370000003</c:v>
                </c:pt>
                <c:pt idx="177">
                  <c:v>-5.1484492370000003</c:v>
                </c:pt>
                <c:pt idx="178">
                  <c:v>-5.1368673649999996</c:v>
                </c:pt>
                <c:pt idx="179">
                  <c:v>-5.1368673649999996</c:v>
                </c:pt>
                <c:pt idx="180">
                  <c:v>-5.1368673649999996</c:v>
                </c:pt>
                <c:pt idx="181">
                  <c:v>-5.1368673649999996</c:v>
                </c:pt>
                <c:pt idx="182">
                  <c:v>-5.1368673649999996</c:v>
                </c:pt>
                <c:pt idx="183">
                  <c:v>-5.1368673649999996</c:v>
                </c:pt>
                <c:pt idx="184">
                  <c:v>-5.1368673649999996</c:v>
                </c:pt>
                <c:pt idx="185">
                  <c:v>-5.1255863550000003</c:v>
                </c:pt>
                <c:pt idx="186">
                  <c:v>-5.1255863550000003</c:v>
                </c:pt>
                <c:pt idx="187">
                  <c:v>-5.1255863550000003</c:v>
                </c:pt>
                <c:pt idx="188">
                  <c:v>-5.1255863550000003</c:v>
                </c:pt>
                <c:pt idx="189">
                  <c:v>-5.1255863550000003</c:v>
                </c:pt>
                <c:pt idx="190">
                  <c:v>-5.1255863550000003</c:v>
                </c:pt>
                <c:pt idx="191">
                  <c:v>-5.1145909700000001</c:v>
                </c:pt>
                <c:pt idx="192">
                  <c:v>-5.1145909700000001</c:v>
                </c:pt>
                <c:pt idx="193">
                  <c:v>-5.103867105</c:v>
                </c:pt>
                <c:pt idx="194">
                  <c:v>-5.103867105</c:v>
                </c:pt>
                <c:pt idx="195">
                  <c:v>-5.103867105</c:v>
                </c:pt>
                <c:pt idx="196">
                  <c:v>-5.103867105</c:v>
                </c:pt>
                <c:pt idx="197">
                  <c:v>-5.103867105</c:v>
                </c:pt>
                <c:pt idx="198">
                  <c:v>-5.103867105</c:v>
                </c:pt>
                <c:pt idx="199">
                  <c:v>-5.103867105</c:v>
                </c:pt>
                <c:pt idx="200">
                  <c:v>-5.0934016709999996</c:v>
                </c:pt>
                <c:pt idx="201">
                  <c:v>-5.0934016709999996</c:v>
                </c:pt>
                <c:pt idx="202">
                  <c:v>-5.0934016709999996</c:v>
                </c:pt>
                <c:pt idx="203">
                  <c:v>-5.0934016709999996</c:v>
                </c:pt>
                <c:pt idx="204">
                  <c:v>-5.083182506</c:v>
                </c:pt>
                <c:pt idx="205">
                  <c:v>-5.083182506</c:v>
                </c:pt>
                <c:pt idx="206">
                  <c:v>-5.083182506</c:v>
                </c:pt>
                <c:pt idx="207">
                  <c:v>-5.0731982850000001</c:v>
                </c:pt>
                <c:pt idx="208">
                  <c:v>-5.0731982850000001</c:v>
                </c:pt>
                <c:pt idx="209">
                  <c:v>-5.0634384480000003</c:v>
                </c:pt>
                <c:pt idx="210">
                  <c:v>-5.0634384480000003</c:v>
                </c:pt>
                <c:pt idx="211">
                  <c:v>-5.0538931299999996</c:v>
                </c:pt>
                <c:pt idx="212">
                  <c:v>-5.0538931299999996</c:v>
                </c:pt>
                <c:pt idx="213">
                  <c:v>-5.0538931299999996</c:v>
                </c:pt>
                <c:pt idx="214">
                  <c:v>-5.0538931299999996</c:v>
                </c:pt>
                <c:pt idx="215">
                  <c:v>-5.0538931299999996</c:v>
                </c:pt>
                <c:pt idx="216">
                  <c:v>-5.0445531040000002</c:v>
                </c:pt>
                <c:pt idx="217">
                  <c:v>-5.0445531040000002</c:v>
                </c:pt>
                <c:pt idx="218">
                  <c:v>-5.0445531040000002</c:v>
                </c:pt>
                <c:pt idx="219">
                  <c:v>-5.0445531040000002</c:v>
                </c:pt>
                <c:pt idx="220">
                  <c:v>-5.0445531040000002</c:v>
                </c:pt>
                <c:pt idx="221">
                  <c:v>-5.0445531040000002</c:v>
                </c:pt>
                <c:pt idx="222">
                  <c:v>-5.0445531040000002</c:v>
                </c:pt>
                <c:pt idx="223">
                  <c:v>-5.035409724</c:v>
                </c:pt>
                <c:pt idx="224">
                  <c:v>-5.035409724</c:v>
                </c:pt>
                <c:pt idx="225">
                  <c:v>-5.035409724</c:v>
                </c:pt>
                <c:pt idx="226">
                  <c:v>-5.035409724</c:v>
                </c:pt>
                <c:pt idx="227">
                  <c:v>-5.035409724</c:v>
                </c:pt>
                <c:pt idx="228">
                  <c:v>-5.035409724</c:v>
                </c:pt>
                <c:pt idx="229">
                  <c:v>-5.0176809569999996</c:v>
                </c:pt>
                <c:pt idx="230">
                  <c:v>-5.0176809569999996</c:v>
                </c:pt>
                <c:pt idx="231">
                  <c:v>-5.0176809569999996</c:v>
                </c:pt>
                <c:pt idx="232">
                  <c:v>-5.0176809569999996</c:v>
                </c:pt>
                <c:pt idx="233">
                  <c:v>-5.0176809569999996</c:v>
                </c:pt>
                <c:pt idx="234">
                  <c:v>-5.0176809569999996</c:v>
                </c:pt>
                <c:pt idx="235">
                  <c:v>-5.0176809569999996</c:v>
                </c:pt>
                <c:pt idx="236">
                  <c:v>-5.0176809569999996</c:v>
                </c:pt>
                <c:pt idx="237">
                  <c:v>-5.0090807850000001</c:v>
                </c:pt>
                <c:pt idx="238">
                  <c:v>-5.0090807850000001</c:v>
                </c:pt>
                <c:pt idx="239">
                  <c:v>-5.0090807850000001</c:v>
                </c:pt>
                <c:pt idx="240">
                  <c:v>-5.0090807850000001</c:v>
                </c:pt>
                <c:pt idx="241">
                  <c:v>-5.0090807850000001</c:v>
                </c:pt>
                <c:pt idx="242">
                  <c:v>-5.0090807850000001</c:v>
                </c:pt>
                <c:pt idx="243">
                  <c:v>-5.0090807850000001</c:v>
                </c:pt>
                <c:pt idx="244">
                  <c:v>-5.0090807850000001</c:v>
                </c:pt>
                <c:pt idx="245">
                  <c:v>-5.0090807850000001</c:v>
                </c:pt>
                <c:pt idx="246">
                  <c:v>-5.0006476180000003</c:v>
                </c:pt>
                <c:pt idx="247">
                  <c:v>-5.0006476180000003</c:v>
                </c:pt>
                <c:pt idx="248">
                  <c:v>-4.9923750919999996</c:v>
                </c:pt>
                <c:pt idx="249">
                  <c:v>-4.9923750919999996</c:v>
                </c:pt>
                <c:pt idx="250">
                  <c:v>-4.9923750919999996</c:v>
                </c:pt>
                <c:pt idx="251">
                  <c:v>-4.9923750919999996</c:v>
                </c:pt>
                <c:pt idx="252">
                  <c:v>-4.9842572020000002</c:v>
                </c:pt>
                <c:pt idx="253">
                  <c:v>-4.9842572020000002</c:v>
                </c:pt>
                <c:pt idx="254">
                  <c:v>-4.9842572020000002</c:v>
                </c:pt>
                <c:pt idx="255">
                  <c:v>-4.9842572020000002</c:v>
                </c:pt>
                <c:pt idx="256">
                  <c:v>-4.9842572020000002</c:v>
                </c:pt>
                <c:pt idx="257">
                  <c:v>-4.9842572020000002</c:v>
                </c:pt>
                <c:pt idx="258">
                  <c:v>-4.9842572020000002</c:v>
                </c:pt>
                <c:pt idx="259">
                  <c:v>-4.9762882719999997</c:v>
                </c:pt>
                <c:pt idx="260">
                  <c:v>-4.9762882719999997</c:v>
                </c:pt>
                <c:pt idx="261">
                  <c:v>-4.9762882719999997</c:v>
                </c:pt>
                <c:pt idx="262">
                  <c:v>-4.9684629349999998</c:v>
                </c:pt>
                <c:pt idx="263">
                  <c:v>-4.9684629349999998</c:v>
                </c:pt>
                <c:pt idx="264">
                  <c:v>-4.9684629349999998</c:v>
                </c:pt>
                <c:pt idx="265">
                  <c:v>-4.9684629349999998</c:v>
                </c:pt>
                <c:pt idx="266">
                  <c:v>-4.9684629349999998</c:v>
                </c:pt>
                <c:pt idx="267">
                  <c:v>-4.960776106</c:v>
                </c:pt>
                <c:pt idx="268">
                  <c:v>-4.960776106</c:v>
                </c:pt>
                <c:pt idx="269">
                  <c:v>-4.960776106</c:v>
                </c:pt>
                <c:pt idx="270">
                  <c:v>-4.960776106</c:v>
                </c:pt>
                <c:pt idx="271">
                  <c:v>-4.9532229680000004</c:v>
                </c:pt>
                <c:pt idx="272">
                  <c:v>-4.9532229680000004</c:v>
                </c:pt>
                <c:pt idx="273">
                  <c:v>-4.9532229680000004</c:v>
                </c:pt>
                <c:pt idx="274">
                  <c:v>-4.9532229680000004</c:v>
                </c:pt>
                <c:pt idx="275">
                  <c:v>-4.9457989500000004</c:v>
                </c:pt>
                <c:pt idx="276">
                  <c:v>-4.9457989500000004</c:v>
                </c:pt>
                <c:pt idx="277">
                  <c:v>-4.9457989500000004</c:v>
                </c:pt>
                <c:pt idx="278">
                  <c:v>-4.9457989500000004</c:v>
                </c:pt>
                <c:pt idx="279">
                  <c:v>-4.9457989500000004</c:v>
                </c:pt>
                <c:pt idx="280">
                  <c:v>-4.9384997110000004</c:v>
                </c:pt>
                <c:pt idx="281">
                  <c:v>-4.9384997110000004</c:v>
                </c:pt>
                <c:pt idx="282">
                  <c:v>-4.9384997110000004</c:v>
                </c:pt>
                <c:pt idx="283">
                  <c:v>-4.9384997110000004</c:v>
                </c:pt>
                <c:pt idx="284">
                  <c:v>-4.9384997110000004</c:v>
                </c:pt>
                <c:pt idx="285">
                  <c:v>-4.9384997110000004</c:v>
                </c:pt>
                <c:pt idx="286">
                  <c:v>-4.9384997110000004</c:v>
                </c:pt>
                <c:pt idx="287">
                  <c:v>-4.9313211270000004</c:v>
                </c:pt>
                <c:pt idx="288">
                  <c:v>-4.9313211270000004</c:v>
                </c:pt>
                <c:pt idx="289">
                  <c:v>-4.9313211270000004</c:v>
                </c:pt>
                <c:pt idx="290">
                  <c:v>-4.9242592719999996</c:v>
                </c:pt>
                <c:pt idx="291">
                  <c:v>-4.9242592719999996</c:v>
                </c:pt>
                <c:pt idx="292">
                  <c:v>-4.9242592719999996</c:v>
                </c:pt>
                <c:pt idx="293">
                  <c:v>-4.917310412</c:v>
                </c:pt>
                <c:pt idx="294">
                  <c:v>-4.9104709880000001</c:v>
                </c:pt>
                <c:pt idx="295">
                  <c:v>-4.9104709880000001</c:v>
                </c:pt>
                <c:pt idx="296">
                  <c:v>-4.9104709880000001</c:v>
                </c:pt>
                <c:pt idx="297">
                  <c:v>-4.9104709880000001</c:v>
                </c:pt>
                <c:pt idx="298">
                  <c:v>-4.9104709880000001</c:v>
                </c:pt>
                <c:pt idx="299">
                  <c:v>-4.9037376049999999</c:v>
                </c:pt>
                <c:pt idx="300">
                  <c:v>-4.9037376049999999</c:v>
                </c:pt>
                <c:pt idx="301">
                  <c:v>-4.9037376049999999</c:v>
                </c:pt>
                <c:pt idx="302">
                  <c:v>-4.9037376049999999</c:v>
                </c:pt>
                <c:pt idx="303">
                  <c:v>-4.9037376049999999</c:v>
                </c:pt>
                <c:pt idx="304">
                  <c:v>-4.9037376049999999</c:v>
                </c:pt>
                <c:pt idx="305">
                  <c:v>-4.8971070259999996</c:v>
                </c:pt>
                <c:pt idx="306">
                  <c:v>-4.8971070259999996</c:v>
                </c:pt>
                <c:pt idx="307">
                  <c:v>-4.8971070259999996</c:v>
                </c:pt>
                <c:pt idx="308">
                  <c:v>-4.8971070259999996</c:v>
                </c:pt>
                <c:pt idx="309">
                  <c:v>-4.8971070259999996</c:v>
                </c:pt>
                <c:pt idx="310">
                  <c:v>-4.8971070259999996</c:v>
                </c:pt>
                <c:pt idx="311">
                  <c:v>-4.8971070259999996</c:v>
                </c:pt>
                <c:pt idx="312">
                  <c:v>-4.8905761590000001</c:v>
                </c:pt>
                <c:pt idx="313">
                  <c:v>-4.8905761590000001</c:v>
                </c:pt>
                <c:pt idx="314">
                  <c:v>-4.8905761590000001</c:v>
                </c:pt>
                <c:pt idx="315">
                  <c:v>-4.8905761590000001</c:v>
                </c:pt>
                <c:pt idx="316">
                  <c:v>-4.8905761590000001</c:v>
                </c:pt>
                <c:pt idx="317">
                  <c:v>-4.8841420490000003</c:v>
                </c:pt>
                <c:pt idx="318">
                  <c:v>-4.8841420490000003</c:v>
                </c:pt>
                <c:pt idx="319">
                  <c:v>-4.8841420490000003</c:v>
                </c:pt>
                <c:pt idx="320">
                  <c:v>-4.8841420490000003</c:v>
                </c:pt>
                <c:pt idx="321">
                  <c:v>-4.8841420490000003</c:v>
                </c:pt>
                <c:pt idx="322">
                  <c:v>-4.8841420490000003</c:v>
                </c:pt>
                <c:pt idx="323">
                  <c:v>-4.8841420490000003</c:v>
                </c:pt>
                <c:pt idx="324">
                  <c:v>-4.8841420490000003</c:v>
                </c:pt>
                <c:pt idx="325">
                  <c:v>-4.877801871</c:v>
                </c:pt>
                <c:pt idx="326">
                  <c:v>-4.877801871</c:v>
                </c:pt>
                <c:pt idx="327">
                  <c:v>-4.877801871</c:v>
                </c:pt>
                <c:pt idx="328">
                  <c:v>-4.877801871</c:v>
                </c:pt>
                <c:pt idx="329">
                  <c:v>-4.877801871</c:v>
                </c:pt>
                <c:pt idx="330">
                  <c:v>-4.877801871</c:v>
                </c:pt>
                <c:pt idx="331">
                  <c:v>-4.8715529220000002</c:v>
                </c:pt>
                <c:pt idx="332">
                  <c:v>-4.8715529220000002</c:v>
                </c:pt>
                <c:pt idx="333">
                  <c:v>-4.8715529220000002</c:v>
                </c:pt>
                <c:pt idx="334">
                  <c:v>-4.8715529220000002</c:v>
                </c:pt>
                <c:pt idx="335">
                  <c:v>-4.865392613</c:v>
                </c:pt>
                <c:pt idx="336">
                  <c:v>-4.865392613</c:v>
                </c:pt>
                <c:pt idx="337">
                  <c:v>-4.865392613</c:v>
                </c:pt>
                <c:pt idx="338">
                  <c:v>-4.8593184650000003</c:v>
                </c:pt>
                <c:pt idx="339">
                  <c:v>-4.8593184650000003</c:v>
                </c:pt>
                <c:pt idx="340">
                  <c:v>-4.8593184650000003</c:v>
                </c:pt>
                <c:pt idx="341">
                  <c:v>-4.8593184650000003</c:v>
                </c:pt>
                <c:pt idx="342">
                  <c:v>-4.8593184650000003</c:v>
                </c:pt>
                <c:pt idx="343">
                  <c:v>-4.8533281009999998</c:v>
                </c:pt>
                <c:pt idx="344">
                  <c:v>-4.8533281009999998</c:v>
                </c:pt>
                <c:pt idx="345">
                  <c:v>-4.8533281009999998</c:v>
                </c:pt>
                <c:pt idx="346">
                  <c:v>-4.8533281009999998</c:v>
                </c:pt>
                <c:pt idx="347">
                  <c:v>-4.8533281009999998</c:v>
                </c:pt>
                <c:pt idx="348">
                  <c:v>-4.8533281009999998</c:v>
                </c:pt>
                <c:pt idx="349">
                  <c:v>-4.847419242</c:v>
                </c:pt>
                <c:pt idx="350">
                  <c:v>-4.847419242</c:v>
                </c:pt>
                <c:pt idx="351">
                  <c:v>-4.847419242</c:v>
                </c:pt>
                <c:pt idx="352">
                  <c:v>-4.847419242</c:v>
                </c:pt>
                <c:pt idx="353">
                  <c:v>-4.847419242</c:v>
                </c:pt>
                <c:pt idx="354">
                  <c:v>-4.8415896979999999</c:v>
                </c:pt>
                <c:pt idx="355">
                  <c:v>-4.8415896979999999</c:v>
                </c:pt>
                <c:pt idx="356">
                  <c:v>-4.8415896979999999</c:v>
                </c:pt>
                <c:pt idx="357">
                  <c:v>-4.8358373690000001</c:v>
                </c:pt>
                <c:pt idx="358">
                  <c:v>-4.8301602360000002</c:v>
                </c:pt>
                <c:pt idx="359">
                  <c:v>-4.8301602360000002</c:v>
                </c:pt>
                <c:pt idx="360">
                  <c:v>-4.8301602360000002</c:v>
                </c:pt>
                <c:pt idx="361">
                  <c:v>-4.8301602360000002</c:v>
                </c:pt>
                <c:pt idx="362">
                  <c:v>-4.8301602360000002</c:v>
                </c:pt>
                <c:pt idx="363">
                  <c:v>-4.8301602360000002</c:v>
                </c:pt>
                <c:pt idx="364">
                  <c:v>-4.8245563589999998</c:v>
                </c:pt>
                <c:pt idx="365">
                  <c:v>-4.8245563589999998</c:v>
                </c:pt>
                <c:pt idx="366">
                  <c:v>-4.8245563589999998</c:v>
                </c:pt>
                <c:pt idx="367">
                  <c:v>-4.8245563589999998</c:v>
                </c:pt>
                <c:pt idx="368">
                  <c:v>-4.8245563589999998</c:v>
                </c:pt>
                <c:pt idx="369">
                  <c:v>-4.8245563589999998</c:v>
                </c:pt>
                <c:pt idx="370">
                  <c:v>-4.8245563589999998</c:v>
                </c:pt>
                <c:pt idx="371">
                  <c:v>-4.8190238699999997</c:v>
                </c:pt>
                <c:pt idx="372">
                  <c:v>-4.8190238699999997</c:v>
                </c:pt>
                <c:pt idx="373">
                  <c:v>-4.8190238699999997</c:v>
                </c:pt>
                <c:pt idx="374">
                  <c:v>-4.8190238699999997</c:v>
                </c:pt>
                <c:pt idx="375">
                  <c:v>-4.8190238699999997</c:v>
                </c:pt>
                <c:pt idx="376">
                  <c:v>-4.8190238699999997</c:v>
                </c:pt>
                <c:pt idx="377">
                  <c:v>-4.8190238699999997</c:v>
                </c:pt>
                <c:pt idx="378">
                  <c:v>-4.8135609749999997</c:v>
                </c:pt>
                <c:pt idx="379">
                  <c:v>-4.8135609749999997</c:v>
                </c:pt>
                <c:pt idx="380">
                  <c:v>-4.8081659429999997</c:v>
                </c:pt>
                <c:pt idx="381">
                  <c:v>-4.8081659429999997</c:v>
                </c:pt>
                <c:pt idx="382">
                  <c:v>-4.8081659429999997</c:v>
                </c:pt>
                <c:pt idx="383">
                  <c:v>-4.8081659429999997</c:v>
                </c:pt>
                <c:pt idx="384">
                  <c:v>-4.8081659429999997</c:v>
                </c:pt>
                <c:pt idx="385">
                  <c:v>-4.8081659429999997</c:v>
                </c:pt>
                <c:pt idx="386">
                  <c:v>-4.8028371090000004</c:v>
                </c:pt>
                <c:pt idx="387">
                  <c:v>-4.8028371090000004</c:v>
                </c:pt>
                <c:pt idx="388">
                  <c:v>-4.8028371090000004</c:v>
                </c:pt>
                <c:pt idx="389">
                  <c:v>-4.7975728689999997</c:v>
                </c:pt>
                <c:pt idx="390">
                  <c:v>-4.7975728689999997</c:v>
                </c:pt>
                <c:pt idx="391">
                  <c:v>-4.7975728689999997</c:v>
                </c:pt>
                <c:pt idx="392">
                  <c:v>-4.7923716750000001</c:v>
                </c:pt>
                <c:pt idx="393">
                  <c:v>-4.7923716750000001</c:v>
                </c:pt>
                <c:pt idx="394">
                  <c:v>-4.7923716750000001</c:v>
                </c:pt>
                <c:pt idx="395">
                  <c:v>-4.7872320359999998</c:v>
                </c:pt>
                <c:pt idx="396">
                  <c:v>-4.7872320359999998</c:v>
                </c:pt>
                <c:pt idx="397">
                  <c:v>-4.7872320359999998</c:v>
                </c:pt>
                <c:pt idx="398">
                  <c:v>-4.7872320359999998</c:v>
                </c:pt>
                <c:pt idx="399">
                  <c:v>-4.7872320359999998</c:v>
                </c:pt>
                <c:pt idx="400">
                  <c:v>-4.7821525100000004</c:v>
                </c:pt>
                <c:pt idx="401">
                  <c:v>-4.7821525100000004</c:v>
                </c:pt>
                <c:pt idx="402">
                  <c:v>-4.7821525100000004</c:v>
                </c:pt>
                <c:pt idx="403">
                  <c:v>-4.7771317089999998</c:v>
                </c:pt>
                <c:pt idx="404">
                  <c:v>-4.7771317089999998</c:v>
                </c:pt>
                <c:pt idx="405">
                  <c:v>-4.7771317089999998</c:v>
                </c:pt>
                <c:pt idx="406">
                  <c:v>-4.7771317089999998</c:v>
                </c:pt>
                <c:pt idx="407">
                  <c:v>-4.7771317089999998</c:v>
                </c:pt>
                <c:pt idx="408">
                  <c:v>-4.7771317089999998</c:v>
                </c:pt>
                <c:pt idx="409">
                  <c:v>-4.7771317089999998</c:v>
                </c:pt>
                <c:pt idx="410">
                  <c:v>-4.7771317089999998</c:v>
                </c:pt>
                <c:pt idx="411">
                  <c:v>-4.7721682889999997</c:v>
                </c:pt>
                <c:pt idx="412">
                  <c:v>-4.7721682889999997</c:v>
                </c:pt>
                <c:pt idx="413">
                  <c:v>-4.7721682889999997</c:v>
                </c:pt>
                <c:pt idx="414">
                  <c:v>-4.7721682889999997</c:v>
                </c:pt>
                <c:pt idx="415">
                  <c:v>-4.7672609550000002</c:v>
                </c:pt>
                <c:pt idx="416">
                  <c:v>-4.7672609550000002</c:v>
                </c:pt>
                <c:pt idx="417">
                  <c:v>-4.7672609550000002</c:v>
                </c:pt>
                <c:pt idx="418">
                  <c:v>-4.7672609550000002</c:v>
                </c:pt>
                <c:pt idx="419">
                  <c:v>-4.7672609550000002</c:v>
                </c:pt>
                <c:pt idx="420">
                  <c:v>-4.7672609550000002</c:v>
                </c:pt>
                <c:pt idx="421">
                  <c:v>-4.7624084519999998</c:v>
                </c:pt>
                <c:pt idx="422">
                  <c:v>-4.7624084519999998</c:v>
                </c:pt>
                <c:pt idx="423">
                  <c:v>-4.7624084519999998</c:v>
                </c:pt>
                <c:pt idx="424">
                  <c:v>-4.7624084519999998</c:v>
                </c:pt>
                <c:pt idx="425">
                  <c:v>-4.7576095690000004</c:v>
                </c:pt>
                <c:pt idx="426">
                  <c:v>-4.7576095690000004</c:v>
                </c:pt>
                <c:pt idx="427">
                  <c:v>-4.7576095690000004</c:v>
                </c:pt>
                <c:pt idx="428">
                  <c:v>-4.752863134</c:v>
                </c:pt>
                <c:pt idx="429">
                  <c:v>-4.752863134</c:v>
                </c:pt>
                <c:pt idx="430">
                  <c:v>-4.752863134</c:v>
                </c:pt>
                <c:pt idx="431">
                  <c:v>-4.752863134</c:v>
                </c:pt>
                <c:pt idx="432">
                  <c:v>-4.752863134</c:v>
                </c:pt>
                <c:pt idx="433">
                  <c:v>-4.7481680129999999</c:v>
                </c:pt>
                <c:pt idx="434">
                  <c:v>-4.7481680129999999</c:v>
                </c:pt>
                <c:pt idx="435">
                  <c:v>-4.7481680129999999</c:v>
                </c:pt>
                <c:pt idx="436">
                  <c:v>-4.7481680129999999</c:v>
                </c:pt>
                <c:pt idx="437">
                  <c:v>-4.7481680129999999</c:v>
                </c:pt>
                <c:pt idx="438">
                  <c:v>-4.7435231079999998</c:v>
                </c:pt>
                <c:pt idx="439">
                  <c:v>-4.7435231079999998</c:v>
                </c:pt>
                <c:pt idx="440">
                  <c:v>-4.7435231079999998</c:v>
                </c:pt>
                <c:pt idx="441">
                  <c:v>-4.7435231079999998</c:v>
                </c:pt>
                <c:pt idx="442">
                  <c:v>-4.7389273559999996</c:v>
                </c:pt>
                <c:pt idx="443">
                  <c:v>-4.7389273559999996</c:v>
                </c:pt>
                <c:pt idx="444">
                  <c:v>-4.7389273559999996</c:v>
                </c:pt>
                <c:pt idx="445">
                  <c:v>-4.7389273559999996</c:v>
                </c:pt>
                <c:pt idx="446">
                  <c:v>-4.7389273559999996</c:v>
                </c:pt>
                <c:pt idx="447">
                  <c:v>-4.7389273559999996</c:v>
                </c:pt>
                <c:pt idx="448">
                  <c:v>-4.7343797280000004</c:v>
                </c:pt>
                <c:pt idx="449">
                  <c:v>-4.7343797280000004</c:v>
                </c:pt>
                <c:pt idx="450">
                  <c:v>-4.7343797280000004</c:v>
                </c:pt>
                <c:pt idx="451">
                  <c:v>-4.7298792269999996</c:v>
                </c:pt>
                <c:pt idx="452">
                  <c:v>-4.7298792269999996</c:v>
                </c:pt>
                <c:pt idx="453">
                  <c:v>-4.7298792269999996</c:v>
                </c:pt>
                <c:pt idx="454">
                  <c:v>-4.7298792269999996</c:v>
                </c:pt>
                <c:pt idx="455">
                  <c:v>-4.7254248859999999</c:v>
                </c:pt>
                <c:pt idx="456">
                  <c:v>-4.7254248859999999</c:v>
                </c:pt>
                <c:pt idx="457">
                  <c:v>-4.7254248859999999</c:v>
                </c:pt>
                <c:pt idx="458">
                  <c:v>-4.7254248859999999</c:v>
                </c:pt>
                <c:pt idx="459">
                  <c:v>-4.7210157669999999</c:v>
                </c:pt>
                <c:pt idx="460">
                  <c:v>-4.7210157669999999</c:v>
                </c:pt>
                <c:pt idx="461">
                  <c:v>-4.7210157669999999</c:v>
                </c:pt>
                <c:pt idx="462">
                  <c:v>-4.7166509620000001</c:v>
                </c:pt>
                <c:pt idx="463">
                  <c:v>-4.7166509620000001</c:v>
                </c:pt>
                <c:pt idx="464">
                  <c:v>-4.7166509620000001</c:v>
                </c:pt>
                <c:pt idx="465">
                  <c:v>-4.7123295880000002</c:v>
                </c:pt>
                <c:pt idx="466">
                  <c:v>-4.7080507899999997</c:v>
                </c:pt>
                <c:pt idx="467">
                  <c:v>-4.7080507899999997</c:v>
                </c:pt>
                <c:pt idx="468">
                  <c:v>-4.7080507899999997</c:v>
                </c:pt>
                <c:pt idx="469">
                  <c:v>-4.7080507899999997</c:v>
                </c:pt>
                <c:pt idx="470">
                  <c:v>-4.7080507899999997</c:v>
                </c:pt>
                <c:pt idx="471">
                  <c:v>-4.7038137369999999</c:v>
                </c:pt>
                <c:pt idx="472">
                  <c:v>-4.6996176219999999</c:v>
                </c:pt>
                <c:pt idx="473">
                  <c:v>-4.6996176219999999</c:v>
                </c:pt>
                <c:pt idx="474">
                  <c:v>-4.6996176219999999</c:v>
                </c:pt>
                <c:pt idx="475">
                  <c:v>-4.6996176219999999</c:v>
                </c:pt>
                <c:pt idx="476">
                  <c:v>-4.6954616619999996</c:v>
                </c:pt>
                <c:pt idx="477">
                  <c:v>-4.6954616619999996</c:v>
                </c:pt>
                <c:pt idx="478">
                  <c:v>-4.691345096</c:v>
                </c:pt>
                <c:pt idx="479">
                  <c:v>-4.691345096</c:v>
                </c:pt>
                <c:pt idx="480">
                  <c:v>-4.691345096</c:v>
                </c:pt>
                <c:pt idx="481">
                  <c:v>-4.691345096</c:v>
                </c:pt>
                <c:pt idx="482">
                  <c:v>-4.691345096</c:v>
                </c:pt>
                <c:pt idx="483">
                  <c:v>-4.691345096</c:v>
                </c:pt>
                <c:pt idx="484">
                  <c:v>-4.691345096</c:v>
                </c:pt>
                <c:pt idx="485">
                  <c:v>-4.6872671840000004</c:v>
                </c:pt>
                <c:pt idx="486">
                  <c:v>-4.6872671840000004</c:v>
                </c:pt>
                <c:pt idx="487">
                  <c:v>-4.6872671840000004</c:v>
                </c:pt>
                <c:pt idx="488">
                  <c:v>-4.6832272059999998</c:v>
                </c:pt>
                <c:pt idx="489">
                  <c:v>-4.6832272059999998</c:v>
                </c:pt>
                <c:pt idx="490">
                  <c:v>-4.6832272059999998</c:v>
                </c:pt>
                <c:pt idx="491">
                  <c:v>-4.6792244639999998</c:v>
                </c:pt>
                <c:pt idx="492">
                  <c:v>-4.6792244639999998</c:v>
                </c:pt>
                <c:pt idx="493">
                  <c:v>-4.6792244639999998</c:v>
                </c:pt>
                <c:pt idx="494">
                  <c:v>-4.6792244639999998</c:v>
                </c:pt>
                <c:pt idx="495">
                  <c:v>-4.6792244639999998</c:v>
                </c:pt>
                <c:pt idx="496">
                  <c:v>-4.6792244639999998</c:v>
                </c:pt>
                <c:pt idx="497">
                  <c:v>-4.6752582760000001</c:v>
                </c:pt>
                <c:pt idx="498">
                  <c:v>-4.6752582760000001</c:v>
                </c:pt>
                <c:pt idx="499">
                  <c:v>-4.6752582760000001</c:v>
                </c:pt>
                <c:pt idx="500">
                  <c:v>-4.6752582760000001</c:v>
                </c:pt>
                <c:pt idx="501">
                  <c:v>-4.6752582760000001</c:v>
                </c:pt>
                <c:pt idx="502">
                  <c:v>-4.6752582760000001</c:v>
                </c:pt>
                <c:pt idx="503">
                  <c:v>-4.6752582760000001</c:v>
                </c:pt>
                <c:pt idx="504">
                  <c:v>-4.6752582760000001</c:v>
                </c:pt>
                <c:pt idx="505">
                  <c:v>-4.6713279830000003</c:v>
                </c:pt>
                <c:pt idx="506">
                  <c:v>-4.6713279830000003</c:v>
                </c:pt>
                <c:pt idx="507">
                  <c:v>-4.6674329390000002</c:v>
                </c:pt>
                <c:pt idx="508">
                  <c:v>-4.6674329390000002</c:v>
                </c:pt>
                <c:pt idx="509">
                  <c:v>-4.6635725179999996</c:v>
                </c:pt>
                <c:pt idx="510">
                  <c:v>-4.6635725179999996</c:v>
                </c:pt>
                <c:pt idx="511">
                  <c:v>-4.6635725179999996</c:v>
                </c:pt>
                <c:pt idx="512">
                  <c:v>-4.6635725179999996</c:v>
                </c:pt>
                <c:pt idx="513">
                  <c:v>-4.6635725179999996</c:v>
                </c:pt>
                <c:pt idx="514">
                  <c:v>-4.6635725179999996</c:v>
                </c:pt>
                <c:pt idx="515">
                  <c:v>-4.6597461100000004</c:v>
                </c:pt>
                <c:pt idx="516">
                  <c:v>-4.6597461100000004</c:v>
                </c:pt>
                <c:pt idx="517">
                  <c:v>-4.6597461100000004</c:v>
                </c:pt>
                <c:pt idx="518">
                  <c:v>-4.6597461100000004</c:v>
                </c:pt>
                <c:pt idx="519">
                  <c:v>-4.6597461100000004</c:v>
                </c:pt>
                <c:pt idx="520">
                  <c:v>-4.6597461100000004</c:v>
                </c:pt>
                <c:pt idx="521">
                  <c:v>-4.6559531209999996</c:v>
                </c:pt>
                <c:pt idx="522">
                  <c:v>-4.6559531209999996</c:v>
                </c:pt>
                <c:pt idx="523">
                  <c:v>-4.6559531209999996</c:v>
                </c:pt>
                <c:pt idx="524">
                  <c:v>-4.6521929719999999</c:v>
                </c:pt>
                <c:pt idx="525">
                  <c:v>-4.6521929719999999</c:v>
                </c:pt>
                <c:pt idx="526">
                  <c:v>-4.6521929719999999</c:v>
                </c:pt>
                <c:pt idx="527">
                  <c:v>-4.6484651000000001</c:v>
                </c:pt>
                <c:pt idx="528">
                  <c:v>-4.6447689539999999</c:v>
                </c:pt>
                <c:pt idx="529">
                  <c:v>-4.6447689539999999</c:v>
                </c:pt>
                <c:pt idx="530">
                  <c:v>-4.6411040000000003</c:v>
                </c:pt>
                <c:pt idx="531">
                  <c:v>-4.6411040000000003</c:v>
                </c:pt>
                <c:pt idx="532">
                  <c:v>-4.6411040000000003</c:v>
                </c:pt>
                <c:pt idx="533">
                  <c:v>-4.6338655910000002</c:v>
                </c:pt>
                <c:pt idx="534">
                  <c:v>-4.6338655910000002</c:v>
                </c:pt>
                <c:pt idx="535">
                  <c:v>-4.6302911309999999</c:v>
                </c:pt>
                <c:pt idx="536">
                  <c:v>-4.6302911309999999</c:v>
                </c:pt>
                <c:pt idx="537">
                  <c:v>-4.6302911309999999</c:v>
                </c:pt>
                <c:pt idx="538">
                  <c:v>-4.6267458499999998</c:v>
                </c:pt>
                <c:pt idx="539">
                  <c:v>-4.6267458499999998</c:v>
                </c:pt>
                <c:pt idx="540">
                  <c:v>-4.623229276</c:v>
                </c:pt>
                <c:pt idx="541">
                  <c:v>-4.623229276</c:v>
                </c:pt>
                <c:pt idx="542">
                  <c:v>-4.6197409489999997</c:v>
                </c:pt>
                <c:pt idx="543">
                  <c:v>-4.6197409489999997</c:v>
                </c:pt>
                <c:pt idx="544">
                  <c:v>-4.6162804160000004</c:v>
                </c:pt>
                <c:pt idx="545">
                  <c:v>-4.6162804160000004</c:v>
                </c:pt>
                <c:pt idx="546">
                  <c:v>-4.6162804160000004</c:v>
                </c:pt>
                <c:pt idx="547">
                  <c:v>-4.6162804160000004</c:v>
                </c:pt>
                <c:pt idx="548">
                  <c:v>-4.6128472409999999</c:v>
                </c:pt>
                <c:pt idx="549">
                  <c:v>-4.6128472409999999</c:v>
                </c:pt>
                <c:pt idx="550">
                  <c:v>-4.6128472409999999</c:v>
                </c:pt>
                <c:pt idx="551">
                  <c:v>-4.6128472409999999</c:v>
                </c:pt>
                <c:pt idx="552">
                  <c:v>-4.6128472409999999</c:v>
                </c:pt>
                <c:pt idx="553">
                  <c:v>-4.6128472409999999</c:v>
                </c:pt>
                <c:pt idx="554">
                  <c:v>-4.6128472409999999</c:v>
                </c:pt>
                <c:pt idx="555">
                  <c:v>-4.6094409919999997</c:v>
                </c:pt>
                <c:pt idx="556">
                  <c:v>-4.6094409919999997</c:v>
                </c:pt>
                <c:pt idx="557">
                  <c:v>-4.6094409919999997</c:v>
                </c:pt>
                <c:pt idx="558">
                  <c:v>-4.6060612509999999</c:v>
                </c:pt>
                <c:pt idx="559">
                  <c:v>-4.6060612509999999</c:v>
                </c:pt>
                <c:pt idx="560">
                  <c:v>-4.6060612509999999</c:v>
                </c:pt>
                <c:pt idx="561">
                  <c:v>-4.6060612509999999</c:v>
                </c:pt>
                <c:pt idx="562">
                  <c:v>-4.6027076090000003</c:v>
                </c:pt>
                <c:pt idx="563">
                  <c:v>-4.6027076090000003</c:v>
                </c:pt>
                <c:pt idx="564">
                  <c:v>-4.5993796659999999</c:v>
                </c:pt>
                <c:pt idx="565">
                  <c:v>-4.5993796659999999</c:v>
                </c:pt>
                <c:pt idx="566">
                  <c:v>-4.5993796659999999</c:v>
                </c:pt>
                <c:pt idx="567">
                  <c:v>-4.59607703</c:v>
                </c:pt>
                <c:pt idx="568">
                  <c:v>-4.59607703</c:v>
                </c:pt>
                <c:pt idx="569">
                  <c:v>-4.59607703</c:v>
                </c:pt>
                <c:pt idx="570">
                  <c:v>-4.5927993210000002</c:v>
                </c:pt>
                <c:pt idx="571">
                  <c:v>-4.5927993210000002</c:v>
                </c:pt>
                <c:pt idx="572">
                  <c:v>-4.5895461629999996</c:v>
                </c:pt>
                <c:pt idx="573">
                  <c:v>-4.5895461629999996</c:v>
                </c:pt>
                <c:pt idx="574">
                  <c:v>-4.5863171930000002</c:v>
                </c:pt>
                <c:pt idx="575">
                  <c:v>-4.5863171930000002</c:v>
                </c:pt>
                <c:pt idx="576">
                  <c:v>-4.5863171930000002</c:v>
                </c:pt>
                <c:pt idx="577">
                  <c:v>-4.5831120529999998</c:v>
                </c:pt>
                <c:pt idx="578">
                  <c:v>-4.5799303939999998</c:v>
                </c:pt>
                <c:pt idx="579">
                  <c:v>-4.5799303939999998</c:v>
                </c:pt>
                <c:pt idx="580">
                  <c:v>-4.5799303939999998</c:v>
                </c:pt>
                <c:pt idx="581">
                  <c:v>-4.5799303939999998</c:v>
                </c:pt>
                <c:pt idx="582">
                  <c:v>-4.5799303939999998</c:v>
                </c:pt>
                <c:pt idx="583">
                  <c:v>-4.5799303939999998</c:v>
                </c:pt>
                <c:pt idx="584">
                  <c:v>-4.5767718750000004</c:v>
                </c:pt>
                <c:pt idx="585">
                  <c:v>-4.5767718750000004</c:v>
                </c:pt>
                <c:pt idx="586">
                  <c:v>-4.5767718750000004</c:v>
                </c:pt>
                <c:pt idx="587">
                  <c:v>-4.5736361609999996</c:v>
                </c:pt>
                <c:pt idx="588">
                  <c:v>-4.5736361609999996</c:v>
                </c:pt>
                <c:pt idx="589">
                  <c:v>-4.5736361609999996</c:v>
                </c:pt>
                <c:pt idx="590">
                  <c:v>-4.5736361609999996</c:v>
                </c:pt>
                <c:pt idx="591">
                  <c:v>-4.5705229259999998</c:v>
                </c:pt>
                <c:pt idx="592">
                  <c:v>-4.5705229259999998</c:v>
                </c:pt>
                <c:pt idx="593">
                  <c:v>-4.5705229259999998</c:v>
                </c:pt>
                <c:pt idx="594">
                  <c:v>-4.5674318490000001</c:v>
                </c:pt>
                <c:pt idx="595">
                  <c:v>-4.5643626169999996</c:v>
                </c:pt>
                <c:pt idx="596">
                  <c:v>-4.5643626169999996</c:v>
                </c:pt>
                <c:pt idx="597">
                  <c:v>-4.5643626169999996</c:v>
                </c:pt>
                <c:pt idx="598">
                  <c:v>-4.5643626169999996</c:v>
                </c:pt>
                <c:pt idx="599">
                  <c:v>-4.5643626169999996</c:v>
                </c:pt>
                <c:pt idx="600">
                  <c:v>-4.5643626169999996</c:v>
                </c:pt>
                <c:pt idx="601">
                  <c:v>-4.5643626169999996</c:v>
                </c:pt>
                <c:pt idx="602">
                  <c:v>-4.5643626169999996</c:v>
                </c:pt>
                <c:pt idx="603">
                  <c:v>-4.5613149240000004</c:v>
                </c:pt>
                <c:pt idx="604">
                  <c:v>-4.5613149240000004</c:v>
                </c:pt>
                <c:pt idx="605">
                  <c:v>-4.5552829590000004</c:v>
                </c:pt>
                <c:pt idx="606">
                  <c:v>-4.5552829590000004</c:v>
                </c:pt>
                <c:pt idx="607">
                  <c:v>-4.5552829590000004</c:v>
                </c:pt>
                <c:pt idx="608">
                  <c:v>-4.5552829590000004</c:v>
                </c:pt>
                <c:pt idx="609">
                  <c:v>-4.5552829590000004</c:v>
                </c:pt>
                <c:pt idx="610">
                  <c:v>-4.5552829590000004</c:v>
                </c:pt>
                <c:pt idx="611">
                  <c:v>-4.5522981060000003</c:v>
                </c:pt>
                <c:pt idx="612">
                  <c:v>-4.5493336270000002</c:v>
                </c:pt>
                <c:pt idx="613">
                  <c:v>-4.5493336270000002</c:v>
                </c:pt>
                <c:pt idx="614">
                  <c:v>-4.5493336270000002</c:v>
                </c:pt>
                <c:pt idx="615">
                  <c:v>-4.5493336270000002</c:v>
                </c:pt>
                <c:pt idx="616">
                  <c:v>-4.5493336270000002</c:v>
                </c:pt>
                <c:pt idx="617">
                  <c:v>-4.5463892460000004</c:v>
                </c:pt>
                <c:pt idx="618">
                  <c:v>-4.5463892460000004</c:v>
                </c:pt>
                <c:pt idx="619">
                  <c:v>-4.5434646929999998</c:v>
                </c:pt>
                <c:pt idx="620">
                  <c:v>-4.5434646929999998</c:v>
                </c:pt>
                <c:pt idx="621">
                  <c:v>-4.5405597020000004</c:v>
                </c:pt>
                <c:pt idx="622">
                  <c:v>-4.5405597020000004</c:v>
                </c:pt>
                <c:pt idx="623">
                  <c:v>-4.5405597020000004</c:v>
                </c:pt>
                <c:pt idx="624">
                  <c:v>-4.5376740140000003</c:v>
                </c:pt>
                <c:pt idx="625">
                  <c:v>-4.5376740140000003</c:v>
                </c:pt>
                <c:pt idx="626">
                  <c:v>-4.5376740140000003</c:v>
                </c:pt>
                <c:pt idx="627">
                  <c:v>-4.5376740140000003</c:v>
                </c:pt>
                <c:pt idx="628">
                  <c:v>-4.5348073739999997</c:v>
                </c:pt>
                <c:pt idx="629">
                  <c:v>-4.531959531</c:v>
                </c:pt>
                <c:pt idx="630">
                  <c:v>-4.5291302409999998</c:v>
                </c:pt>
                <c:pt idx="631">
                  <c:v>-4.5291302409999998</c:v>
                </c:pt>
                <c:pt idx="632">
                  <c:v>-4.5291302409999998</c:v>
                </c:pt>
                <c:pt idx="633">
                  <c:v>-4.5291302409999998</c:v>
                </c:pt>
                <c:pt idx="634">
                  <c:v>-4.5263192630000004</c:v>
                </c:pt>
                <c:pt idx="635">
                  <c:v>-4.5235263630000002</c:v>
                </c:pt>
                <c:pt idx="636">
                  <c:v>-4.5235263630000002</c:v>
                </c:pt>
                <c:pt idx="637">
                  <c:v>-4.5235263630000002</c:v>
                </c:pt>
                <c:pt idx="638">
                  <c:v>-4.5207513090000004</c:v>
                </c:pt>
                <c:pt idx="639">
                  <c:v>-4.5207513090000004</c:v>
                </c:pt>
                <c:pt idx="640">
                  <c:v>-4.5179938750000002</c:v>
                </c:pt>
                <c:pt idx="641">
                  <c:v>-4.5179938750000002</c:v>
                </c:pt>
                <c:pt idx="642">
                  <c:v>-4.5179938750000002</c:v>
                </c:pt>
                <c:pt idx="643">
                  <c:v>-4.5179938750000002</c:v>
                </c:pt>
                <c:pt idx="644">
                  <c:v>-4.5152538370000004</c:v>
                </c:pt>
                <c:pt idx="645">
                  <c:v>-4.5152538370000004</c:v>
                </c:pt>
                <c:pt idx="646">
                  <c:v>-4.5152538370000004</c:v>
                </c:pt>
                <c:pt idx="647">
                  <c:v>-4.5125309790000001</c:v>
                </c:pt>
                <c:pt idx="648">
                  <c:v>-4.5125309790000001</c:v>
                </c:pt>
                <c:pt idx="649">
                  <c:v>-4.5125309790000001</c:v>
                </c:pt>
                <c:pt idx="650">
                  <c:v>-4.5125309790000001</c:v>
                </c:pt>
                <c:pt idx="651">
                  <c:v>-4.5098250850000001</c:v>
                </c:pt>
                <c:pt idx="652">
                  <c:v>-4.5071359470000001</c:v>
                </c:pt>
                <c:pt idx="653">
                  <c:v>-4.5018071129999999</c:v>
                </c:pt>
                <c:pt idx="654">
                  <c:v>-4.5018071129999999</c:v>
                </c:pt>
                <c:pt idx="655">
                  <c:v>-4.4991670170000004</c:v>
                </c:pt>
                <c:pt idx="656">
                  <c:v>-4.4991670170000004</c:v>
                </c:pt>
                <c:pt idx="657">
                  <c:v>-4.4991670170000004</c:v>
                </c:pt>
                <c:pt idx="658">
                  <c:v>-4.4991670170000004</c:v>
                </c:pt>
                <c:pt idx="659">
                  <c:v>-4.4965428730000001</c:v>
                </c:pt>
                <c:pt idx="660">
                  <c:v>-4.4965428730000001</c:v>
                </c:pt>
                <c:pt idx="661">
                  <c:v>-4.49393449</c:v>
                </c:pt>
                <c:pt idx="662">
                  <c:v>-4.49393449</c:v>
                </c:pt>
                <c:pt idx="663">
                  <c:v>-4.4913416799999997</c:v>
                </c:pt>
                <c:pt idx="664">
                  <c:v>-4.4913416799999997</c:v>
                </c:pt>
                <c:pt idx="665">
                  <c:v>-4.4913416799999997</c:v>
                </c:pt>
                <c:pt idx="666">
                  <c:v>-4.4913416799999997</c:v>
                </c:pt>
                <c:pt idx="667">
                  <c:v>-4.4887642569999997</c:v>
                </c:pt>
                <c:pt idx="668">
                  <c:v>-4.4887642569999997</c:v>
                </c:pt>
                <c:pt idx="669">
                  <c:v>-4.4862020400000002</c:v>
                </c:pt>
                <c:pt idx="670">
                  <c:v>-4.4862020400000002</c:v>
                </c:pt>
                <c:pt idx="671">
                  <c:v>-4.4862020400000002</c:v>
                </c:pt>
                <c:pt idx="672">
                  <c:v>-4.4862020400000002</c:v>
                </c:pt>
                <c:pt idx="673">
                  <c:v>-4.481122515</c:v>
                </c:pt>
                <c:pt idx="674">
                  <c:v>-4.481122515</c:v>
                </c:pt>
                <c:pt idx="675">
                  <c:v>-4.481122515</c:v>
                </c:pt>
                <c:pt idx="676">
                  <c:v>-4.4786048579999997</c:v>
                </c:pt>
                <c:pt idx="677">
                  <c:v>-4.4786048579999997</c:v>
                </c:pt>
                <c:pt idx="678">
                  <c:v>-4.4786048579999997</c:v>
                </c:pt>
                <c:pt idx="679">
                  <c:v>-4.4786048579999997</c:v>
                </c:pt>
                <c:pt idx="680">
                  <c:v>-4.4786048579999997</c:v>
                </c:pt>
                <c:pt idx="681">
                  <c:v>-4.4786048579999997</c:v>
                </c:pt>
                <c:pt idx="682">
                  <c:v>-4.4786048579999997</c:v>
                </c:pt>
                <c:pt idx="683">
                  <c:v>-4.4761017130000003</c:v>
                </c:pt>
                <c:pt idx="684">
                  <c:v>-4.4761017130000003</c:v>
                </c:pt>
                <c:pt idx="685">
                  <c:v>-4.4711382940000002</c:v>
                </c:pt>
                <c:pt idx="686">
                  <c:v>-4.4686776950000002</c:v>
                </c:pt>
                <c:pt idx="687">
                  <c:v>-4.4686776950000002</c:v>
                </c:pt>
                <c:pt idx="688">
                  <c:v>-4.4686776950000002</c:v>
                </c:pt>
                <c:pt idx="689">
                  <c:v>-4.4662309589999998</c:v>
                </c:pt>
                <c:pt idx="690">
                  <c:v>-4.4662309589999998</c:v>
                </c:pt>
                <c:pt idx="691">
                  <c:v>-4.4662309589999998</c:v>
                </c:pt>
                <c:pt idx="692">
                  <c:v>-4.4662309589999998</c:v>
                </c:pt>
                <c:pt idx="693">
                  <c:v>-4.4662309589999998</c:v>
                </c:pt>
                <c:pt idx="694">
                  <c:v>-4.4662309589999998</c:v>
                </c:pt>
                <c:pt idx="695">
                  <c:v>-4.4662309589999998</c:v>
                </c:pt>
                <c:pt idx="696">
                  <c:v>-4.4662309589999998</c:v>
                </c:pt>
                <c:pt idx="697">
                  <c:v>-4.4662309589999998</c:v>
                </c:pt>
                <c:pt idx="698">
                  <c:v>-4.4662309589999998</c:v>
                </c:pt>
                <c:pt idx="699">
                  <c:v>-4.4637979310000002</c:v>
                </c:pt>
                <c:pt idx="700">
                  <c:v>-4.4637979310000002</c:v>
                </c:pt>
                <c:pt idx="701">
                  <c:v>-4.4613784560000003</c:v>
                </c:pt>
                <c:pt idx="702">
                  <c:v>-4.4613784560000003</c:v>
                </c:pt>
                <c:pt idx="703">
                  <c:v>-4.4613784560000003</c:v>
                </c:pt>
                <c:pt idx="704">
                  <c:v>-4.4613784560000003</c:v>
                </c:pt>
                <c:pt idx="705">
                  <c:v>-4.4589723870000002</c:v>
                </c:pt>
                <c:pt idx="706">
                  <c:v>-4.4589723870000002</c:v>
                </c:pt>
                <c:pt idx="707">
                  <c:v>-4.456579574</c:v>
                </c:pt>
                <c:pt idx="708">
                  <c:v>-4.456579574</c:v>
                </c:pt>
                <c:pt idx="709">
                  <c:v>-4.456579574</c:v>
                </c:pt>
                <c:pt idx="710">
                  <c:v>-4.456579574</c:v>
                </c:pt>
                <c:pt idx="711">
                  <c:v>-4.456579574</c:v>
                </c:pt>
                <c:pt idx="712">
                  <c:v>-4.456579574</c:v>
                </c:pt>
                <c:pt idx="713">
                  <c:v>-4.4541998720000002</c:v>
                </c:pt>
                <c:pt idx="714">
                  <c:v>-4.4541998720000002</c:v>
                </c:pt>
                <c:pt idx="715">
                  <c:v>-4.4541998720000002</c:v>
                </c:pt>
                <c:pt idx="716">
                  <c:v>-4.4541998720000002</c:v>
                </c:pt>
                <c:pt idx="717">
                  <c:v>-4.4541998720000002</c:v>
                </c:pt>
                <c:pt idx="718">
                  <c:v>-4.4518331389999997</c:v>
                </c:pt>
                <c:pt idx="719">
                  <c:v>-4.4494792329999999</c:v>
                </c:pt>
                <c:pt idx="720">
                  <c:v>-4.4494792329999999</c:v>
                </c:pt>
                <c:pt idx="721">
                  <c:v>-4.4494792329999999</c:v>
                </c:pt>
                <c:pt idx="722">
                  <c:v>-4.4448093550000003</c:v>
                </c:pt>
                <c:pt idx="723">
                  <c:v>-4.4448093550000003</c:v>
                </c:pt>
                <c:pt idx="724">
                  <c:v>-4.4448093550000003</c:v>
                </c:pt>
                <c:pt idx="725">
                  <c:v>-4.4424931120000002</c:v>
                </c:pt>
                <c:pt idx="726">
                  <c:v>-4.4424931120000002</c:v>
                </c:pt>
                <c:pt idx="727">
                  <c:v>-4.4424931120000002</c:v>
                </c:pt>
                <c:pt idx="728">
                  <c:v>-4.4424931120000002</c:v>
                </c:pt>
                <c:pt idx="729">
                  <c:v>-4.4401891569999998</c:v>
                </c:pt>
                <c:pt idx="730">
                  <c:v>-4.4401891569999998</c:v>
                </c:pt>
                <c:pt idx="731">
                  <c:v>-4.4401891569999998</c:v>
                </c:pt>
                <c:pt idx="732">
                  <c:v>-4.4378973610000001</c:v>
                </c:pt>
                <c:pt idx="733">
                  <c:v>-4.4378973610000001</c:v>
                </c:pt>
                <c:pt idx="734">
                  <c:v>-4.4378973610000001</c:v>
                </c:pt>
                <c:pt idx="735">
                  <c:v>-4.4378973610000001</c:v>
                </c:pt>
                <c:pt idx="736">
                  <c:v>-4.4378973610000001</c:v>
                </c:pt>
                <c:pt idx="737">
                  <c:v>-4.4378973610000001</c:v>
                </c:pt>
                <c:pt idx="738">
                  <c:v>-4.4310936529999996</c:v>
                </c:pt>
                <c:pt idx="739">
                  <c:v>-4.4288492320000001</c:v>
                </c:pt>
                <c:pt idx="740">
                  <c:v>-4.4266163499999998</c:v>
                </c:pt>
                <c:pt idx="741">
                  <c:v>-4.4243948900000003</c:v>
                </c:pt>
                <c:pt idx="742">
                  <c:v>-4.4221847350000001</c:v>
                </c:pt>
                <c:pt idx="743">
                  <c:v>-4.4221847350000001</c:v>
                </c:pt>
                <c:pt idx="744">
                  <c:v>-4.4221847350000001</c:v>
                </c:pt>
                <c:pt idx="745">
                  <c:v>-4.4199857710000003</c:v>
                </c:pt>
                <c:pt idx="746">
                  <c:v>-4.4177978849999997</c:v>
                </c:pt>
                <c:pt idx="747">
                  <c:v>-4.4177978849999997</c:v>
                </c:pt>
                <c:pt idx="748">
                  <c:v>-4.4177978849999997</c:v>
                </c:pt>
                <c:pt idx="749">
                  <c:v>-4.4177978849999997</c:v>
                </c:pt>
                <c:pt idx="750">
                  <c:v>-4.4177978849999997</c:v>
                </c:pt>
                <c:pt idx="751">
                  <c:v>-4.4177978849999997</c:v>
                </c:pt>
                <c:pt idx="752">
                  <c:v>-4.4177978849999997</c:v>
                </c:pt>
                <c:pt idx="753">
                  <c:v>-4.4177978849999997</c:v>
                </c:pt>
                <c:pt idx="754">
                  <c:v>-4.4156209659999996</c:v>
                </c:pt>
                <c:pt idx="755">
                  <c:v>-4.4156209659999996</c:v>
                </c:pt>
                <c:pt idx="756">
                  <c:v>-4.413454904</c:v>
                </c:pt>
                <c:pt idx="757">
                  <c:v>-4.4112995919999998</c:v>
                </c:pt>
                <c:pt idx="758">
                  <c:v>-4.4112995919999998</c:v>
                </c:pt>
                <c:pt idx="759">
                  <c:v>-4.4112995919999998</c:v>
                </c:pt>
                <c:pt idx="760">
                  <c:v>-4.4091549240000001</c:v>
                </c:pt>
                <c:pt idx="761">
                  <c:v>-4.4091549240000001</c:v>
                </c:pt>
                <c:pt idx="762">
                  <c:v>-4.4070207940000001</c:v>
                </c:pt>
                <c:pt idx="763">
                  <c:v>-4.4048971000000003</c:v>
                </c:pt>
                <c:pt idx="764">
                  <c:v>-4.4027837410000004</c:v>
                </c:pt>
                <c:pt idx="765">
                  <c:v>-4.4006806159999998</c:v>
                </c:pt>
                <c:pt idx="766">
                  <c:v>-4.4006806159999998</c:v>
                </c:pt>
                <c:pt idx="767">
                  <c:v>-4.4006806159999998</c:v>
                </c:pt>
                <c:pt idx="768">
                  <c:v>-4.3985876270000004</c:v>
                </c:pt>
                <c:pt idx="769">
                  <c:v>-4.3985876270000004</c:v>
                </c:pt>
                <c:pt idx="770">
                  <c:v>-4.3965046750000001</c:v>
                </c:pt>
                <c:pt idx="771">
                  <c:v>-4.3965046750000001</c:v>
                </c:pt>
                <c:pt idx="772">
                  <c:v>-4.3965046750000001</c:v>
                </c:pt>
                <c:pt idx="773">
                  <c:v>-4.3965046750000001</c:v>
                </c:pt>
                <c:pt idx="774">
                  <c:v>-4.3965046750000001</c:v>
                </c:pt>
                <c:pt idx="775">
                  <c:v>-4.3944316670000001</c:v>
                </c:pt>
                <c:pt idx="776">
                  <c:v>-4.3944316670000001</c:v>
                </c:pt>
                <c:pt idx="777">
                  <c:v>-4.3923685060000004</c:v>
                </c:pt>
                <c:pt idx="778">
                  <c:v>-4.3923685060000004</c:v>
                </c:pt>
                <c:pt idx="779">
                  <c:v>-4.3923685060000004</c:v>
                </c:pt>
                <c:pt idx="780">
                  <c:v>-4.3903151009999997</c:v>
                </c:pt>
                <c:pt idx="781">
                  <c:v>-4.3882713579999999</c:v>
                </c:pt>
                <c:pt idx="782">
                  <c:v>-4.3882713579999999</c:v>
                </c:pt>
                <c:pt idx="783">
                  <c:v>-4.3882713579999999</c:v>
                </c:pt>
                <c:pt idx="784">
                  <c:v>-4.3882713579999999</c:v>
                </c:pt>
                <c:pt idx="785">
                  <c:v>-4.386237188</c:v>
                </c:pt>
                <c:pt idx="786">
                  <c:v>-4.386237188</c:v>
                </c:pt>
                <c:pt idx="787">
                  <c:v>-4.3842125019999996</c:v>
                </c:pt>
                <c:pt idx="788">
                  <c:v>-4.3842125019999996</c:v>
                </c:pt>
                <c:pt idx="789">
                  <c:v>-4.3842125019999996</c:v>
                </c:pt>
                <c:pt idx="790">
                  <c:v>-4.3821972100000002</c:v>
                </c:pt>
                <c:pt idx="791">
                  <c:v>-4.3801912280000002</c:v>
                </c:pt>
                <c:pt idx="792">
                  <c:v>-4.3762068469999997</c:v>
                </c:pt>
                <c:pt idx="793">
                  <c:v>-4.3762068469999997</c:v>
                </c:pt>
                <c:pt idx="794">
                  <c:v>-4.3762068469999997</c:v>
                </c:pt>
                <c:pt idx="795">
                  <c:v>-4.3762068469999997</c:v>
                </c:pt>
                <c:pt idx="796">
                  <c:v>-4.3762068469999997</c:v>
                </c:pt>
                <c:pt idx="797">
                  <c:v>-4.3762068469999997</c:v>
                </c:pt>
                <c:pt idx="798">
                  <c:v>-4.3742282809999997</c:v>
                </c:pt>
                <c:pt idx="799">
                  <c:v>-4.3742282809999997</c:v>
                </c:pt>
                <c:pt idx="800">
                  <c:v>-4.3742282809999997</c:v>
                </c:pt>
                <c:pt idx="801">
                  <c:v>-4.3742282809999997</c:v>
                </c:pt>
                <c:pt idx="802">
                  <c:v>-4.3664029429999998</c:v>
                </c:pt>
                <c:pt idx="803">
                  <c:v>-4.3664029429999998</c:v>
                </c:pt>
                <c:pt idx="804">
                  <c:v>-4.3644684429999998</c:v>
                </c:pt>
                <c:pt idx="805">
                  <c:v>-4.3644684429999998</c:v>
                </c:pt>
                <c:pt idx="806">
                  <c:v>-4.362542522</c:v>
                </c:pt>
                <c:pt idx="807">
                  <c:v>-4.362542522</c:v>
                </c:pt>
                <c:pt idx="808">
                  <c:v>-4.362542522</c:v>
                </c:pt>
                <c:pt idx="809">
                  <c:v>-4.3606251040000004</c:v>
                </c:pt>
                <c:pt idx="810">
                  <c:v>-4.358716115</c:v>
                </c:pt>
                <c:pt idx="811">
                  <c:v>-4.358716115</c:v>
                </c:pt>
                <c:pt idx="812">
                  <c:v>-4.358716115</c:v>
                </c:pt>
                <c:pt idx="813">
                  <c:v>-4.3568154789999998</c:v>
                </c:pt>
                <c:pt idx="814">
                  <c:v>-4.3549231260000001</c:v>
                </c:pt>
                <c:pt idx="815">
                  <c:v>-4.3530389820000002</c:v>
                </c:pt>
                <c:pt idx="816">
                  <c:v>-4.3511629770000004</c:v>
                </c:pt>
                <c:pt idx="817">
                  <c:v>-4.3511629770000004</c:v>
                </c:pt>
                <c:pt idx="818">
                  <c:v>-4.3492950410000004</c:v>
                </c:pt>
                <c:pt idx="819">
                  <c:v>-4.3474351039999997</c:v>
                </c:pt>
                <c:pt idx="820">
                  <c:v>-4.3474351039999997</c:v>
                </c:pt>
                <c:pt idx="821">
                  <c:v>-4.3474351039999997</c:v>
                </c:pt>
                <c:pt idx="822">
                  <c:v>-4.3455830989999997</c:v>
                </c:pt>
                <c:pt idx="823">
                  <c:v>-4.3455830989999997</c:v>
                </c:pt>
                <c:pt idx="824">
                  <c:v>-4.3437389590000004</c:v>
                </c:pt>
                <c:pt idx="825">
                  <c:v>-4.3437389590000004</c:v>
                </c:pt>
                <c:pt idx="826">
                  <c:v>-4.3419026159999996</c:v>
                </c:pt>
                <c:pt idx="827">
                  <c:v>-4.3419026159999996</c:v>
                </c:pt>
                <c:pt idx="828">
                  <c:v>-4.3419026159999996</c:v>
                </c:pt>
                <c:pt idx="829">
                  <c:v>-4.3400740039999999</c:v>
                </c:pt>
                <c:pt idx="830">
                  <c:v>-4.3400740039999999</c:v>
                </c:pt>
                <c:pt idx="831">
                  <c:v>-4.3400740039999999</c:v>
                </c:pt>
                <c:pt idx="832">
                  <c:v>-4.3400740039999999</c:v>
                </c:pt>
                <c:pt idx="833">
                  <c:v>-4.3400740039999999</c:v>
                </c:pt>
                <c:pt idx="834">
                  <c:v>-4.3400740039999999</c:v>
                </c:pt>
                <c:pt idx="835">
                  <c:v>-4.3346339189999998</c:v>
                </c:pt>
                <c:pt idx="836">
                  <c:v>-4.3346339189999998</c:v>
                </c:pt>
                <c:pt idx="837">
                  <c:v>-4.3310446880000004</c:v>
                </c:pt>
                <c:pt idx="838">
                  <c:v>-4.3310446880000004</c:v>
                </c:pt>
                <c:pt idx="839">
                  <c:v>-4.3292611350000003</c:v>
                </c:pt>
                <c:pt idx="840">
                  <c:v>-4.3292611350000003</c:v>
                </c:pt>
                <c:pt idx="841">
                  <c:v>-4.3257158540000002</c:v>
                </c:pt>
                <c:pt idx="842">
                  <c:v>-4.3239540080000003</c:v>
                </c:pt>
                <c:pt idx="843">
                  <c:v>-4.3239540080000003</c:v>
                </c:pt>
                <c:pt idx="844">
                  <c:v>-4.3221992809999996</c:v>
                </c:pt>
                <c:pt idx="845">
                  <c:v>-4.3221992809999996</c:v>
                </c:pt>
                <c:pt idx="846">
                  <c:v>-4.3187109530000001</c:v>
                </c:pt>
                <c:pt idx="847">
                  <c:v>-4.3187109530000001</c:v>
                </c:pt>
                <c:pt idx="848">
                  <c:v>-4.3169772399999999</c:v>
                </c:pt>
                <c:pt idx="849">
                  <c:v>-4.3169772399999999</c:v>
                </c:pt>
                <c:pt idx="850">
                  <c:v>-4.3169772399999999</c:v>
                </c:pt>
                <c:pt idx="851">
                  <c:v>-4.315250421</c:v>
                </c:pt>
                <c:pt idx="852">
                  <c:v>-4.3135304400000001</c:v>
                </c:pt>
                <c:pt idx="853">
                  <c:v>-4.3084109960000001</c:v>
                </c:pt>
                <c:pt idx="854">
                  <c:v>-4.306717838</c:v>
                </c:pt>
                <c:pt idx="855">
                  <c:v>-4.306717838</c:v>
                </c:pt>
                <c:pt idx="856">
                  <c:v>-4.306717838</c:v>
                </c:pt>
                <c:pt idx="857">
                  <c:v>-4.306717838</c:v>
                </c:pt>
                <c:pt idx="858">
                  <c:v>-4.306717838</c:v>
                </c:pt>
                <c:pt idx="859">
                  <c:v>-4.3050312560000004</c:v>
                </c:pt>
                <c:pt idx="860">
                  <c:v>-4.3016776139999999</c:v>
                </c:pt>
                <c:pt idx="861">
                  <c:v>-4.3016776139999999</c:v>
                </c:pt>
                <c:pt idx="862">
                  <c:v>-4.3016776139999999</c:v>
                </c:pt>
                <c:pt idx="863">
                  <c:v>-4.3016776139999999</c:v>
                </c:pt>
                <c:pt idx="864">
                  <c:v>-4.3000104539999997</c:v>
                </c:pt>
                <c:pt idx="865">
                  <c:v>-4.2966952129999996</c:v>
                </c:pt>
                <c:pt idx="866">
                  <c:v>-4.2966952129999996</c:v>
                </c:pt>
                <c:pt idx="867">
                  <c:v>-4.2950470349999996</c:v>
                </c:pt>
                <c:pt idx="868">
                  <c:v>-4.2934050880000001</c:v>
                </c:pt>
                <c:pt idx="869">
                  <c:v>-4.2917693249999997</c:v>
                </c:pt>
                <c:pt idx="870">
                  <c:v>-4.2901397000000001</c:v>
                </c:pt>
                <c:pt idx="871">
                  <c:v>-4.2901397000000001</c:v>
                </c:pt>
                <c:pt idx="872">
                  <c:v>-4.2901397000000001</c:v>
                </c:pt>
                <c:pt idx="873">
                  <c:v>-4.2901397000000001</c:v>
                </c:pt>
                <c:pt idx="874">
                  <c:v>-4.2901397000000001</c:v>
                </c:pt>
                <c:pt idx="875">
                  <c:v>-4.288516167</c:v>
                </c:pt>
                <c:pt idx="876">
                  <c:v>-4.288516167</c:v>
                </c:pt>
                <c:pt idx="877">
                  <c:v>-4.288516167</c:v>
                </c:pt>
                <c:pt idx="878">
                  <c:v>-4.288516167</c:v>
                </c:pt>
                <c:pt idx="879">
                  <c:v>-4.2868986820000003</c:v>
                </c:pt>
                <c:pt idx="880">
                  <c:v>-4.2852871969999997</c:v>
                </c:pt>
                <c:pt idx="881">
                  <c:v>-4.2852871969999997</c:v>
                </c:pt>
                <c:pt idx="882">
                  <c:v>-4.2836816710000001</c:v>
                </c:pt>
                <c:pt idx="883">
                  <c:v>-4.2820820570000002</c:v>
                </c:pt>
                <c:pt idx="884">
                  <c:v>-4.2804883140000003</c:v>
                </c:pt>
                <c:pt idx="885">
                  <c:v>-4.2804883140000003</c:v>
                </c:pt>
                <c:pt idx="886">
                  <c:v>-4.2804883140000003</c:v>
                </c:pt>
                <c:pt idx="887">
                  <c:v>-4.2789003990000003</c:v>
                </c:pt>
                <c:pt idx="888">
                  <c:v>-4.2789003990000003</c:v>
                </c:pt>
                <c:pt idx="889">
                  <c:v>-4.2773182680000001</c:v>
                </c:pt>
                <c:pt idx="890">
                  <c:v>-4.2773182680000001</c:v>
                </c:pt>
                <c:pt idx="891">
                  <c:v>-4.2757418789999999</c:v>
                </c:pt>
                <c:pt idx="892">
                  <c:v>-4.2757418789999999</c:v>
                </c:pt>
                <c:pt idx="893">
                  <c:v>-4.2741711919999998</c:v>
                </c:pt>
                <c:pt idx="894">
                  <c:v>-4.2741711919999998</c:v>
                </c:pt>
                <c:pt idx="895">
                  <c:v>-4.2726061660000001</c:v>
                </c:pt>
                <c:pt idx="896">
                  <c:v>-4.2694929300000002</c:v>
                </c:pt>
                <c:pt idx="897">
                  <c:v>-4.2679446419999998</c:v>
                </c:pt>
                <c:pt idx="898">
                  <c:v>-4.2664018529999996</c:v>
                </c:pt>
                <c:pt idx="899">
                  <c:v>-4.2664018529999996</c:v>
                </c:pt>
                <c:pt idx="900">
                  <c:v>-4.2648645260000002</c:v>
                </c:pt>
                <c:pt idx="901">
                  <c:v>-4.2648645260000002</c:v>
                </c:pt>
                <c:pt idx="902">
                  <c:v>-4.263332621</c:v>
                </c:pt>
                <c:pt idx="903">
                  <c:v>-4.263332621</c:v>
                </c:pt>
                <c:pt idx="904">
                  <c:v>-4.263332621</c:v>
                </c:pt>
                <c:pt idx="905">
                  <c:v>-4.2618061020000004</c:v>
                </c:pt>
                <c:pt idx="906">
                  <c:v>-4.2602849279999999</c:v>
                </c:pt>
                <c:pt idx="907">
                  <c:v>-4.2602849279999999</c:v>
                </c:pt>
                <c:pt idx="908">
                  <c:v>-4.2572584740000003</c:v>
                </c:pt>
                <c:pt idx="909">
                  <c:v>-4.2572584740000003</c:v>
                </c:pt>
                <c:pt idx="910">
                  <c:v>-4.254252964</c:v>
                </c:pt>
                <c:pt idx="911">
                  <c:v>-4.254252964</c:v>
                </c:pt>
                <c:pt idx="912">
                  <c:v>-4.254252964</c:v>
                </c:pt>
                <c:pt idx="913">
                  <c:v>-4.254252964</c:v>
                </c:pt>
                <c:pt idx="914">
                  <c:v>-4.2527579729999996</c:v>
                </c:pt>
                <c:pt idx="915">
                  <c:v>-4.2527579729999996</c:v>
                </c:pt>
                <c:pt idx="916">
                  <c:v>-4.2512681099999998</c:v>
                </c:pt>
                <c:pt idx="917">
                  <c:v>-4.2512681099999998</c:v>
                </c:pt>
                <c:pt idx="918">
                  <c:v>-4.2512681099999998</c:v>
                </c:pt>
                <c:pt idx="919">
                  <c:v>-4.2497833409999997</c:v>
                </c:pt>
                <c:pt idx="920">
                  <c:v>-4.2497833409999997</c:v>
                </c:pt>
                <c:pt idx="921">
                  <c:v>-4.2483036309999997</c:v>
                </c:pt>
                <c:pt idx="922">
                  <c:v>-4.2468289459999999</c:v>
                </c:pt>
                <c:pt idx="923">
                  <c:v>-4.2453592499999999</c:v>
                </c:pt>
                <c:pt idx="924">
                  <c:v>-4.2438945119999998</c:v>
                </c:pt>
                <c:pt idx="925">
                  <c:v>-4.2438945119999998</c:v>
                </c:pt>
                <c:pt idx="926">
                  <c:v>-4.2438945119999998</c:v>
                </c:pt>
                <c:pt idx="927">
                  <c:v>-4.2424346970000002</c:v>
                </c:pt>
                <c:pt idx="928">
                  <c:v>-4.2409797730000003</c:v>
                </c:pt>
                <c:pt idx="929">
                  <c:v>-4.239529707</c:v>
                </c:pt>
                <c:pt idx="930">
                  <c:v>-4.2380844660000001</c:v>
                </c:pt>
                <c:pt idx="931">
                  <c:v>-4.2366440189999999</c:v>
                </c:pt>
                <c:pt idx="932">
                  <c:v>-4.2366440189999999</c:v>
                </c:pt>
                <c:pt idx="933">
                  <c:v>-4.2366440189999999</c:v>
                </c:pt>
                <c:pt idx="934">
                  <c:v>-4.2352083330000001</c:v>
                </c:pt>
                <c:pt idx="935">
                  <c:v>-4.2337773780000001</c:v>
                </c:pt>
                <c:pt idx="936">
                  <c:v>-4.2337773780000001</c:v>
                </c:pt>
                <c:pt idx="937">
                  <c:v>-4.2337773780000001</c:v>
                </c:pt>
                <c:pt idx="938">
                  <c:v>-4.2309295349999996</c:v>
                </c:pt>
                <c:pt idx="939">
                  <c:v>-4.2309295349999996</c:v>
                </c:pt>
                <c:pt idx="940">
                  <c:v>-4.2309295349999996</c:v>
                </c:pt>
                <c:pt idx="941">
                  <c:v>-4.2295125860000002</c:v>
                </c:pt>
                <c:pt idx="942">
                  <c:v>-4.2295125860000002</c:v>
                </c:pt>
                <c:pt idx="943">
                  <c:v>-4.2295125860000002</c:v>
                </c:pt>
                <c:pt idx="944">
                  <c:v>-4.2266924819999998</c:v>
                </c:pt>
                <c:pt idx="945">
                  <c:v>-4.225289268</c:v>
                </c:pt>
                <c:pt idx="946">
                  <c:v>-4.225289268</c:v>
                </c:pt>
                <c:pt idx="947">
                  <c:v>-4.2238905730000003</c:v>
                </c:pt>
                <c:pt idx="948">
                  <c:v>-4.2238905730000003</c:v>
                </c:pt>
                <c:pt idx="949">
                  <c:v>-4.2211066239999999</c:v>
                </c:pt>
                <c:pt idx="950">
                  <c:v>-4.219721313</c:v>
                </c:pt>
                <c:pt idx="951">
                  <c:v>-4.2169638789999997</c:v>
                </c:pt>
                <c:pt idx="952">
                  <c:v>-4.2169638789999997</c:v>
                </c:pt>
                <c:pt idx="953">
                  <c:v>-4.215591699</c:v>
                </c:pt>
                <c:pt idx="954">
                  <c:v>-4.212860278</c:v>
                </c:pt>
                <c:pt idx="955">
                  <c:v>-4.212860278</c:v>
                </c:pt>
                <c:pt idx="956">
                  <c:v>-4.2115009829999996</c:v>
                </c:pt>
                <c:pt idx="957">
                  <c:v>-4.2115009829999996</c:v>
                </c:pt>
                <c:pt idx="958">
                  <c:v>-4.2101459290000003</c:v>
                </c:pt>
                <c:pt idx="959">
                  <c:v>-4.2101459290000003</c:v>
                </c:pt>
                <c:pt idx="960">
                  <c:v>-4.2087950899999997</c:v>
                </c:pt>
                <c:pt idx="961">
                  <c:v>-4.2087950899999997</c:v>
                </c:pt>
                <c:pt idx="962">
                  <c:v>-4.2087950899999997</c:v>
                </c:pt>
                <c:pt idx="963">
                  <c:v>-4.2074484390000002</c:v>
                </c:pt>
                <c:pt idx="964">
                  <c:v>-4.2074484390000002</c:v>
                </c:pt>
                <c:pt idx="965">
                  <c:v>-4.2074484390000002</c:v>
                </c:pt>
                <c:pt idx="966">
                  <c:v>-4.2074484390000002</c:v>
                </c:pt>
                <c:pt idx="967">
                  <c:v>-4.2061059509999996</c:v>
                </c:pt>
                <c:pt idx="968">
                  <c:v>-4.2061059509999996</c:v>
                </c:pt>
                <c:pt idx="969">
                  <c:v>-4.2047676010000004</c:v>
                </c:pt>
                <c:pt idx="970">
                  <c:v>-4.2021032089999997</c:v>
                </c:pt>
                <c:pt idx="971">
                  <c:v>-4.2021032089999997</c:v>
                </c:pt>
                <c:pt idx="972">
                  <c:v>-4.2007771180000004</c:v>
                </c:pt>
                <c:pt idx="973">
                  <c:v>-4.2007771180000004</c:v>
                </c:pt>
                <c:pt idx="974">
                  <c:v>-4.1981370220000001</c:v>
                </c:pt>
                <c:pt idx="975">
                  <c:v>-4.1981370220000001</c:v>
                </c:pt>
                <c:pt idx="976">
                  <c:v>-4.1955128779999997</c:v>
                </c:pt>
                <c:pt idx="977">
                  <c:v>-4.1942067280000002</c:v>
                </c:pt>
                <c:pt idx="978">
                  <c:v>-4.1929044949999996</c:v>
                </c:pt>
                <c:pt idx="979">
                  <c:v>-4.1929044949999996</c:v>
                </c:pt>
                <c:pt idx="980">
                  <c:v>-4.1929044949999996</c:v>
                </c:pt>
                <c:pt idx="981">
                  <c:v>-4.1916061539999996</c:v>
                </c:pt>
                <c:pt idx="982">
                  <c:v>-4.1916061539999996</c:v>
                </c:pt>
                <c:pt idx="983">
                  <c:v>-4.1903116840000001</c:v>
                </c:pt>
                <c:pt idx="984">
                  <c:v>-4.1903116840000001</c:v>
                </c:pt>
                <c:pt idx="985">
                  <c:v>-4.1903116840000001</c:v>
                </c:pt>
                <c:pt idx="986">
                  <c:v>-4.189021061</c:v>
                </c:pt>
                <c:pt idx="987">
                  <c:v>-4.189021061</c:v>
                </c:pt>
                <c:pt idx="988">
                  <c:v>-4.1877342610000001</c:v>
                </c:pt>
                <c:pt idx="989">
                  <c:v>-4.1877342610000001</c:v>
                </c:pt>
                <c:pt idx="990">
                  <c:v>-4.1864512630000004</c:v>
                </c:pt>
                <c:pt idx="991">
                  <c:v>-4.1864512630000004</c:v>
                </c:pt>
                <c:pt idx="992">
                  <c:v>-4.1851720439999998</c:v>
                </c:pt>
                <c:pt idx="993">
                  <c:v>-4.1838965830000001</c:v>
                </c:pt>
                <c:pt idx="994">
                  <c:v>-4.1838965830000001</c:v>
                </c:pt>
                <c:pt idx="995">
                  <c:v>-4.1826248550000003</c:v>
                </c:pt>
                <c:pt idx="996">
                  <c:v>-4.1826248550000003</c:v>
                </c:pt>
                <c:pt idx="997">
                  <c:v>-4.1826248550000003</c:v>
                </c:pt>
                <c:pt idx="998">
                  <c:v>-4.1800925189999996</c:v>
                </c:pt>
                <c:pt idx="999">
                  <c:v>-4.1800925189999996</c:v>
                </c:pt>
                <c:pt idx="1000">
                  <c:v>-4.1788318660000003</c:v>
                </c:pt>
                <c:pt idx="1001">
                  <c:v>-4.1788318660000003</c:v>
                </c:pt>
                <c:pt idx="1002">
                  <c:v>-4.1763214870000001</c:v>
                </c:pt>
                <c:pt idx="1003">
                  <c:v>-4.1763214870000001</c:v>
                </c:pt>
                <c:pt idx="1004">
                  <c:v>-4.1750717179999999</c:v>
                </c:pt>
                <c:pt idx="1005">
                  <c:v>-4.1750717179999999</c:v>
                </c:pt>
                <c:pt idx="1006">
                  <c:v>-4.1750717179999999</c:v>
                </c:pt>
                <c:pt idx="1007">
                  <c:v>-4.1738255349999998</c:v>
                </c:pt>
                <c:pt idx="1008">
                  <c:v>-4.1725829169999997</c:v>
                </c:pt>
                <c:pt idx="1009">
                  <c:v>-4.1725829169999997</c:v>
                </c:pt>
                <c:pt idx="1010">
                  <c:v>-4.171343845</c:v>
                </c:pt>
                <c:pt idx="1011">
                  <c:v>-4.171343845</c:v>
                </c:pt>
                <c:pt idx="1012">
                  <c:v>-4.1701082979999997</c:v>
                </c:pt>
                <c:pt idx="1013">
                  <c:v>-4.1688762559999999</c:v>
                </c:pt>
                <c:pt idx="1014">
                  <c:v>-4.1652009640000003</c:v>
                </c:pt>
                <c:pt idx="1015">
                  <c:v>-4.1639827450000002</c:v>
                </c:pt>
                <c:pt idx="1016">
                  <c:v>-4.1615565129999998</c:v>
                </c:pt>
                <c:pt idx="1017">
                  <c:v>-4.1603484609999999</c:v>
                </c:pt>
                <c:pt idx="1018">
                  <c:v>-4.1591437600000001</c:v>
                </c:pt>
                <c:pt idx="1019">
                  <c:v>-4.1579423909999997</c:v>
                </c:pt>
                <c:pt idx="1020">
                  <c:v>-4.1579423909999997</c:v>
                </c:pt>
                <c:pt idx="1021">
                  <c:v>-4.1579423909999997</c:v>
                </c:pt>
                <c:pt idx="1022">
                  <c:v>-4.156744336</c:v>
                </c:pt>
                <c:pt idx="1023">
                  <c:v>-4.1555495779999996</c:v>
                </c:pt>
                <c:pt idx="1024">
                  <c:v>-4.1555495779999996</c:v>
                </c:pt>
                <c:pt idx="1025">
                  <c:v>-4.1555495779999996</c:v>
                </c:pt>
                <c:pt idx="1026">
                  <c:v>-4.1543580970000002</c:v>
                </c:pt>
                <c:pt idx="1027">
                  <c:v>-4.1531698759999998</c:v>
                </c:pt>
                <c:pt idx="1028">
                  <c:v>-4.1531698759999998</c:v>
                </c:pt>
                <c:pt idx="1029">
                  <c:v>-4.1531698759999998</c:v>
                </c:pt>
                <c:pt idx="1030">
                  <c:v>-4.1519848970000002</c:v>
                </c:pt>
                <c:pt idx="1031">
                  <c:v>-4.1508031430000001</c:v>
                </c:pt>
                <c:pt idx="1032">
                  <c:v>-4.1508031430000001</c:v>
                </c:pt>
                <c:pt idx="1033">
                  <c:v>-4.1461080219999999</c:v>
                </c:pt>
                <c:pt idx="1034">
                  <c:v>-4.1437793589999998</c:v>
                </c:pt>
                <c:pt idx="1035">
                  <c:v>-4.1437793589999998</c:v>
                </c:pt>
                <c:pt idx="1036">
                  <c:v>-4.1426196940000004</c:v>
                </c:pt>
                <c:pt idx="1037">
                  <c:v>-4.1414631169999998</c:v>
                </c:pt>
                <c:pt idx="1038">
                  <c:v>-4.1403096110000002</c:v>
                </c:pt>
                <c:pt idx="1039">
                  <c:v>-4.1403096110000002</c:v>
                </c:pt>
                <c:pt idx="1040">
                  <c:v>-4.1380117519999997</c:v>
                </c:pt>
                <c:pt idx="1041">
                  <c:v>-4.1380117519999997</c:v>
                </c:pt>
                <c:pt idx="1042">
                  <c:v>-4.1345875989999996</c:v>
                </c:pt>
                <c:pt idx="1043">
                  <c:v>-4.1334521879999997</c:v>
                </c:pt>
                <c:pt idx="1044">
                  <c:v>-4.1334521879999997</c:v>
                </c:pt>
                <c:pt idx="1045">
                  <c:v>-4.1323197370000004</c:v>
                </c:pt>
                <c:pt idx="1046">
                  <c:v>-4.1323197370000004</c:v>
                </c:pt>
                <c:pt idx="1047">
                  <c:v>-4.130063657</c:v>
                </c:pt>
                <c:pt idx="1048">
                  <c:v>-4.130063657</c:v>
                </c:pt>
                <c:pt idx="1049">
                  <c:v>-4.1278192359999997</c:v>
                </c:pt>
                <c:pt idx="1050">
                  <c:v>-4.1278192359999997</c:v>
                </c:pt>
                <c:pt idx="1051">
                  <c:v>-4.1255863550000003</c:v>
                </c:pt>
                <c:pt idx="1052">
                  <c:v>-4.1222584109999998</c:v>
                </c:pt>
                <c:pt idx="1053">
                  <c:v>-4.1211547399999997</c:v>
                </c:pt>
                <c:pt idx="1054">
                  <c:v>-4.1200538660000001</c:v>
                </c:pt>
                <c:pt idx="1055">
                  <c:v>-4.118955776</c:v>
                </c:pt>
                <c:pt idx="1056">
                  <c:v>-4.1178604549999998</c:v>
                </c:pt>
                <c:pt idx="1057">
                  <c:v>-4.1178604549999998</c:v>
                </c:pt>
                <c:pt idx="1058">
                  <c:v>-4.1167678890000001</c:v>
                </c:pt>
                <c:pt idx="1059">
                  <c:v>-4.1156780660000001</c:v>
                </c:pt>
                <c:pt idx="1060">
                  <c:v>-4.1156780660000001</c:v>
                </c:pt>
                <c:pt idx="1061">
                  <c:v>-4.1156780660000001</c:v>
                </c:pt>
                <c:pt idx="1062">
                  <c:v>-4.1145909700000001</c:v>
                </c:pt>
                <c:pt idx="1063">
                  <c:v>-4.1124249080000004</c:v>
                </c:pt>
                <c:pt idx="1064">
                  <c:v>-4.1102695960000002</c:v>
                </c:pt>
                <c:pt idx="1065">
                  <c:v>-4.109195938</c:v>
                </c:pt>
                <c:pt idx="1066">
                  <c:v>-4.109195938</c:v>
                </c:pt>
                <c:pt idx="1067">
                  <c:v>-4.109195938</c:v>
                </c:pt>
                <c:pt idx="1068">
                  <c:v>-4.1070565520000004</c:v>
                </c:pt>
                <c:pt idx="1069">
                  <c:v>-4.1059907979999997</c:v>
                </c:pt>
                <c:pt idx="1070">
                  <c:v>-4.1059907979999997</c:v>
                </c:pt>
                <c:pt idx="1071">
                  <c:v>-4.1059907979999997</c:v>
                </c:pt>
                <c:pt idx="1072">
                  <c:v>-4.103867105</c:v>
                </c:pt>
                <c:pt idx="1073">
                  <c:v>-4.103867105</c:v>
                </c:pt>
                <c:pt idx="1074">
                  <c:v>-4.1028091399999997</c:v>
                </c:pt>
                <c:pt idx="1075">
                  <c:v>-4.1028091399999997</c:v>
                </c:pt>
                <c:pt idx="1076">
                  <c:v>-4.1017537449999999</c:v>
                </c:pt>
                <c:pt idx="1077">
                  <c:v>-4.1017537449999999</c:v>
                </c:pt>
                <c:pt idx="1078">
                  <c:v>-4.1017537449999999</c:v>
                </c:pt>
                <c:pt idx="1079">
                  <c:v>-4.1007009099999996</c:v>
                </c:pt>
                <c:pt idx="1080">
                  <c:v>-4.0996506200000002</c:v>
                </c:pt>
                <c:pt idx="1081">
                  <c:v>-4.0986028650000002</c:v>
                </c:pt>
                <c:pt idx="1082">
                  <c:v>-4.0975576309999999</c:v>
                </c:pt>
                <c:pt idx="1083">
                  <c:v>-4.0975576309999999</c:v>
                </c:pt>
                <c:pt idx="1084">
                  <c:v>-4.0934016709999996</c:v>
                </c:pt>
                <c:pt idx="1085">
                  <c:v>-4.0923688660000002</c:v>
                </c:pt>
                <c:pt idx="1086">
                  <c:v>-4.091338511</c:v>
                </c:pt>
                <c:pt idx="1087">
                  <c:v>-4.091338511</c:v>
                </c:pt>
                <c:pt idx="1088">
                  <c:v>-4.091338511</c:v>
                </c:pt>
                <c:pt idx="1089">
                  <c:v>-4.0892851050000001</c:v>
                </c:pt>
                <c:pt idx="1090">
                  <c:v>-4.0882620310000002</c:v>
                </c:pt>
                <c:pt idx="1091">
                  <c:v>-4.0872413620000003</c:v>
                </c:pt>
                <c:pt idx="1092">
                  <c:v>-4.0841936690000002</c:v>
                </c:pt>
                <c:pt idx="1093">
                  <c:v>-4.083182506</c:v>
                </c:pt>
                <c:pt idx="1094">
                  <c:v>-4.0801630649999998</c:v>
                </c:pt>
                <c:pt idx="1095">
                  <c:v>-4.0801630649999998</c:v>
                </c:pt>
                <c:pt idx="1096">
                  <c:v>-4.0801630649999998</c:v>
                </c:pt>
                <c:pt idx="1097">
                  <c:v>-4.0781617050000003</c:v>
                </c:pt>
                <c:pt idx="1098">
                  <c:v>-4.0771644719999998</c:v>
                </c:pt>
                <c:pt idx="1099">
                  <c:v>-4.0771644719999998</c:v>
                </c:pt>
                <c:pt idx="1100">
                  <c:v>-4.0751768510000002</c:v>
                </c:pt>
                <c:pt idx="1101">
                  <c:v>-4.0731982850000001</c:v>
                </c:pt>
                <c:pt idx="1102">
                  <c:v>-4.071228692</c:v>
                </c:pt>
                <c:pt idx="1103">
                  <c:v>-4.071228692</c:v>
                </c:pt>
                <c:pt idx="1104">
                  <c:v>-4.071228692</c:v>
                </c:pt>
                <c:pt idx="1105">
                  <c:v>-4.0702472350000001</c:v>
                </c:pt>
                <c:pt idx="1106">
                  <c:v>-4.0702472350000001</c:v>
                </c:pt>
                <c:pt idx="1107">
                  <c:v>-4.0682909509999998</c:v>
                </c:pt>
                <c:pt idx="1108">
                  <c:v>-4.0673161029999996</c:v>
                </c:pt>
                <c:pt idx="1109">
                  <c:v>-4.0673161029999996</c:v>
                </c:pt>
                <c:pt idx="1110">
                  <c:v>-4.0663434379999996</c:v>
                </c:pt>
                <c:pt idx="1111">
                  <c:v>-4.0653729480000003</c:v>
                </c:pt>
                <c:pt idx="1112">
                  <c:v>-4.0644046210000004</c:v>
                </c:pt>
                <c:pt idx="1113">
                  <c:v>-4.0644046210000004</c:v>
                </c:pt>
                <c:pt idx="1114">
                  <c:v>-4.0634384480000003</c:v>
                </c:pt>
                <c:pt idx="1115">
                  <c:v>-4.06247442</c:v>
                </c:pt>
                <c:pt idx="1116">
                  <c:v>-4.0615125269999997</c:v>
                </c:pt>
                <c:pt idx="1117">
                  <c:v>-4.0605527600000002</c:v>
                </c:pt>
                <c:pt idx="1118">
                  <c:v>-4.059595109</c:v>
                </c:pt>
                <c:pt idx="1119">
                  <c:v>-4.0576861190000004</c:v>
                </c:pt>
                <c:pt idx="1120">
                  <c:v>-4.0576861190000004</c:v>
                </c:pt>
                <c:pt idx="1121">
                  <c:v>-4.0567347610000004</c:v>
                </c:pt>
                <c:pt idx="1122">
                  <c:v>-4.0548382759999999</c:v>
                </c:pt>
                <c:pt idx="1123">
                  <c:v>-4.0548382759999999</c:v>
                </c:pt>
                <c:pt idx="1124">
                  <c:v>-4.0529500360000004</c:v>
                </c:pt>
                <c:pt idx="1125">
                  <c:v>-4.0520089859999997</c:v>
                </c:pt>
                <c:pt idx="1126">
                  <c:v>-4.0510699710000004</c:v>
                </c:pt>
                <c:pt idx="1127">
                  <c:v>-4.0510699710000004</c:v>
                </c:pt>
                <c:pt idx="1128">
                  <c:v>-4.0510699710000004</c:v>
                </c:pt>
                <c:pt idx="1129">
                  <c:v>-4.048265045</c:v>
                </c:pt>
                <c:pt idx="1130">
                  <c:v>-4.048265045</c:v>
                </c:pt>
                <c:pt idx="1131">
                  <c:v>-4.0427089629999999</c:v>
                </c:pt>
                <c:pt idx="1132">
                  <c:v>-4.0417898210000001</c:v>
                </c:pt>
                <c:pt idx="1133">
                  <c:v>-4.0417898210000001</c:v>
                </c:pt>
                <c:pt idx="1134">
                  <c:v>-4.0399573520000001</c:v>
                </c:pt>
                <c:pt idx="1135">
                  <c:v>-4.0399573520000001</c:v>
                </c:pt>
                <c:pt idx="1136">
                  <c:v>-4.0399573520000001</c:v>
                </c:pt>
                <c:pt idx="1137">
                  <c:v>-4.0390440090000004</c:v>
                </c:pt>
                <c:pt idx="1138">
                  <c:v>-4.0390440090000004</c:v>
                </c:pt>
                <c:pt idx="1139">
                  <c:v>-4.0390440090000004</c:v>
                </c:pt>
                <c:pt idx="1140">
                  <c:v>-4.0372230650000001</c:v>
                </c:pt>
                <c:pt idx="1141">
                  <c:v>-4.0372230650000001</c:v>
                </c:pt>
                <c:pt idx="1142">
                  <c:v>-4.0363154479999999</c:v>
                </c:pt>
                <c:pt idx="1143">
                  <c:v>-4.035409724</c:v>
                </c:pt>
                <c:pt idx="1144">
                  <c:v>-4.0336039230000003</c:v>
                </c:pt>
                <c:pt idx="1145">
                  <c:v>-4.0336039230000003</c:v>
                </c:pt>
                <c:pt idx="1146">
                  <c:v>-4.0327038310000001</c:v>
                </c:pt>
                <c:pt idx="1147">
                  <c:v>-4.0309092230000001</c:v>
                </c:pt>
                <c:pt idx="1148">
                  <c:v>-4.0291220000000001</c:v>
                </c:pt>
                <c:pt idx="1149">
                  <c:v>-4.0282311399999999</c:v>
                </c:pt>
                <c:pt idx="1150">
                  <c:v>-4.0282311399999999</c:v>
                </c:pt>
                <c:pt idx="1151">
                  <c:v>-4.0273421020000004</c:v>
                </c:pt>
                <c:pt idx="1152">
                  <c:v>-4.0264548810000003</c:v>
                </c:pt>
                <c:pt idx="1153">
                  <c:v>-4.0264548810000003</c:v>
                </c:pt>
                <c:pt idx="1154">
                  <c:v>-4.0229240129999999</c:v>
                </c:pt>
                <c:pt idx="1155">
                  <c:v>-4.0229240129999999</c:v>
                </c:pt>
                <c:pt idx="1156">
                  <c:v>-4.0194216190000001</c:v>
                </c:pt>
                <c:pt idx="1157">
                  <c:v>-4.0185504160000001</c:v>
                </c:pt>
                <c:pt idx="1158">
                  <c:v>-4.0176809569999996</c:v>
                </c:pt>
                <c:pt idx="1159">
                  <c:v>-4.016813236</c:v>
                </c:pt>
                <c:pt idx="1160">
                  <c:v>-4.016813236</c:v>
                </c:pt>
                <c:pt idx="1161">
                  <c:v>-4.0159472440000004</c:v>
                </c:pt>
                <c:pt idx="1162">
                  <c:v>-4.0159472440000004</c:v>
                </c:pt>
                <c:pt idx="1163">
                  <c:v>-4.0150829760000004</c:v>
                </c:pt>
                <c:pt idx="1164">
                  <c:v>-4.0133595829999997</c:v>
                </c:pt>
                <c:pt idx="1165">
                  <c:v>-4.0125004449999997</c:v>
                </c:pt>
                <c:pt idx="1166">
                  <c:v>-4.0125004449999997</c:v>
                </c:pt>
                <c:pt idx="1167">
                  <c:v>-4.0125004449999997</c:v>
                </c:pt>
                <c:pt idx="1168">
                  <c:v>-4.0125004449999997</c:v>
                </c:pt>
                <c:pt idx="1169">
                  <c:v>-4.0107872489999998</c:v>
                </c:pt>
                <c:pt idx="1170">
                  <c:v>-4.0107872489999998</c:v>
                </c:pt>
                <c:pt idx="1171">
                  <c:v>-4.0099331789999999</c:v>
                </c:pt>
                <c:pt idx="1172">
                  <c:v>-4.0099331789999999</c:v>
                </c:pt>
                <c:pt idx="1173">
                  <c:v>-4.0082300609999999</c:v>
                </c:pt>
                <c:pt idx="1174">
                  <c:v>-4.0082300609999999</c:v>
                </c:pt>
                <c:pt idx="1175">
                  <c:v>-4.0082300609999999</c:v>
                </c:pt>
                <c:pt idx="1176">
                  <c:v>-4.0082300609999999</c:v>
                </c:pt>
                <c:pt idx="1177">
                  <c:v>-4.0073810009999997</c:v>
                </c:pt>
                <c:pt idx="1178">
                  <c:v>-4.0056878429999996</c:v>
                </c:pt>
                <c:pt idx="1179">
                  <c:v>-4.0048437320000003</c:v>
                </c:pt>
                <c:pt idx="1180">
                  <c:v>-4.0040012599999999</c:v>
                </c:pt>
                <c:pt idx="1181">
                  <c:v>-4.0040012599999999</c:v>
                </c:pt>
                <c:pt idx="1182">
                  <c:v>-4.0023212020000001</c:v>
                </c:pt>
                <c:pt idx="1183">
                  <c:v>-4.0006476180000003</c:v>
                </c:pt>
                <c:pt idx="1184">
                  <c:v>-3.9998132380000002</c:v>
                </c:pt>
                <c:pt idx="1185">
                  <c:v>-3.9998132380000002</c:v>
                </c:pt>
                <c:pt idx="1186">
                  <c:v>-3.997319675</c:v>
                </c:pt>
                <c:pt idx="1187">
                  <c:v>-3.9964916580000001</c:v>
                </c:pt>
                <c:pt idx="1188">
                  <c:v>-3.9964916580000001</c:v>
                </c:pt>
                <c:pt idx="1189">
                  <c:v>-3.995665217</c:v>
                </c:pt>
                <c:pt idx="1190">
                  <c:v>-3.994017039</c:v>
                </c:pt>
                <c:pt idx="1191">
                  <c:v>-3.993195289</c:v>
                </c:pt>
                <c:pt idx="1192">
                  <c:v>-3.993195289</c:v>
                </c:pt>
                <c:pt idx="1193">
                  <c:v>-3.9923750920000001</c:v>
                </c:pt>
                <c:pt idx="1194">
                  <c:v>-3.9899237529999998</c:v>
                </c:pt>
                <c:pt idx="1195">
                  <c:v>-3.9899237529999998</c:v>
                </c:pt>
                <c:pt idx="1196">
                  <c:v>-3.9874861720000001</c:v>
                </c:pt>
                <c:pt idx="1197">
                  <c:v>-3.9866766760000001</c:v>
                </c:pt>
                <c:pt idx="1198">
                  <c:v>-3.9858686859999999</c:v>
                </c:pt>
                <c:pt idx="1199">
                  <c:v>-3.9858686859999999</c:v>
                </c:pt>
                <c:pt idx="1200">
                  <c:v>-3.9842572020000002</c:v>
                </c:pt>
                <c:pt idx="1201">
                  <c:v>-3.9842572020000002</c:v>
                </c:pt>
                <c:pt idx="1202">
                  <c:v>-3.9842572020000002</c:v>
                </c:pt>
                <c:pt idx="1203">
                  <c:v>-3.9834536960000002</c:v>
                </c:pt>
                <c:pt idx="1204">
                  <c:v>-3.9818511320000001</c:v>
                </c:pt>
                <c:pt idx="1205">
                  <c:v>-3.9818511320000001</c:v>
                </c:pt>
                <c:pt idx="1206">
                  <c:v>-3.9818511320000001</c:v>
                </c:pt>
                <c:pt idx="1207">
                  <c:v>-3.9810520619999998</c:v>
                </c:pt>
                <c:pt idx="1208">
                  <c:v>-3.9810520619999998</c:v>
                </c:pt>
                <c:pt idx="1209">
                  <c:v>-3.9810520619999998</c:v>
                </c:pt>
                <c:pt idx="1210">
                  <c:v>-3.9802544590000002</c:v>
                </c:pt>
                <c:pt idx="1211">
                  <c:v>-3.9794583189999999</c:v>
                </c:pt>
                <c:pt idx="1212">
                  <c:v>-3.9770786170000001</c:v>
                </c:pt>
                <c:pt idx="1213">
                  <c:v>-3.9770786170000001</c:v>
                </c:pt>
                <c:pt idx="1214">
                  <c:v>-3.9762882720000001</c:v>
                </c:pt>
                <c:pt idx="1215">
                  <c:v>-3.974711884</c:v>
                </c:pt>
                <c:pt idx="1216">
                  <c:v>-3.974711884</c:v>
                </c:pt>
                <c:pt idx="1217">
                  <c:v>-3.9739258300000002</c:v>
                </c:pt>
                <c:pt idx="1218">
                  <c:v>-3.9731411969999999</c:v>
                </c:pt>
                <c:pt idx="1219">
                  <c:v>-3.9723579779999998</c:v>
                </c:pt>
                <c:pt idx="1220">
                  <c:v>-3.9715761700000001</c:v>
                </c:pt>
                <c:pt idx="1221">
                  <c:v>-3.9653718580000001</c:v>
                </c:pt>
                <c:pt idx="1222">
                  <c:v>-3.9646025140000001</c:v>
                </c:pt>
                <c:pt idx="1223">
                  <c:v>-3.9646025140000001</c:v>
                </c:pt>
                <c:pt idx="1224">
                  <c:v>-3.960776106</c:v>
                </c:pt>
                <c:pt idx="1225">
                  <c:v>-3.960776106</c:v>
                </c:pt>
                <c:pt idx="1226">
                  <c:v>-3.959254933</c:v>
                </c:pt>
                <c:pt idx="1227">
                  <c:v>-3.956983117</c:v>
                </c:pt>
                <c:pt idx="1228">
                  <c:v>-3.956983117</c:v>
                </c:pt>
                <c:pt idx="1229">
                  <c:v>-3.9562284779999999</c:v>
                </c:pt>
                <c:pt idx="1230">
                  <c:v>-3.9554751480000001</c:v>
                </c:pt>
                <c:pt idx="1231">
                  <c:v>-3.9554751480000001</c:v>
                </c:pt>
                <c:pt idx="1232">
                  <c:v>-3.9539723979999999</c:v>
                </c:pt>
                <c:pt idx="1233">
                  <c:v>-3.9532229679999999</c:v>
                </c:pt>
                <c:pt idx="1234">
                  <c:v>-3.9509824070000001</c:v>
                </c:pt>
                <c:pt idx="1235">
                  <c:v>-3.9494950950000001</c:v>
                </c:pt>
                <c:pt idx="1236">
                  <c:v>-3.9472736350000002</c:v>
                </c:pt>
                <c:pt idx="1237">
                  <c:v>-3.9472736350000002</c:v>
                </c:pt>
                <c:pt idx="1238">
                  <c:v>-3.946535667</c:v>
                </c:pt>
                <c:pt idx="1239">
                  <c:v>-3.945063481</c:v>
                </c:pt>
                <c:pt idx="1240">
                  <c:v>-3.944329255</c:v>
                </c:pt>
                <c:pt idx="1241">
                  <c:v>-3.9435962679999998</c:v>
                </c:pt>
                <c:pt idx="1242">
                  <c:v>-3.9435962679999998</c:v>
                </c:pt>
                <c:pt idx="1243">
                  <c:v>-3.9414047019999998</c:v>
                </c:pt>
                <c:pt idx="1244">
                  <c:v>-3.94067663</c:v>
                </c:pt>
                <c:pt idx="1245">
                  <c:v>-3.94067663</c:v>
                </c:pt>
                <c:pt idx="1246">
                  <c:v>-3.9377764900000001</c:v>
                </c:pt>
                <c:pt idx="1247">
                  <c:v>-3.9377764900000001</c:v>
                </c:pt>
                <c:pt idx="1248">
                  <c:v>-3.9377764900000001</c:v>
                </c:pt>
                <c:pt idx="1249">
                  <c:v>-3.9370544700000001</c:v>
                </c:pt>
                <c:pt idx="1250">
                  <c:v>-3.9356140229999999</c:v>
                </c:pt>
                <c:pt idx="1251">
                  <c:v>-3.9356140229999999</c:v>
                </c:pt>
                <c:pt idx="1252">
                  <c:v>-3.9348955870000002</c:v>
                </c:pt>
                <c:pt idx="1253">
                  <c:v>-3.9348955870000002</c:v>
                </c:pt>
                <c:pt idx="1254">
                  <c:v>-3.9334622700000001</c:v>
                </c:pt>
                <c:pt idx="1255">
                  <c:v>-3.9334622700000001</c:v>
                </c:pt>
                <c:pt idx="1256">
                  <c:v>-3.9327473820000001</c:v>
                </c:pt>
                <c:pt idx="1257">
                  <c:v>-3.932033669</c:v>
                </c:pt>
                <c:pt idx="1258">
                  <c:v>-3.932033669</c:v>
                </c:pt>
                <c:pt idx="1259">
                  <c:v>-3.930609751</c:v>
                </c:pt>
                <c:pt idx="1260">
                  <c:v>-3.930609751</c:v>
                </c:pt>
                <c:pt idx="1261">
                  <c:v>-3.9284825900000002</c:v>
                </c:pt>
                <c:pt idx="1262">
                  <c:v>-3.9249603130000001</c:v>
                </c:pt>
                <c:pt idx="1263">
                  <c:v>-3.924259272</c:v>
                </c:pt>
                <c:pt idx="1264">
                  <c:v>-3.9235593610000001</c:v>
                </c:pt>
                <c:pt idx="1265">
                  <c:v>-3.9228605769999998</c:v>
                </c:pt>
                <c:pt idx="1266">
                  <c:v>-3.9221629149999999</c:v>
                </c:pt>
                <c:pt idx="1267">
                  <c:v>-3.920770944</c:v>
                </c:pt>
                <c:pt idx="1268">
                  <c:v>-3.9200766279999999</c:v>
                </c:pt>
                <c:pt idx="1269">
                  <c:v>-3.919383421</c:v>
                </c:pt>
                <c:pt idx="1270">
                  <c:v>-3.918691318</c:v>
                </c:pt>
                <c:pt idx="1271">
                  <c:v>-3.917310412</c:v>
                </c:pt>
                <c:pt idx="1272">
                  <c:v>-3.917310412</c:v>
                </c:pt>
                <c:pt idx="1273">
                  <c:v>-3.9166216020000002</c:v>
                </c:pt>
                <c:pt idx="1274">
                  <c:v>-3.9159338830000001</c:v>
                </c:pt>
                <c:pt idx="1275">
                  <c:v>-3.9159338830000001</c:v>
                </c:pt>
                <c:pt idx="1276">
                  <c:v>-3.9159338830000001</c:v>
                </c:pt>
                <c:pt idx="1277">
                  <c:v>-3.9138772359999998</c:v>
                </c:pt>
                <c:pt idx="1278">
                  <c:v>-3.9111501030000002</c:v>
                </c:pt>
                <c:pt idx="1279">
                  <c:v>-3.9104709880000001</c:v>
                </c:pt>
                <c:pt idx="1280">
                  <c:v>-3.9104709880000001</c:v>
                </c:pt>
                <c:pt idx="1281">
                  <c:v>-3.9097929320000002</c:v>
                </c:pt>
                <c:pt idx="1282">
                  <c:v>-3.9097929320000002</c:v>
                </c:pt>
                <c:pt idx="1283">
                  <c:v>-3.9091159329999998</c:v>
                </c:pt>
                <c:pt idx="1284">
                  <c:v>-3.9077650940000002</c:v>
                </c:pt>
                <c:pt idx="1285">
                  <c:v>-3.9077650940000002</c:v>
                </c:pt>
                <c:pt idx="1286">
                  <c:v>-3.9064184439999998</c:v>
                </c:pt>
                <c:pt idx="1287">
                  <c:v>-3.9064184439999998</c:v>
                </c:pt>
                <c:pt idx="1288">
                  <c:v>-3.904406265</c:v>
                </c:pt>
                <c:pt idx="1289">
                  <c:v>-3.9037376049999999</c:v>
                </c:pt>
                <c:pt idx="1290">
                  <c:v>-3.9037376049999999</c:v>
                </c:pt>
                <c:pt idx="1291">
                  <c:v>-3.9037376049999999</c:v>
                </c:pt>
                <c:pt idx="1292">
                  <c:v>-3.9024033660000002</c:v>
                </c:pt>
                <c:pt idx="1293">
                  <c:v>-3.899747122</c:v>
                </c:pt>
                <c:pt idx="1294">
                  <c:v>-3.899747122</c:v>
                </c:pt>
                <c:pt idx="1295">
                  <c:v>-3.899747122</c:v>
                </c:pt>
                <c:pt idx="1296">
                  <c:v>-3.899085592</c:v>
                </c:pt>
                <c:pt idx="1297">
                  <c:v>-3.899085592</c:v>
                </c:pt>
                <c:pt idx="1298">
                  <c:v>-3.8977655470000001</c:v>
                </c:pt>
                <c:pt idx="1299">
                  <c:v>-3.897107026</c:v>
                </c:pt>
                <c:pt idx="1300">
                  <c:v>-3.897107026</c:v>
                </c:pt>
                <c:pt idx="1301">
                  <c:v>-3.8964495019999998</c:v>
                </c:pt>
                <c:pt idx="1302">
                  <c:v>-3.8957929720000002</c:v>
                </c:pt>
                <c:pt idx="1303">
                  <c:v>-3.8938293160000002</c:v>
                </c:pt>
                <c:pt idx="1304">
                  <c:v>-3.891874499</c:v>
                </c:pt>
                <c:pt idx="1305">
                  <c:v>-3.8905761590000001</c:v>
                </c:pt>
                <c:pt idx="1306">
                  <c:v>-3.8905761590000001</c:v>
                </c:pt>
                <c:pt idx="1307">
                  <c:v>-3.8905761590000001</c:v>
                </c:pt>
                <c:pt idx="1308">
                  <c:v>-3.8886358969999999</c:v>
                </c:pt>
                <c:pt idx="1309">
                  <c:v>-3.8886358969999999</c:v>
                </c:pt>
                <c:pt idx="1310">
                  <c:v>-3.8886358969999999</c:v>
                </c:pt>
                <c:pt idx="1311">
                  <c:v>-3.887991065</c:v>
                </c:pt>
                <c:pt idx="1312">
                  <c:v>-3.8867042660000002</c:v>
                </c:pt>
                <c:pt idx="1313">
                  <c:v>-3.8867042660000002</c:v>
                </c:pt>
                <c:pt idx="1314">
                  <c:v>-3.885421268</c:v>
                </c:pt>
                <c:pt idx="1315">
                  <c:v>-3.8841420489999998</c:v>
                </c:pt>
                <c:pt idx="1316">
                  <c:v>-3.8841420489999998</c:v>
                </c:pt>
                <c:pt idx="1317">
                  <c:v>-3.8835038499999999</c:v>
                </c:pt>
                <c:pt idx="1318">
                  <c:v>-3.8835038499999999</c:v>
                </c:pt>
                <c:pt idx="1319">
                  <c:v>-3.8822302579999999</c:v>
                </c:pt>
                <c:pt idx="1320">
                  <c:v>-3.8815948599999999</c:v>
                </c:pt>
                <c:pt idx="1321">
                  <c:v>-3.880326846</c:v>
                </c:pt>
                <c:pt idx="1322">
                  <c:v>-3.879062523</c:v>
                </c:pt>
                <c:pt idx="1323">
                  <c:v>-3.879062523</c:v>
                </c:pt>
                <c:pt idx="1324">
                  <c:v>-3.879062523</c:v>
                </c:pt>
                <c:pt idx="1325">
                  <c:v>-3.879062523</c:v>
                </c:pt>
                <c:pt idx="1326">
                  <c:v>-3.8765448669999998</c:v>
                </c:pt>
                <c:pt idx="1327">
                  <c:v>-3.8765448669999998</c:v>
                </c:pt>
                <c:pt idx="1328">
                  <c:v>-3.8765448669999998</c:v>
                </c:pt>
                <c:pt idx="1329">
                  <c:v>-3.875917727</c:v>
                </c:pt>
                <c:pt idx="1330">
                  <c:v>-3.875917727</c:v>
                </c:pt>
                <c:pt idx="1331">
                  <c:v>-3.875291491</c:v>
                </c:pt>
                <c:pt idx="1332">
                  <c:v>-3.8746661570000001</c:v>
                </c:pt>
                <c:pt idx="1333">
                  <c:v>-3.8740417219999999</c:v>
                </c:pt>
                <c:pt idx="1334">
                  <c:v>-3.8727955390000002</c:v>
                </c:pt>
                <c:pt idx="1335">
                  <c:v>-3.8721737859999998</c:v>
                </c:pt>
                <c:pt idx="1336">
                  <c:v>-3.8715529219999998</c:v>
                </c:pt>
                <c:pt idx="1337">
                  <c:v>-3.8709329440000002</c:v>
                </c:pt>
                <c:pt idx="1338">
                  <c:v>-3.869695637</c:v>
                </c:pt>
                <c:pt idx="1339">
                  <c:v>-3.869695637</c:v>
                </c:pt>
                <c:pt idx="1340">
                  <c:v>-3.8690783020000001</c:v>
                </c:pt>
                <c:pt idx="1341">
                  <c:v>-3.8678462599999999</c:v>
                </c:pt>
                <c:pt idx="1342">
                  <c:v>-3.8678462599999999</c:v>
                </c:pt>
                <c:pt idx="1343">
                  <c:v>-3.8672315479999999</c:v>
                </c:pt>
                <c:pt idx="1344">
                  <c:v>-3.8660047259999999</c:v>
                </c:pt>
                <c:pt idx="1345">
                  <c:v>-3.8647813609999999</c:v>
                </c:pt>
                <c:pt idx="1346">
                  <c:v>-3.8647813609999999</c:v>
                </c:pt>
                <c:pt idx="1347">
                  <c:v>-3.8617379390000002</c:v>
                </c:pt>
                <c:pt idx="1348">
                  <c:v>-3.8611318059999999</c:v>
                </c:pt>
                <c:pt idx="1349">
                  <c:v>-3.8605265169999998</c:v>
                </c:pt>
                <c:pt idx="1350">
                  <c:v>-3.8599220710000002</c:v>
                </c:pt>
                <c:pt idx="1351">
                  <c:v>-3.8593184649999999</c:v>
                </c:pt>
                <c:pt idx="1352">
                  <c:v>-3.8587156970000001</c:v>
                </c:pt>
                <c:pt idx="1353">
                  <c:v>-3.8581137640000001</c:v>
                </c:pt>
                <c:pt idx="1354">
                  <c:v>-3.8581137640000001</c:v>
                </c:pt>
                <c:pt idx="1355">
                  <c:v>-3.8575126640000001</c:v>
                </c:pt>
                <c:pt idx="1356">
                  <c:v>-3.8575126640000001</c:v>
                </c:pt>
                <c:pt idx="1357">
                  <c:v>-3.8563129549999999</c:v>
                </c:pt>
                <c:pt idx="1358">
                  <c:v>-3.8557143410000001</c:v>
                </c:pt>
                <c:pt idx="1359">
                  <c:v>-3.8551165510000001</c:v>
                </c:pt>
                <c:pt idx="1360">
                  <c:v>-3.8551165510000001</c:v>
                </c:pt>
                <c:pt idx="1361">
                  <c:v>-3.854519582</c:v>
                </c:pt>
                <c:pt idx="1362">
                  <c:v>-3.8539234329999998</c:v>
                </c:pt>
                <c:pt idx="1363">
                  <c:v>-3.8533281009999998</c:v>
                </c:pt>
                <c:pt idx="1364">
                  <c:v>-3.8509549019999998</c:v>
                </c:pt>
                <c:pt idx="1365">
                  <c:v>-3.8509549019999998</c:v>
                </c:pt>
                <c:pt idx="1366">
                  <c:v>-3.8509549019999998</c:v>
                </c:pt>
                <c:pt idx="1367">
                  <c:v>-3.8503636220000002</c:v>
                </c:pt>
                <c:pt idx="1368">
                  <c:v>-3.8503636220000002</c:v>
                </c:pt>
                <c:pt idx="1369">
                  <c:v>-3.8503636220000002</c:v>
                </c:pt>
                <c:pt idx="1370">
                  <c:v>-3.8485946000000002</c:v>
                </c:pt>
                <c:pt idx="1371">
                  <c:v>-3.8485946000000002</c:v>
                </c:pt>
                <c:pt idx="1372">
                  <c:v>-3.8485946000000002</c:v>
                </c:pt>
                <c:pt idx="1373">
                  <c:v>-3.848006523</c:v>
                </c:pt>
                <c:pt idx="1374">
                  <c:v>-3.848006523</c:v>
                </c:pt>
                <c:pt idx="1375">
                  <c:v>-3.847419242</c:v>
                </c:pt>
                <c:pt idx="1376">
                  <c:v>-3.847419242</c:v>
                </c:pt>
                <c:pt idx="1377">
                  <c:v>-3.8468327539999998</c:v>
                </c:pt>
                <c:pt idx="1378">
                  <c:v>-3.843912134</c:v>
                </c:pt>
                <c:pt idx="1379">
                  <c:v>-3.8433303599999999</c:v>
                </c:pt>
                <c:pt idx="1380">
                  <c:v>-3.8427493639999999</c:v>
                </c:pt>
                <c:pt idx="1381">
                  <c:v>-3.8421691440000001</c:v>
                </c:pt>
                <c:pt idx="1382">
                  <c:v>-3.8421691440000001</c:v>
                </c:pt>
                <c:pt idx="1383">
                  <c:v>-3.8410110249999998</c:v>
                </c:pt>
                <c:pt idx="1384">
                  <c:v>-3.8404331209999998</c:v>
                </c:pt>
                <c:pt idx="1385">
                  <c:v>-3.8404331209999998</c:v>
                </c:pt>
                <c:pt idx="1386">
                  <c:v>-3.8398559849999998</c:v>
                </c:pt>
                <c:pt idx="1387">
                  <c:v>-3.8398559849999998</c:v>
                </c:pt>
                <c:pt idx="1388">
                  <c:v>-3.8398559849999998</c:v>
                </c:pt>
                <c:pt idx="1389">
                  <c:v>-3.8392796159999998</c:v>
                </c:pt>
                <c:pt idx="1390">
                  <c:v>-3.8375550820000002</c:v>
                </c:pt>
                <c:pt idx="1391">
                  <c:v>-3.8369817560000001</c:v>
                </c:pt>
                <c:pt idx="1392">
                  <c:v>-3.8358373690000001</c:v>
                </c:pt>
                <c:pt idx="1393">
                  <c:v>-3.8346959900000002</c:v>
                </c:pt>
                <c:pt idx="1394">
                  <c:v>-3.8346959900000002</c:v>
                </c:pt>
                <c:pt idx="1395">
                  <c:v>-3.8341264239999999</c:v>
                </c:pt>
                <c:pt idx="1396">
                  <c:v>-3.8341264239999999</c:v>
                </c:pt>
                <c:pt idx="1397">
                  <c:v>-3.833557603</c:v>
                </c:pt>
                <c:pt idx="1398">
                  <c:v>-3.832989526</c:v>
                </c:pt>
                <c:pt idx="1399">
                  <c:v>-3.831289741</c:v>
                </c:pt>
                <c:pt idx="1400">
                  <c:v>-3.830724622</c:v>
                </c:pt>
                <c:pt idx="1401">
                  <c:v>-3.8301602360000002</c:v>
                </c:pt>
                <c:pt idx="1402">
                  <c:v>-3.8301602360000002</c:v>
                </c:pt>
                <c:pt idx="1403">
                  <c:v>-3.8295965829999998</c:v>
                </c:pt>
                <c:pt idx="1404">
                  <c:v>-3.828471468</c:v>
                </c:pt>
                <c:pt idx="1405">
                  <c:v>-3.827349259</c:v>
                </c:pt>
                <c:pt idx="1406">
                  <c:v>-3.827349259</c:v>
                </c:pt>
                <c:pt idx="1407">
                  <c:v>-3.8267892400000001</c:v>
                </c:pt>
                <c:pt idx="1408">
                  <c:v>-3.8267892400000001</c:v>
                </c:pt>
                <c:pt idx="1409">
                  <c:v>-3.8267892400000001</c:v>
                </c:pt>
                <c:pt idx="1410">
                  <c:v>-3.826229943</c:v>
                </c:pt>
                <c:pt idx="1411">
                  <c:v>-3.8256713649999998</c:v>
                </c:pt>
                <c:pt idx="1412">
                  <c:v>-3.8239999280000001</c:v>
                </c:pt>
                <c:pt idx="1413">
                  <c:v>-3.8234442080000002</c:v>
                </c:pt>
                <c:pt idx="1414">
                  <c:v>-3.821781305</c:v>
                </c:pt>
                <c:pt idx="1415">
                  <c:v>-3.8201247440000001</c:v>
                </c:pt>
                <c:pt idx="1416">
                  <c:v>-3.8195739579999999</c:v>
                </c:pt>
                <c:pt idx="1417">
                  <c:v>-3.8190238700000001</c:v>
                </c:pt>
                <c:pt idx="1418">
                  <c:v>-3.8179257799999999</c:v>
                </c:pt>
                <c:pt idx="1419">
                  <c:v>-3.816283833</c:v>
                </c:pt>
                <c:pt idx="1420">
                  <c:v>-3.8157378940000002</c:v>
                </c:pt>
                <c:pt idx="1421">
                  <c:v>-3.8151926399999998</c:v>
                </c:pt>
                <c:pt idx="1422">
                  <c:v>-3.8135609750000001</c:v>
                </c:pt>
                <c:pt idx="1423">
                  <c:v>-3.813018445</c:v>
                </c:pt>
                <c:pt idx="1424">
                  <c:v>-3.8108550810000001</c:v>
                </c:pt>
                <c:pt idx="1425">
                  <c:v>-3.8108550810000001</c:v>
                </c:pt>
                <c:pt idx="1426">
                  <c:v>-3.8103159199999999</c:v>
                </c:pt>
                <c:pt idx="1427">
                  <c:v>-3.8103159199999999</c:v>
                </c:pt>
                <c:pt idx="1428">
                  <c:v>-3.8087024399999998</c:v>
                </c:pt>
                <c:pt idx="1429">
                  <c:v>-3.8087024399999998</c:v>
                </c:pt>
                <c:pt idx="1430">
                  <c:v>-3.8081659430000001</c:v>
                </c:pt>
                <c:pt idx="1431">
                  <c:v>-3.807630107</c:v>
                </c:pt>
                <c:pt idx="1432">
                  <c:v>-3.807630107</c:v>
                </c:pt>
                <c:pt idx="1433">
                  <c:v>-3.806026557</c:v>
                </c:pt>
                <c:pt idx="1434">
                  <c:v>-3.8049608030000002</c:v>
                </c:pt>
                <c:pt idx="1435">
                  <c:v>-3.8038976579999999</c:v>
                </c:pt>
                <c:pt idx="1436">
                  <c:v>-3.8028371089999999</c:v>
                </c:pt>
                <c:pt idx="1437">
                  <c:v>-3.8023078039999998</c:v>
                </c:pt>
                <c:pt idx="1438">
                  <c:v>-3.8023078039999998</c:v>
                </c:pt>
                <c:pt idx="1439">
                  <c:v>-3.8023078039999998</c:v>
                </c:pt>
                <c:pt idx="1440">
                  <c:v>-3.8012511259999999</c:v>
                </c:pt>
                <c:pt idx="1441">
                  <c:v>-3.8012511259999999</c:v>
                </c:pt>
                <c:pt idx="1442">
                  <c:v>-3.800197013</c:v>
                </c:pt>
                <c:pt idx="1443">
                  <c:v>-3.7986206249999999</c:v>
                </c:pt>
                <c:pt idx="1444">
                  <c:v>-3.7986206249999999</c:v>
                </c:pt>
                <c:pt idx="1445">
                  <c:v>-3.7970499379999998</c:v>
                </c:pt>
                <c:pt idx="1446">
                  <c:v>-3.7965276349999999</c:v>
                </c:pt>
                <c:pt idx="1447">
                  <c:v>-3.795484911</c:v>
                </c:pt>
                <c:pt idx="1448">
                  <c:v>-3.794964486</c:v>
                </c:pt>
                <c:pt idx="1449">
                  <c:v>-3.7934069429999999</c:v>
                </c:pt>
                <c:pt idx="1450">
                  <c:v>-3.7923716750000001</c:v>
                </c:pt>
                <c:pt idx="1451">
                  <c:v>-3.7923716750000001</c:v>
                </c:pt>
                <c:pt idx="1452">
                  <c:v>-3.7913388700000001</c:v>
                </c:pt>
                <c:pt idx="1453">
                  <c:v>-3.790308515</c:v>
                </c:pt>
                <c:pt idx="1454">
                  <c:v>-3.7892805979999999</c:v>
                </c:pt>
                <c:pt idx="1455">
                  <c:v>-3.7882551090000001</c:v>
                </c:pt>
                <c:pt idx="1456">
                  <c:v>-3.7877432710000001</c:v>
                </c:pt>
                <c:pt idx="1457">
                  <c:v>-3.7872320359999998</c:v>
                </c:pt>
                <c:pt idx="1458">
                  <c:v>-3.7862113669999999</c:v>
                </c:pt>
                <c:pt idx="1459">
                  <c:v>-3.7857019300000001</c:v>
                </c:pt>
                <c:pt idx="1460">
                  <c:v>-3.7831636739999999</c:v>
                </c:pt>
                <c:pt idx="1461">
                  <c:v>-3.7826577979999998</c:v>
                </c:pt>
                <c:pt idx="1462">
                  <c:v>-3.7826577979999998</c:v>
                </c:pt>
                <c:pt idx="1463">
                  <c:v>-3.781143696</c:v>
                </c:pt>
                <c:pt idx="1464">
                  <c:v>-3.7796348540000002</c:v>
                </c:pt>
                <c:pt idx="1465">
                  <c:v>-3.7786318639999998</c:v>
                </c:pt>
                <c:pt idx="1466">
                  <c:v>-3.7776311850000002</c:v>
                </c:pt>
                <c:pt idx="1467">
                  <c:v>-3.7776311850000002</c:v>
                </c:pt>
                <c:pt idx="1468">
                  <c:v>-3.7766328069999999</c:v>
                </c:pt>
                <c:pt idx="1469">
                  <c:v>-3.7756367179999999</c:v>
                </c:pt>
                <c:pt idx="1470">
                  <c:v>-3.7746429090000002</c:v>
                </c:pt>
                <c:pt idx="1471">
                  <c:v>-3.7741468550000001</c:v>
                </c:pt>
                <c:pt idx="1472">
                  <c:v>-3.7731564460000002</c:v>
                </c:pt>
                <c:pt idx="1473">
                  <c:v>-3.7721682890000001</c:v>
                </c:pt>
                <c:pt idx="1474">
                  <c:v>-3.7716750530000001</c:v>
                </c:pt>
                <c:pt idx="1475">
                  <c:v>-3.7716750530000001</c:v>
                </c:pt>
                <c:pt idx="1476">
                  <c:v>-3.7711823760000001</c:v>
                </c:pt>
                <c:pt idx="1477">
                  <c:v>-3.7706902580000001</c:v>
                </c:pt>
                <c:pt idx="1478">
                  <c:v>-3.7706902580000001</c:v>
                </c:pt>
                <c:pt idx="1479">
                  <c:v>-3.7706902580000001</c:v>
                </c:pt>
                <c:pt idx="1480">
                  <c:v>-3.7697076909999998</c:v>
                </c:pt>
                <c:pt idx="1481">
                  <c:v>-3.768727342</c:v>
                </c:pt>
                <c:pt idx="1482">
                  <c:v>-3.768727342</c:v>
                </c:pt>
                <c:pt idx="1483">
                  <c:v>-3.766286107</c:v>
                </c:pt>
                <c:pt idx="1484">
                  <c:v>-3.7657995030000002</c:v>
                </c:pt>
                <c:pt idx="1485">
                  <c:v>-3.7648279260000002</c:v>
                </c:pt>
                <c:pt idx="1486">
                  <c:v>-3.7648279260000002</c:v>
                </c:pt>
                <c:pt idx="1487">
                  <c:v>-3.7638585180000002</c:v>
                </c:pt>
                <c:pt idx="1488">
                  <c:v>-3.7619261709999998</c:v>
                </c:pt>
                <c:pt idx="1489">
                  <c:v>-3.761444424</c:v>
                </c:pt>
                <c:pt idx="1490">
                  <c:v>-3.761444424</c:v>
                </c:pt>
                <c:pt idx="1491">
                  <c:v>-3.7600023820000001</c:v>
                </c:pt>
                <c:pt idx="1492">
                  <c:v>-3.7595227640000002</c:v>
                </c:pt>
                <c:pt idx="1493">
                  <c:v>-3.7538082799999999</c:v>
                </c:pt>
                <c:pt idx="1494">
                  <c:v>-3.7533354499999998</c:v>
                </c:pt>
                <c:pt idx="1495">
                  <c:v>-3.7505092289999999</c:v>
                </c:pt>
                <c:pt idx="1496">
                  <c:v>-3.750039975</c:v>
                </c:pt>
                <c:pt idx="1497">
                  <c:v>-3.7495712270000001</c:v>
                </c:pt>
                <c:pt idx="1498">
                  <c:v>-3.7491029849999999</c:v>
                </c:pt>
                <c:pt idx="1499">
                  <c:v>-3.7491029849999999</c:v>
                </c:pt>
                <c:pt idx="1500">
                  <c:v>-3.7472350489999999</c:v>
                </c:pt>
                <c:pt idx="1501">
                  <c:v>-3.7472350489999999</c:v>
                </c:pt>
                <c:pt idx="1502">
                  <c:v>-3.7444481230000002</c:v>
                </c:pt>
                <c:pt idx="1503">
                  <c:v>-3.7435231080000002</c:v>
                </c:pt>
                <c:pt idx="1504">
                  <c:v>-3.743061338</c:v>
                </c:pt>
                <c:pt idx="1505">
                  <c:v>-3.7426000589999999</c:v>
                </c:pt>
                <c:pt idx="1506">
                  <c:v>-3.7426000589999999</c:v>
                </c:pt>
                <c:pt idx="1507">
                  <c:v>-3.7416789669999999</c:v>
                </c:pt>
                <c:pt idx="1508">
                  <c:v>-3.740759825</c:v>
                </c:pt>
                <c:pt idx="1509">
                  <c:v>-3.740759825</c:v>
                </c:pt>
                <c:pt idx="1510">
                  <c:v>-3.739842624</c:v>
                </c:pt>
                <c:pt idx="1511">
                  <c:v>-3.738927356</c:v>
                </c:pt>
                <c:pt idx="1512">
                  <c:v>-3.7384704449999999</c:v>
                </c:pt>
                <c:pt idx="1513">
                  <c:v>-3.7375580610000001</c:v>
                </c:pt>
                <c:pt idx="1514">
                  <c:v>-3.7371025869999999</c:v>
                </c:pt>
                <c:pt idx="1515">
                  <c:v>-3.73664759</c:v>
                </c:pt>
                <c:pt idx="1516">
                  <c:v>-3.7357390239999999</c:v>
                </c:pt>
                <c:pt idx="1517">
                  <c:v>-3.7348323539999999</c:v>
                </c:pt>
                <c:pt idx="1518">
                  <c:v>-3.7348323539999999</c:v>
                </c:pt>
                <c:pt idx="1519">
                  <c:v>-3.733927574</c:v>
                </c:pt>
                <c:pt idx="1520">
                  <c:v>-3.7316738350000001</c:v>
                </c:pt>
                <c:pt idx="1521">
                  <c:v>-3.7303271840000001</c:v>
                </c:pt>
                <c:pt idx="1522">
                  <c:v>-3.7303271840000001</c:v>
                </c:pt>
                <c:pt idx="1523">
                  <c:v>-3.7303271840000001</c:v>
                </c:pt>
                <c:pt idx="1524">
                  <c:v>-3.7272011439999999</c:v>
                </c:pt>
                <c:pt idx="1525">
                  <c:v>-3.7272011439999999</c:v>
                </c:pt>
                <c:pt idx="1526">
                  <c:v>-3.726756398</c:v>
                </c:pt>
                <c:pt idx="1527">
                  <c:v>-3.726312107</c:v>
                </c:pt>
                <c:pt idx="1528">
                  <c:v>-3.7254248859999999</c:v>
                </c:pt>
                <c:pt idx="1529">
                  <c:v>-3.724981954</c:v>
                </c:pt>
                <c:pt idx="1530">
                  <c:v>-3.724981954</c:v>
                </c:pt>
                <c:pt idx="1531">
                  <c:v>-3.724981954</c:v>
                </c:pt>
                <c:pt idx="1532">
                  <c:v>-3.7236558629999998</c:v>
                </c:pt>
                <c:pt idx="1533">
                  <c:v>-3.7232147310000001</c:v>
                </c:pt>
                <c:pt idx="1534">
                  <c:v>-3.7227740470000001</c:v>
                </c:pt>
                <c:pt idx="1535">
                  <c:v>-3.72145467</c:v>
                </c:pt>
                <c:pt idx="1536">
                  <c:v>-3.7210157669999999</c:v>
                </c:pt>
                <c:pt idx="1537">
                  <c:v>-3.720139289</c:v>
                </c:pt>
                <c:pt idx="1538">
                  <c:v>-3.7197017130000001</c:v>
                </c:pt>
                <c:pt idx="1539">
                  <c:v>-3.7192645770000001</c:v>
                </c:pt>
                <c:pt idx="1540">
                  <c:v>-3.718391623</c:v>
                </c:pt>
                <c:pt idx="1541">
                  <c:v>-3.7179558030000002</c:v>
                </c:pt>
                <c:pt idx="1542">
                  <c:v>-3.717085473</c:v>
                </c:pt>
                <c:pt idx="1543">
                  <c:v>-3.7166509620000001</c:v>
                </c:pt>
                <c:pt idx="1544">
                  <c:v>-3.7162168840000001</c:v>
                </c:pt>
                <c:pt idx="1545">
                  <c:v>-3.7153500290000001</c:v>
                </c:pt>
                <c:pt idx="1546">
                  <c:v>-3.7153500290000001</c:v>
                </c:pt>
                <c:pt idx="1547">
                  <c:v>-3.714917249</c:v>
                </c:pt>
                <c:pt idx="1548">
                  <c:v>-3.714917249</c:v>
                </c:pt>
                <c:pt idx="1549">
                  <c:v>-3.7144849</c:v>
                </c:pt>
                <c:pt idx="1550">
                  <c:v>-3.714052981</c:v>
                </c:pt>
                <c:pt idx="1551">
                  <c:v>-3.714052981</c:v>
                </c:pt>
                <c:pt idx="1552">
                  <c:v>-3.7136214910000001</c:v>
                </c:pt>
                <c:pt idx="1553">
                  <c:v>-3.7136214910000001</c:v>
                </c:pt>
                <c:pt idx="1554">
                  <c:v>-3.713190429</c:v>
                </c:pt>
                <c:pt idx="1555">
                  <c:v>-3.713190429</c:v>
                </c:pt>
                <c:pt idx="1556">
                  <c:v>-3.710184919</c:v>
                </c:pt>
                <c:pt idx="1557">
                  <c:v>-3.710184919</c:v>
                </c:pt>
                <c:pt idx="1558">
                  <c:v>-3.7097572539999999</c:v>
                </c:pt>
                <c:pt idx="1559">
                  <c:v>-3.7084767780000001</c:v>
                </c:pt>
                <c:pt idx="1560">
                  <c:v>-3.7080507900000002</c:v>
                </c:pt>
                <c:pt idx="1561">
                  <c:v>-3.7076252190000001</c:v>
                </c:pt>
                <c:pt idx="1562">
                  <c:v>-3.7076252190000001</c:v>
                </c:pt>
                <c:pt idx="1563">
                  <c:v>-3.7076252190000001</c:v>
                </c:pt>
                <c:pt idx="1564">
                  <c:v>-3.7059270959999999</c:v>
                </c:pt>
                <c:pt idx="1565">
                  <c:v>-3.7055036010000002</c:v>
                </c:pt>
                <c:pt idx="1566">
                  <c:v>-3.7055036010000002</c:v>
                </c:pt>
                <c:pt idx="1567">
                  <c:v>-3.7038137369999999</c:v>
                </c:pt>
                <c:pt idx="1568">
                  <c:v>-3.7029712639999999</c:v>
                </c:pt>
                <c:pt idx="1569">
                  <c:v>-3.7029712639999999</c:v>
                </c:pt>
                <c:pt idx="1570">
                  <c:v>-3.7025506400000001</c:v>
                </c:pt>
                <c:pt idx="1571">
                  <c:v>-3.7021304229999998</c:v>
                </c:pt>
                <c:pt idx="1572">
                  <c:v>-3.7021304229999998</c:v>
                </c:pt>
                <c:pt idx="1573">
                  <c:v>-3.7021304229999998</c:v>
                </c:pt>
                <c:pt idx="1574">
                  <c:v>-3.7004536080000001</c:v>
                </c:pt>
                <c:pt idx="1575">
                  <c:v>-3.7004536080000001</c:v>
                </c:pt>
                <c:pt idx="1576">
                  <c:v>-3.7000354139999998</c:v>
                </c:pt>
                <c:pt idx="1577">
                  <c:v>-3.7000354139999998</c:v>
                </c:pt>
                <c:pt idx="1578">
                  <c:v>-3.6987832429999998</c:v>
                </c:pt>
                <c:pt idx="1579">
                  <c:v>-3.6967042800000001</c:v>
                </c:pt>
                <c:pt idx="1580">
                  <c:v>-3.6962896789999999</c:v>
                </c:pt>
                <c:pt idx="1581">
                  <c:v>-3.6946352220000001</c:v>
                </c:pt>
                <c:pt idx="1582">
                  <c:v>-3.6917550010000002</c:v>
                </c:pt>
                <c:pt idx="1583">
                  <c:v>-3.691345096</c:v>
                </c:pt>
                <c:pt idx="1584">
                  <c:v>-3.6909355779999999</c:v>
                </c:pt>
                <c:pt idx="1585">
                  <c:v>-3.6888937570000002</c:v>
                </c:pt>
                <c:pt idx="1586">
                  <c:v>-3.6888937570000002</c:v>
                </c:pt>
                <c:pt idx="1587">
                  <c:v>-3.6884865420000001</c:v>
                </c:pt>
                <c:pt idx="1588">
                  <c:v>-3.6864561760000001</c:v>
                </c:pt>
                <c:pt idx="1589">
                  <c:v>-3.6864561760000001</c:v>
                </c:pt>
                <c:pt idx="1590">
                  <c:v>-3.6864561760000001</c:v>
                </c:pt>
                <c:pt idx="1591">
                  <c:v>-3.685242497</c:v>
                </c:pt>
                <c:pt idx="1592">
                  <c:v>-3.685242497</c:v>
                </c:pt>
                <c:pt idx="1593">
                  <c:v>-3.6848386899999999</c:v>
                </c:pt>
                <c:pt idx="1594">
                  <c:v>-3.683629517</c:v>
                </c:pt>
                <c:pt idx="1595">
                  <c:v>-3.683629517</c:v>
                </c:pt>
                <c:pt idx="1596">
                  <c:v>-3.6828252680000002</c:v>
                </c:pt>
                <c:pt idx="1597">
                  <c:v>-3.6824237009999998</c:v>
                </c:pt>
                <c:pt idx="1598">
                  <c:v>-3.6824237009999998</c:v>
                </c:pt>
                <c:pt idx="1599">
                  <c:v>-3.681621679</c:v>
                </c:pt>
                <c:pt idx="1600">
                  <c:v>-3.681621679</c:v>
                </c:pt>
                <c:pt idx="1601">
                  <c:v>-3.6812212230000001</c:v>
                </c:pt>
                <c:pt idx="1602">
                  <c:v>-3.679623082</c:v>
                </c:pt>
                <c:pt idx="1603">
                  <c:v>-3.6784283229999999</c:v>
                </c:pt>
                <c:pt idx="1604">
                  <c:v>-3.6784283229999999</c:v>
                </c:pt>
                <c:pt idx="1605">
                  <c:v>-3.6784283229999999</c:v>
                </c:pt>
                <c:pt idx="1606">
                  <c:v>-3.6776336399999998</c:v>
                </c:pt>
                <c:pt idx="1607">
                  <c:v>-3.6772368420000001</c:v>
                </c:pt>
                <c:pt idx="1608">
                  <c:v>-3.6768404069999998</c:v>
                </c:pt>
                <c:pt idx="1609">
                  <c:v>-3.6732886840000001</c:v>
                </c:pt>
                <c:pt idx="1610">
                  <c:v>-3.6721112009999999</c:v>
                </c:pt>
                <c:pt idx="1611">
                  <c:v>-3.6713279829999999</c:v>
                </c:pt>
                <c:pt idx="1612">
                  <c:v>-3.6713279829999999</c:v>
                </c:pt>
                <c:pt idx="1613">
                  <c:v>-3.669376094</c:v>
                </c:pt>
                <c:pt idx="1614">
                  <c:v>-3.6682091579999998</c:v>
                </c:pt>
                <c:pt idx="1615">
                  <c:v>-3.6658846500000002</c:v>
                </c:pt>
                <c:pt idx="1616">
                  <c:v>-3.6654984389999998</c:v>
                </c:pt>
                <c:pt idx="1617">
                  <c:v>-3.6647270449999998</c:v>
                </c:pt>
                <c:pt idx="1618">
                  <c:v>-3.6643418620000001</c:v>
                </c:pt>
                <c:pt idx="1619">
                  <c:v>-3.6639570199999998</c:v>
                </c:pt>
                <c:pt idx="1620">
                  <c:v>-3.6639570199999998</c:v>
                </c:pt>
                <c:pt idx="1621">
                  <c:v>-3.662421052</c:v>
                </c:pt>
                <c:pt idx="1622">
                  <c:v>-3.6620379070000002</c:v>
                </c:pt>
                <c:pt idx="1623">
                  <c:v>-3.6616550999999999</c:v>
                </c:pt>
                <c:pt idx="1624">
                  <c:v>-3.6616550999999999</c:v>
                </c:pt>
                <c:pt idx="1625">
                  <c:v>-3.6601272370000002</c:v>
                </c:pt>
                <c:pt idx="1626">
                  <c:v>-3.6601272370000002</c:v>
                </c:pt>
                <c:pt idx="1627">
                  <c:v>-3.6597461099999999</c:v>
                </c:pt>
                <c:pt idx="1628">
                  <c:v>-3.6593653169999998</c:v>
                </c:pt>
                <c:pt idx="1629">
                  <c:v>-3.6593653169999998</c:v>
                </c:pt>
                <c:pt idx="1630">
                  <c:v>-3.6589848580000002</c:v>
                </c:pt>
                <c:pt idx="1631">
                  <c:v>-3.6586047310000001</c:v>
                </c:pt>
                <c:pt idx="1632">
                  <c:v>-3.6578454749999998</c:v>
                </c:pt>
                <c:pt idx="1633">
                  <c:v>-3.6570875439999999</c:v>
                </c:pt>
                <c:pt idx="1634">
                  <c:v>-3.655953121</c:v>
                </c:pt>
                <c:pt idx="1635">
                  <c:v>-3.6555756380000002</c:v>
                </c:pt>
                <c:pt idx="1636">
                  <c:v>-3.6555756380000002</c:v>
                </c:pt>
                <c:pt idx="1637">
                  <c:v>-3.6551984819999999</c:v>
                </c:pt>
                <c:pt idx="1638">
                  <c:v>-3.654821654</c:v>
                </c:pt>
                <c:pt idx="1639">
                  <c:v>-3.6536931269999999</c:v>
                </c:pt>
                <c:pt idx="1640">
                  <c:v>-3.6533176030000001</c:v>
                </c:pt>
                <c:pt idx="1641">
                  <c:v>-3.6529424019999999</c:v>
                </c:pt>
                <c:pt idx="1642">
                  <c:v>-3.6525675259999999</c:v>
                </c:pt>
                <c:pt idx="1643">
                  <c:v>-3.6521929719999999</c:v>
                </c:pt>
                <c:pt idx="1644">
                  <c:v>-3.6495801050000001</c:v>
                </c:pt>
                <c:pt idx="1645">
                  <c:v>-3.6495801050000001</c:v>
                </c:pt>
                <c:pt idx="1646">
                  <c:v>-3.6488364500000001</c:v>
                </c:pt>
                <c:pt idx="1647">
                  <c:v>-3.6480940660000001</c:v>
                </c:pt>
                <c:pt idx="1648">
                  <c:v>-3.6480940660000001</c:v>
                </c:pt>
                <c:pt idx="1649">
                  <c:v>-3.6473529490000001</c:v>
                </c:pt>
                <c:pt idx="1650">
                  <c:v>-3.6462436399999998</c:v>
                </c:pt>
                <c:pt idx="1651">
                  <c:v>-3.645505671</c:v>
                </c:pt>
                <c:pt idx="1652">
                  <c:v>-3.6451371560000001</c:v>
                </c:pt>
                <c:pt idx="1653">
                  <c:v>-3.6444010640000002</c:v>
                </c:pt>
                <c:pt idx="1654">
                  <c:v>-3.644033485</c:v>
                </c:pt>
                <c:pt idx="1655">
                  <c:v>-3.642932611</c:v>
                </c:pt>
                <c:pt idx="1656">
                  <c:v>-3.640010518</c:v>
                </c:pt>
                <c:pt idx="1657">
                  <c:v>-3.640010518</c:v>
                </c:pt>
                <c:pt idx="1658">
                  <c:v>-3.6396466350000001</c:v>
                </c:pt>
                <c:pt idx="1659">
                  <c:v>-3.6360244750000001</c:v>
                </c:pt>
                <c:pt idx="1660">
                  <c:v>-3.6345840269999998</c:v>
                </c:pt>
                <c:pt idx="1661">
                  <c:v>-3.6342246610000002</c:v>
                </c:pt>
                <c:pt idx="1662">
                  <c:v>-3.6335068179999999</c:v>
                </c:pt>
                <c:pt idx="1663">
                  <c:v>-3.6331483420000001</c:v>
                </c:pt>
                <c:pt idx="1664">
                  <c:v>-3.6331483420000001</c:v>
                </c:pt>
                <c:pt idx="1665">
                  <c:v>-3.632790161</c:v>
                </c:pt>
                <c:pt idx="1666">
                  <c:v>-3.632074684</c:v>
                </c:pt>
                <c:pt idx="1667">
                  <c:v>-3.6313603830000001</c:v>
                </c:pt>
                <c:pt idx="1668">
                  <c:v>-3.6313603830000001</c:v>
                </c:pt>
                <c:pt idx="1669">
                  <c:v>-3.6310036729999999</c:v>
                </c:pt>
                <c:pt idx="1670">
                  <c:v>-3.6292245040000002</c:v>
                </c:pt>
                <c:pt idx="1671">
                  <c:v>-3.6288695440000001</c:v>
                </c:pt>
                <c:pt idx="1672">
                  <c:v>-3.6274525949999998</c:v>
                </c:pt>
                <c:pt idx="1673">
                  <c:v>-3.6267458499999998</c:v>
                </c:pt>
                <c:pt idx="1674">
                  <c:v>-3.6263929090000002</c:v>
                </c:pt>
                <c:pt idx="1675">
                  <c:v>-3.6260402539999999</c:v>
                </c:pt>
                <c:pt idx="1676">
                  <c:v>-3.6242812619999998</c:v>
                </c:pt>
                <c:pt idx="1677">
                  <c:v>-3.6242812619999998</c:v>
                </c:pt>
                <c:pt idx="1678">
                  <c:v>-3.6242812619999998</c:v>
                </c:pt>
                <c:pt idx="1679">
                  <c:v>-3.6235796549999999</c:v>
                </c:pt>
                <c:pt idx="1680">
                  <c:v>-3.623229276</c:v>
                </c:pt>
                <c:pt idx="1681">
                  <c:v>-3.62148161</c:v>
                </c:pt>
                <c:pt idx="1682">
                  <c:v>-3.6207845079999998</c:v>
                </c:pt>
                <c:pt idx="1683">
                  <c:v>-3.6197409490000001</c:v>
                </c:pt>
                <c:pt idx="1684">
                  <c:v>-3.6197409490000001</c:v>
                </c:pt>
                <c:pt idx="1685">
                  <c:v>-3.616625231</c:v>
                </c:pt>
                <c:pt idx="1686">
                  <c:v>-3.6162804159999999</c:v>
                </c:pt>
                <c:pt idx="1687">
                  <c:v>-3.615247611</c:v>
                </c:pt>
                <c:pt idx="1688">
                  <c:v>-3.615247611</c:v>
                </c:pt>
                <c:pt idx="1689">
                  <c:v>-3.615247611</c:v>
                </c:pt>
                <c:pt idx="1690">
                  <c:v>-3.615247611</c:v>
                </c:pt>
                <c:pt idx="1691">
                  <c:v>-3.6149038880000002</c:v>
                </c:pt>
                <c:pt idx="1692">
                  <c:v>-3.6145604360000001</c:v>
                </c:pt>
                <c:pt idx="1693">
                  <c:v>-3.61216385</c:v>
                </c:pt>
                <c:pt idx="1694">
                  <c:v>-3.6114815340000002</c:v>
                </c:pt>
                <c:pt idx="1695">
                  <c:v>-3.6114815340000002</c:v>
                </c:pt>
                <c:pt idx="1696">
                  <c:v>-3.610800287</c:v>
                </c:pt>
                <c:pt idx="1697">
                  <c:v>-3.6104600640000002</c:v>
                </c:pt>
                <c:pt idx="1698">
                  <c:v>-3.6104600640000002</c:v>
                </c:pt>
                <c:pt idx="1699">
                  <c:v>-3.6097804170000001</c:v>
                </c:pt>
                <c:pt idx="1700">
                  <c:v>-3.6097804170000001</c:v>
                </c:pt>
                <c:pt idx="1701">
                  <c:v>-3.6084243050000002</c:v>
                </c:pt>
                <c:pt idx="1702">
                  <c:v>-3.6067350989999998</c:v>
                </c:pt>
                <c:pt idx="1703">
                  <c:v>-3.6067350989999998</c:v>
                </c:pt>
                <c:pt idx="1704">
                  <c:v>-3.6063980440000001</c:v>
                </c:pt>
                <c:pt idx="1705">
                  <c:v>-3.6060612509999999</c:v>
                </c:pt>
                <c:pt idx="1706">
                  <c:v>-3.6057247189999999</c:v>
                </c:pt>
                <c:pt idx="1707">
                  <c:v>-3.6047166850000001</c:v>
                </c:pt>
                <c:pt idx="1708">
                  <c:v>-3.6047166850000001</c:v>
                </c:pt>
                <c:pt idx="1709">
                  <c:v>-3.6027076089999999</c:v>
                </c:pt>
                <c:pt idx="1710">
                  <c:v>-3.6013733700000001</c:v>
                </c:pt>
                <c:pt idx="1711">
                  <c:v>-3.6000432180000002</c:v>
                </c:pt>
                <c:pt idx="1712">
                  <c:v>-3.5993796659999999</c:v>
                </c:pt>
                <c:pt idx="1713">
                  <c:v>-3.5987171259999999</c:v>
                </c:pt>
                <c:pt idx="1714">
                  <c:v>-3.598386235</c:v>
                </c:pt>
                <c:pt idx="1715">
                  <c:v>-3.5973950719999999</c:v>
                </c:pt>
                <c:pt idx="1716">
                  <c:v>-3.5970651870000001</c:v>
                </c:pt>
                <c:pt idx="1717">
                  <c:v>-3.5967355510000001</c:v>
                </c:pt>
                <c:pt idx="1718">
                  <c:v>-3.5967355510000001</c:v>
                </c:pt>
                <c:pt idx="1719">
                  <c:v>-3.5954195059999998</c:v>
                </c:pt>
                <c:pt idx="1720">
                  <c:v>-3.5934528860000001</c:v>
                </c:pt>
                <c:pt idx="1721">
                  <c:v>-3.5927993210000002</c:v>
                </c:pt>
                <c:pt idx="1722">
                  <c:v>-3.5927993210000002</c:v>
                </c:pt>
                <c:pt idx="1723">
                  <c:v>-3.5921467370000002</c:v>
                </c:pt>
                <c:pt idx="1724">
                  <c:v>-3.5914951319999999</c:v>
                </c:pt>
                <c:pt idx="1725">
                  <c:v>-3.5911696960000001</c:v>
                </c:pt>
                <c:pt idx="1726">
                  <c:v>-3.5898703850000002</c:v>
                </c:pt>
                <c:pt idx="1727">
                  <c:v>-3.589222184</c:v>
                </c:pt>
                <c:pt idx="1728">
                  <c:v>-3.588898446</c:v>
                </c:pt>
                <c:pt idx="1729">
                  <c:v>-3.588898446</c:v>
                </c:pt>
                <c:pt idx="1730">
                  <c:v>-3.5872833659999999</c:v>
                </c:pt>
                <c:pt idx="1731">
                  <c:v>-3.586639012</c:v>
                </c:pt>
                <c:pt idx="1732">
                  <c:v>-3.5840711139999999</c:v>
                </c:pt>
                <c:pt idx="1733">
                  <c:v>-3.5834315050000001</c:v>
                </c:pt>
                <c:pt idx="1734">
                  <c:v>-3.5827928359999999</c:v>
                </c:pt>
                <c:pt idx="1735">
                  <c:v>-3.5818365910000001</c:v>
                </c:pt>
                <c:pt idx="1736">
                  <c:v>-3.5815183099999999</c:v>
                </c:pt>
                <c:pt idx="1737">
                  <c:v>-3.5812002619999999</c:v>
                </c:pt>
                <c:pt idx="1738">
                  <c:v>-3.5805648639999998</c:v>
                </c:pt>
                <c:pt idx="1739">
                  <c:v>-3.5805648639999998</c:v>
                </c:pt>
                <c:pt idx="1740">
                  <c:v>-3.5805648639999998</c:v>
                </c:pt>
                <c:pt idx="1741">
                  <c:v>-3.5799303939999998</c:v>
                </c:pt>
                <c:pt idx="1742">
                  <c:v>-3.578980424</c:v>
                </c:pt>
                <c:pt idx="1743">
                  <c:v>-3.578980424</c:v>
                </c:pt>
                <c:pt idx="1744">
                  <c:v>-3.5764572829999999</c:v>
                </c:pt>
                <c:pt idx="1745">
                  <c:v>-3.5761429179999999</c:v>
                </c:pt>
                <c:pt idx="1746">
                  <c:v>-3.5758287809999998</c:v>
                </c:pt>
                <c:pt idx="1747">
                  <c:v>-3.5739487159999999</c:v>
                </c:pt>
                <c:pt idx="1748">
                  <c:v>-3.5739487159999999</c:v>
                </c:pt>
                <c:pt idx="1749">
                  <c:v>-3.573636161</c:v>
                </c:pt>
                <c:pt idx="1750">
                  <c:v>-3.5726998449999998</c:v>
                </c:pt>
                <c:pt idx="1751">
                  <c:v>-3.5723881880000001</c:v>
                </c:pt>
                <c:pt idx="1752">
                  <c:v>-3.5720767539999998</c:v>
                </c:pt>
                <c:pt idx="1753">
                  <c:v>-3.5686656409999999</c:v>
                </c:pt>
                <c:pt idx="1754">
                  <c:v>-3.5674318490000001</c:v>
                </c:pt>
                <c:pt idx="1755">
                  <c:v>-3.5674318490000001</c:v>
                </c:pt>
                <c:pt idx="1756">
                  <c:v>-3.5662015519999999</c:v>
                </c:pt>
                <c:pt idx="1757">
                  <c:v>-3.5658945219999998</c:v>
                </c:pt>
                <c:pt idx="1758">
                  <c:v>-3.565281111</c:v>
                </c:pt>
                <c:pt idx="1759">
                  <c:v>-3.5631409719999998</c:v>
                </c:pt>
                <c:pt idx="1760">
                  <c:v>-3.5628360969999999</c:v>
                </c:pt>
                <c:pt idx="1761">
                  <c:v>-3.562531436</c:v>
                </c:pt>
                <c:pt idx="1762">
                  <c:v>-3.5607079439999998</c:v>
                </c:pt>
                <c:pt idx="1763">
                  <c:v>-3.5588920750000002</c:v>
                </c:pt>
                <c:pt idx="1764">
                  <c:v>-3.5564826690000002</c:v>
                </c:pt>
                <c:pt idx="1765">
                  <c:v>-3.5555825759999999</c:v>
                </c:pt>
                <c:pt idx="1766">
                  <c:v>-3.5555825759999999</c:v>
                </c:pt>
                <c:pt idx="1767">
                  <c:v>-3.554086555</c:v>
                </c:pt>
                <c:pt idx="1768">
                  <c:v>-3.554086555</c:v>
                </c:pt>
                <c:pt idx="1769">
                  <c:v>-3.5502208479999999</c:v>
                </c:pt>
                <c:pt idx="1770">
                  <c:v>-3.5499249060000002</c:v>
                </c:pt>
                <c:pt idx="1771">
                  <c:v>-3.5478589409999999</c:v>
                </c:pt>
                <c:pt idx="1772">
                  <c:v>-3.5478589409999999</c:v>
                </c:pt>
                <c:pt idx="1773">
                  <c:v>-3.5475646040000002</c:v>
                </c:pt>
                <c:pt idx="1774">
                  <c:v>-3.546976527</c:v>
                </c:pt>
                <c:pt idx="1775">
                  <c:v>-3.546976527</c:v>
                </c:pt>
                <c:pt idx="1776">
                  <c:v>-3.5463892459999999</c:v>
                </c:pt>
                <c:pt idx="1777">
                  <c:v>-3.5452170609999998</c:v>
                </c:pt>
                <c:pt idx="1778">
                  <c:v>-3.5449245079999998</c:v>
                </c:pt>
                <c:pt idx="1779">
                  <c:v>-3.5449245079999998</c:v>
                </c:pt>
                <c:pt idx="1780">
                  <c:v>-3.5443399929999999</c:v>
                </c:pt>
                <c:pt idx="1781">
                  <c:v>-3.5440480299999999</c:v>
                </c:pt>
                <c:pt idx="1782">
                  <c:v>-3.5437562640000002</c:v>
                </c:pt>
                <c:pt idx="1783">
                  <c:v>-3.5420097689999999</c:v>
                </c:pt>
                <c:pt idx="1784">
                  <c:v>-3.5414291609999999</c:v>
                </c:pt>
                <c:pt idx="1785">
                  <c:v>-3.5408493289999998</c:v>
                </c:pt>
                <c:pt idx="1786">
                  <c:v>-3.5402702690000001</c:v>
                </c:pt>
                <c:pt idx="1787">
                  <c:v>-3.5402702690000001</c:v>
                </c:pt>
                <c:pt idx="1788">
                  <c:v>-3.5402702690000001</c:v>
                </c:pt>
                <c:pt idx="1789">
                  <c:v>-3.5382496200000002</c:v>
                </c:pt>
                <c:pt idx="1790">
                  <c:v>-3.5356653809999998</c:v>
                </c:pt>
                <c:pt idx="1791">
                  <c:v>-3.5356653809999998</c:v>
                </c:pt>
                <c:pt idx="1792">
                  <c:v>-3.5342363090000002</c:v>
                </c:pt>
                <c:pt idx="1793">
                  <c:v>-3.5342363090000002</c:v>
                </c:pt>
                <c:pt idx="1794">
                  <c:v>-3.5322434760000001</c:v>
                </c:pt>
                <c:pt idx="1795">
                  <c:v>-3.5322434760000001</c:v>
                </c:pt>
                <c:pt idx="1796">
                  <c:v>-3.5322434760000001</c:v>
                </c:pt>
                <c:pt idx="1797">
                  <c:v>-3.531959531</c:v>
                </c:pt>
                <c:pt idx="1798">
                  <c:v>-3.5316757710000002</c:v>
                </c:pt>
                <c:pt idx="1799">
                  <c:v>-3.528003666</c:v>
                </c:pt>
                <c:pt idx="1800">
                  <c:v>-3.5268800050000002</c:v>
                </c:pt>
                <c:pt idx="1801">
                  <c:v>-3.5268800050000002</c:v>
                </c:pt>
                <c:pt idx="1802">
                  <c:v>-3.5251999469999999</c:v>
                </c:pt>
                <c:pt idx="1803">
                  <c:v>-3.524362349</c:v>
                </c:pt>
                <c:pt idx="1804">
                  <c:v>-3.5229699320000001</c:v>
                </c:pt>
                <c:pt idx="1805">
                  <c:v>-3.5226919840000002</c:v>
                </c:pt>
                <c:pt idx="1806">
                  <c:v>-3.5221366199999999</c:v>
                </c:pt>
                <c:pt idx="1807">
                  <c:v>-3.5204747759999999</c:v>
                </c:pt>
                <c:pt idx="1808">
                  <c:v>-3.5201984199999998</c:v>
                </c:pt>
                <c:pt idx="1809">
                  <c:v>-3.5201984199999998</c:v>
                </c:pt>
                <c:pt idx="1810">
                  <c:v>-3.517170047</c:v>
                </c:pt>
                <c:pt idx="1811">
                  <c:v>-3.5160740349999999</c:v>
                </c:pt>
                <c:pt idx="1812">
                  <c:v>-3.5160740349999999</c:v>
                </c:pt>
                <c:pt idx="1813">
                  <c:v>-3.515527064</c:v>
                </c:pt>
                <c:pt idx="1814">
                  <c:v>-3.5141626439999998</c:v>
                </c:pt>
                <c:pt idx="1815">
                  <c:v>-3.513890274</c:v>
                </c:pt>
                <c:pt idx="1816">
                  <c:v>-3.5084784349999998</c:v>
                </c:pt>
                <c:pt idx="1817">
                  <c:v>-3.5076724439999998</c:v>
                </c:pt>
                <c:pt idx="1818">
                  <c:v>-3.5068679469999999</c:v>
                </c:pt>
                <c:pt idx="1819">
                  <c:v>-3.5068679469999999</c:v>
                </c:pt>
                <c:pt idx="1820">
                  <c:v>-3.5052634089999999</c:v>
                </c:pt>
                <c:pt idx="1821">
                  <c:v>-3.504996561</c:v>
                </c:pt>
                <c:pt idx="1822">
                  <c:v>-3.503664777</c:v>
                </c:pt>
                <c:pt idx="1823">
                  <c:v>-3.5023370640000002</c:v>
                </c:pt>
                <c:pt idx="1824">
                  <c:v>-3.5020720079999998</c:v>
                </c:pt>
                <c:pt idx="1825">
                  <c:v>-3.501013398</c:v>
                </c:pt>
                <c:pt idx="1826">
                  <c:v>-3.501013398</c:v>
                </c:pt>
                <c:pt idx="1827">
                  <c:v>-3.500221131</c:v>
                </c:pt>
                <c:pt idx="1828">
                  <c:v>-3.4996937539999999</c:v>
                </c:pt>
                <c:pt idx="1829">
                  <c:v>-3.4996937539999999</c:v>
                </c:pt>
                <c:pt idx="1830">
                  <c:v>-3.499167017</c:v>
                </c:pt>
                <c:pt idx="1831">
                  <c:v>-3.4986409190000001</c:v>
                </c:pt>
                <c:pt idx="1832">
                  <c:v>-3.4973284530000002</c:v>
                </c:pt>
                <c:pt idx="1833">
                  <c:v>-3.4952367240000002</c:v>
                </c:pt>
                <c:pt idx="1834">
                  <c:v>-3.494975964</c:v>
                </c:pt>
                <c:pt idx="1835">
                  <c:v>-3.494715362</c:v>
                </c:pt>
                <c:pt idx="1836">
                  <c:v>-3.4936745120000001</c:v>
                </c:pt>
                <c:pt idx="1837">
                  <c:v>-3.4934146880000001</c:v>
                </c:pt>
                <c:pt idx="1838">
                  <c:v>-3.4931550210000002</c:v>
                </c:pt>
                <c:pt idx="1839">
                  <c:v>-3.4931550210000002</c:v>
                </c:pt>
                <c:pt idx="1840">
                  <c:v>-3.4931550210000002</c:v>
                </c:pt>
                <c:pt idx="1841">
                  <c:v>-3.4921178990000001</c:v>
                </c:pt>
                <c:pt idx="1842">
                  <c:v>-3.4916002650000002</c:v>
                </c:pt>
                <c:pt idx="1843">
                  <c:v>-3.4890213120000002</c:v>
                </c:pt>
                <c:pt idx="1844">
                  <c:v>-3.488250603</c:v>
                </c:pt>
                <c:pt idx="1845">
                  <c:v>-3.4872251140000001</c:v>
                </c:pt>
                <c:pt idx="1846">
                  <c:v>-3.486457583</c:v>
                </c:pt>
                <c:pt idx="1847">
                  <c:v>-3.4859466480000001</c:v>
                </c:pt>
                <c:pt idx="1848">
                  <c:v>-3.4856914059999999</c:v>
                </c:pt>
                <c:pt idx="1849">
                  <c:v>-3.4854363140000002</c:v>
                </c:pt>
                <c:pt idx="1850">
                  <c:v>-3.4849265780000001</c:v>
                </c:pt>
                <c:pt idx="1851">
                  <c:v>-3.4844174400000001</c:v>
                </c:pt>
                <c:pt idx="1852">
                  <c:v>-3.4834009520000002</c:v>
                </c:pt>
                <c:pt idx="1853">
                  <c:v>-3.483147201</c:v>
                </c:pt>
                <c:pt idx="1854">
                  <c:v>-3.4828935990000001</c:v>
                </c:pt>
                <c:pt idx="1855">
                  <c:v>-3.4826401439999999</c:v>
                </c:pt>
                <c:pt idx="1856">
                  <c:v>-3.4818806659999999</c:v>
                </c:pt>
                <c:pt idx="1857">
                  <c:v>-3.4808700909999999</c:v>
                </c:pt>
                <c:pt idx="1858">
                  <c:v>-3.4806178139999999</c:v>
                </c:pt>
                <c:pt idx="1859">
                  <c:v>-3.4801137</c:v>
                </c:pt>
                <c:pt idx="1860">
                  <c:v>-3.4801137</c:v>
                </c:pt>
                <c:pt idx="1861">
                  <c:v>-3.4781030739999999</c:v>
                </c:pt>
                <c:pt idx="1862">
                  <c:v>-3.4771012410000002</c:v>
                </c:pt>
                <c:pt idx="1863">
                  <c:v>-3.4761017129999998</c:v>
                </c:pt>
                <c:pt idx="1864">
                  <c:v>-3.4758521899999999</c:v>
                </c:pt>
                <c:pt idx="1865">
                  <c:v>-3.4753535740000001</c:v>
                </c:pt>
                <c:pt idx="1866">
                  <c:v>-3.4753535740000001</c:v>
                </c:pt>
                <c:pt idx="1867">
                  <c:v>-3.4753535740000001</c:v>
                </c:pt>
                <c:pt idx="1868">
                  <c:v>-3.4746067219999999</c:v>
                </c:pt>
                <c:pt idx="1869">
                  <c:v>-3.4746067219999999</c:v>
                </c:pt>
                <c:pt idx="1870">
                  <c:v>-3.4696602620000001</c:v>
                </c:pt>
                <c:pt idx="1871">
                  <c:v>-3.4694144119999999</c:v>
                </c:pt>
                <c:pt idx="1872">
                  <c:v>-3.4694144119999999</c:v>
                </c:pt>
                <c:pt idx="1873">
                  <c:v>-3.4691687010000001</c:v>
                </c:pt>
                <c:pt idx="1874">
                  <c:v>-3.4689231290000002</c:v>
                </c:pt>
                <c:pt idx="1875">
                  <c:v>-3.4679422259999999</c:v>
                </c:pt>
                <c:pt idx="1876">
                  <c:v>-3.467452604</c:v>
                </c:pt>
                <c:pt idx="1877">
                  <c:v>-3.4672079999999998</c:v>
                </c:pt>
                <c:pt idx="1878">
                  <c:v>-3.4657432620000002</c:v>
                </c:pt>
                <c:pt idx="1879">
                  <c:v>-3.4654996179999999</c:v>
                </c:pt>
                <c:pt idx="1880">
                  <c:v>-3.465256111</c:v>
                </c:pt>
                <c:pt idx="1881">
                  <c:v>-3.4645264089999999</c:v>
                </c:pt>
                <c:pt idx="1882">
                  <c:v>-3.4645264089999999</c:v>
                </c:pt>
                <c:pt idx="1883">
                  <c:v>-3.4630706720000002</c:v>
                </c:pt>
                <c:pt idx="1884">
                  <c:v>-3.4625865089999999</c:v>
                </c:pt>
                <c:pt idx="1885">
                  <c:v>-3.4621028840000001</c:v>
                </c:pt>
                <c:pt idx="1886">
                  <c:v>-3.4618612739999999</c:v>
                </c:pt>
                <c:pt idx="1887">
                  <c:v>-3.460414428</c:v>
                </c:pt>
                <c:pt idx="1888">
                  <c:v>-3.460173755</c:v>
                </c:pt>
                <c:pt idx="1889">
                  <c:v>-3.458013679</c:v>
                </c:pt>
                <c:pt idx="1890">
                  <c:v>-3.4577743320000001</c:v>
                </c:pt>
                <c:pt idx="1891">
                  <c:v>-3.4568182620000001</c:v>
                </c:pt>
                <c:pt idx="1892">
                  <c:v>-3.4537254919999998</c:v>
                </c:pt>
                <c:pt idx="1893">
                  <c:v>-3.4534884969999999</c:v>
                </c:pt>
                <c:pt idx="1894">
                  <c:v>-3.4520692319999999</c:v>
                </c:pt>
                <c:pt idx="1895">
                  <c:v>-3.4520692319999999</c:v>
                </c:pt>
                <c:pt idx="1896">
                  <c:v>-3.4518331390000001</c:v>
                </c:pt>
                <c:pt idx="1897">
                  <c:v>-3.4494792329999999</c:v>
                </c:pt>
                <c:pt idx="1898">
                  <c:v>-3.4487755419999999</c:v>
                </c:pt>
                <c:pt idx="1899">
                  <c:v>-3.4487755419999999</c:v>
                </c:pt>
                <c:pt idx="1900">
                  <c:v>-3.4487755419999999</c:v>
                </c:pt>
                <c:pt idx="1901">
                  <c:v>-3.4485412320000002</c:v>
                </c:pt>
                <c:pt idx="1902">
                  <c:v>-3.44807299</c:v>
                </c:pt>
                <c:pt idx="1903">
                  <c:v>-3.4476052519999998</c:v>
                </c:pt>
                <c:pt idx="1904">
                  <c:v>-3.4464381070000001</c:v>
                </c:pt>
                <c:pt idx="1905">
                  <c:v>-3.446205054</c:v>
                </c:pt>
                <c:pt idx="1906">
                  <c:v>-3.446205054</c:v>
                </c:pt>
                <c:pt idx="1907">
                  <c:v>-3.445506644</c:v>
                </c:pt>
                <c:pt idx="1908">
                  <c:v>-3.4448093549999999</c:v>
                </c:pt>
                <c:pt idx="1909">
                  <c:v>-3.4441131839999999</c:v>
                </c:pt>
                <c:pt idx="1910">
                  <c:v>-3.4436496889999999</c:v>
                </c:pt>
                <c:pt idx="1911">
                  <c:v>-3.4434181270000002</c:v>
                </c:pt>
                <c:pt idx="1912">
                  <c:v>-3.4420313419999999</c:v>
                </c:pt>
                <c:pt idx="1913">
                  <c:v>-3.4404190039999998</c:v>
                </c:pt>
                <c:pt idx="1914">
                  <c:v>-3.439729829</c:v>
                </c:pt>
                <c:pt idx="1915">
                  <c:v>-3.439729829</c:v>
                </c:pt>
                <c:pt idx="1916">
                  <c:v>-3.4365280650000001</c:v>
                </c:pt>
                <c:pt idx="1917">
                  <c:v>-3.4331235969999998</c:v>
                </c:pt>
                <c:pt idx="1918">
                  <c:v>-3.4331235969999998</c:v>
                </c:pt>
                <c:pt idx="1919">
                  <c:v>-3.4326716770000001</c:v>
                </c:pt>
                <c:pt idx="1920">
                  <c:v>-3.430643839</c:v>
                </c:pt>
                <c:pt idx="1921">
                  <c:v>-3.4295213410000001</c:v>
                </c:pt>
                <c:pt idx="1922">
                  <c:v>-3.4275081260000002</c:v>
                </c:pt>
                <c:pt idx="1923">
                  <c:v>-3.4266163500000002</c:v>
                </c:pt>
                <c:pt idx="1924">
                  <c:v>-3.4266163500000002</c:v>
                </c:pt>
                <c:pt idx="1925">
                  <c:v>-3.4259487179999999</c:v>
                </c:pt>
                <c:pt idx="1926">
                  <c:v>-3.4255042000000002</c:v>
                </c:pt>
                <c:pt idx="1927">
                  <c:v>-3.4219643369999999</c:v>
                </c:pt>
                <c:pt idx="1928">
                  <c:v>-3.4210838620000001</c:v>
                </c:pt>
                <c:pt idx="1929">
                  <c:v>-3.4210838620000001</c:v>
                </c:pt>
                <c:pt idx="1930">
                  <c:v>-3.4195473110000001</c:v>
                </c:pt>
                <c:pt idx="1931">
                  <c:v>-3.4193282470000002</c:v>
                </c:pt>
                <c:pt idx="1932">
                  <c:v>-3.4169258079999998</c:v>
                </c:pt>
                <c:pt idx="1933">
                  <c:v>-3.4164904250000001</c:v>
                </c:pt>
                <c:pt idx="1934">
                  <c:v>-3.4154038729999998</c:v>
                </c:pt>
                <c:pt idx="1935">
                  <c:v>-3.4147532439999999</c:v>
                </c:pt>
                <c:pt idx="1936">
                  <c:v>-3.4132388910000002</c:v>
                </c:pt>
                <c:pt idx="1937">
                  <c:v>-3.4104404530000001</c:v>
                </c:pt>
                <c:pt idx="1938">
                  <c:v>-3.409797213</c:v>
                </c:pt>
                <c:pt idx="1939">
                  <c:v>-3.4091549240000001</c:v>
                </c:pt>
                <c:pt idx="1940">
                  <c:v>-3.4074467820000001</c:v>
                </c:pt>
                <c:pt idx="1941">
                  <c:v>-3.4055331190000002</c:v>
                </c:pt>
                <c:pt idx="1942">
                  <c:v>-3.4053210090000001</c:v>
                </c:pt>
                <c:pt idx="1943">
                  <c:v>-3.4051090030000002</c:v>
                </c:pt>
                <c:pt idx="1944">
                  <c:v>-3.4044736050000002</c:v>
                </c:pt>
                <c:pt idx="1945">
                  <c:v>-3.4038391350000001</c:v>
                </c:pt>
                <c:pt idx="1946">
                  <c:v>-3.40026121</c:v>
                </c:pt>
                <c:pt idx="1947">
                  <c:v>-3.3981702359999999</c:v>
                </c:pt>
                <c:pt idx="1948">
                  <c:v>-3.3981702359999999</c:v>
                </c:pt>
                <c:pt idx="1949">
                  <c:v>-3.3977532469999998</c:v>
                </c:pt>
                <c:pt idx="1950">
                  <c:v>-3.3971285120000001</c:v>
                </c:pt>
                <c:pt idx="1951">
                  <c:v>-3.3967125220000001</c:v>
                </c:pt>
                <c:pt idx="1952">
                  <c:v>-3.3960892810000001</c:v>
                </c:pt>
                <c:pt idx="1953">
                  <c:v>-3.3960892810000001</c:v>
                </c:pt>
                <c:pt idx="1954">
                  <c:v>-3.3960892810000001</c:v>
                </c:pt>
                <c:pt idx="1955">
                  <c:v>-3.3925743819999998</c:v>
                </c:pt>
                <c:pt idx="1956">
                  <c:v>-3.3909301040000002</c:v>
                </c:pt>
                <c:pt idx="1957">
                  <c:v>-3.3903151010000001</c:v>
                </c:pt>
                <c:pt idx="1958">
                  <c:v>-3.3899055819999999</c:v>
                </c:pt>
                <c:pt idx="1959">
                  <c:v>-3.3888834719999998</c:v>
                </c:pt>
                <c:pt idx="1960">
                  <c:v>-3.3860342939999999</c:v>
                </c:pt>
                <c:pt idx="1961">
                  <c:v>-3.3856287900000002</c:v>
                </c:pt>
                <c:pt idx="1962">
                  <c:v>-3.383203687</c:v>
                </c:pt>
                <c:pt idx="1963">
                  <c:v>-3.382800816</c:v>
                </c:pt>
                <c:pt idx="1964">
                  <c:v>-3.3799911379999998</c:v>
                </c:pt>
                <c:pt idx="1965">
                  <c:v>-3.3793914219999999</c:v>
                </c:pt>
                <c:pt idx="1966">
                  <c:v>-3.3791916999999998</c:v>
                </c:pt>
                <c:pt idx="1967">
                  <c:v>-3.3789920709999999</c:v>
                </c:pt>
                <c:pt idx="1968">
                  <c:v>-3.3766036439999998</c:v>
                </c:pt>
                <c:pt idx="1969">
                  <c:v>-3.3736364640000001</c:v>
                </c:pt>
                <c:pt idx="1970">
                  <c:v>-3.3734393709999999</c:v>
                </c:pt>
                <c:pt idx="1971">
                  <c:v>-3.373045453</c:v>
                </c:pt>
                <c:pt idx="1972">
                  <c:v>-3.3728486279999998</c:v>
                </c:pt>
                <c:pt idx="1973">
                  <c:v>-3.3699069069999998</c:v>
                </c:pt>
                <c:pt idx="1974">
                  <c:v>-3.3677622380000001</c:v>
                </c:pt>
                <c:pt idx="1975">
                  <c:v>-3.3673734340000001</c:v>
                </c:pt>
                <c:pt idx="1976">
                  <c:v>-3.3667908789999998</c:v>
                </c:pt>
                <c:pt idx="1977">
                  <c:v>-3.3665968679999998</c:v>
                </c:pt>
                <c:pt idx="1978">
                  <c:v>-3.365821688</c:v>
                </c:pt>
                <c:pt idx="1979">
                  <c:v>-3.361391056</c:v>
                </c:pt>
                <c:pt idx="1980">
                  <c:v>-3.359860501</c:v>
                </c:pt>
                <c:pt idx="1981">
                  <c:v>-3.3590972419999998</c:v>
                </c:pt>
                <c:pt idx="1982">
                  <c:v>-3.3579548620000002</c:v>
                </c:pt>
                <c:pt idx="1983">
                  <c:v>-3.357764757</c:v>
                </c:pt>
                <c:pt idx="1984">
                  <c:v>-3.3570051689999998</c:v>
                </c:pt>
                <c:pt idx="1985">
                  <c:v>-3.3568154790000002</c:v>
                </c:pt>
                <c:pt idx="1986">
                  <c:v>-3.3558682719999999</c:v>
                </c:pt>
                <c:pt idx="1987">
                  <c:v>-3.3545456420000002</c:v>
                </c:pt>
                <c:pt idx="1988">
                  <c:v>-3.3532270290000001</c:v>
                </c:pt>
                <c:pt idx="1989">
                  <c:v>-3.352663132</c:v>
                </c:pt>
                <c:pt idx="1990">
                  <c:v>-3.3504148379999998</c:v>
                </c:pt>
                <c:pt idx="1991">
                  <c:v>-3.3500412509999999</c:v>
                </c:pt>
                <c:pt idx="1992">
                  <c:v>-3.349667986</c:v>
                </c:pt>
                <c:pt idx="1993">
                  <c:v>-3.349481473</c:v>
                </c:pt>
                <c:pt idx="1994">
                  <c:v>-3.349295041</c:v>
                </c:pt>
                <c:pt idx="1995">
                  <c:v>-3.3474351040000001</c:v>
                </c:pt>
                <c:pt idx="1996">
                  <c:v>-3.3472495480000002</c:v>
                </c:pt>
                <c:pt idx="1997">
                  <c:v>-3.3470640710000001</c:v>
                </c:pt>
                <c:pt idx="1998">
                  <c:v>-3.345767945</c:v>
                </c:pt>
                <c:pt idx="1999">
                  <c:v>-3.3424527039999998</c:v>
                </c:pt>
                <c:pt idx="2000">
                  <c:v>-3.3415362769999999</c:v>
                </c:pt>
                <c:pt idx="2001">
                  <c:v>-3.341353223</c:v>
                </c:pt>
                <c:pt idx="2002">
                  <c:v>-3.339709204</c:v>
                </c:pt>
                <c:pt idx="2003">
                  <c:v>-3.338980522</c:v>
                </c:pt>
                <c:pt idx="2004">
                  <c:v>-3.3386166390000001</c:v>
                </c:pt>
                <c:pt idx="2005">
                  <c:v>-3.3380713850000001</c:v>
                </c:pt>
                <c:pt idx="2006">
                  <c:v>-3.3375268149999999</c:v>
                </c:pt>
                <c:pt idx="2007">
                  <c:v>-3.3375268149999999</c:v>
                </c:pt>
                <c:pt idx="2008">
                  <c:v>-3.3373454439999999</c:v>
                </c:pt>
                <c:pt idx="2009">
                  <c:v>-3.3368017829999999</c:v>
                </c:pt>
                <c:pt idx="2010">
                  <c:v>-3.333374311</c:v>
                </c:pt>
                <c:pt idx="2011">
                  <c:v>-3.3330150930000002</c:v>
                </c:pt>
                <c:pt idx="2012">
                  <c:v>-3.3315811850000001</c:v>
                </c:pt>
                <c:pt idx="2013">
                  <c:v>-3.3308660030000001</c:v>
                </c:pt>
                <c:pt idx="2014">
                  <c:v>-3.3297954320000001</c:v>
                </c:pt>
                <c:pt idx="2015">
                  <c:v>-3.3292611349999999</c:v>
                </c:pt>
                <c:pt idx="2016">
                  <c:v>-3.3281945089999998</c:v>
                </c:pt>
                <c:pt idx="2017">
                  <c:v>-3.3281945089999998</c:v>
                </c:pt>
                <c:pt idx="2018">
                  <c:v>-3.3271304960000001</c:v>
                </c:pt>
                <c:pt idx="2019">
                  <c:v>-3.325539348</c:v>
                </c:pt>
                <c:pt idx="2020">
                  <c:v>-3.3239540079999998</c:v>
                </c:pt>
                <c:pt idx="2021">
                  <c:v>-3.323778216</c:v>
                </c:pt>
                <c:pt idx="2022">
                  <c:v>-3.3232512660000002</c:v>
                </c:pt>
                <c:pt idx="2023">
                  <c:v>-3.3232512660000002</c:v>
                </c:pt>
                <c:pt idx="2024">
                  <c:v>-3.3221992810000001</c:v>
                </c:pt>
                <c:pt idx="2025">
                  <c:v>-3.3216742419999998</c:v>
                </c:pt>
                <c:pt idx="2026">
                  <c:v>-3.3208005859999998</c:v>
                </c:pt>
                <c:pt idx="2027">
                  <c:v>-3.320451614</c:v>
                </c:pt>
                <c:pt idx="2028">
                  <c:v>-3.3194063809999999</c:v>
                </c:pt>
                <c:pt idx="2029">
                  <c:v>-3.3149058789999999</c:v>
                </c:pt>
                <c:pt idx="2030">
                  <c:v>-3.3145616109999998</c:v>
                </c:pt>
                <c:pt idx="2031">
                  <c:v>-3.3145616109999998</c:v>
                </c:pt>
                <c:pt idx="2032">
                  <c:v>-3.3143895790000002</c:v>
                </c:pt>
                <c:pt idx="2033">
                  <c:v>-3.313702132</c:v>
                </c:pt>
                <c:pt idx="2034">
                  <c:v>-3.3114754149999999</c:v>
                </c:pt>
                <c:pt idx="2035">
                  <c:v>-3.309770291</c:v>
                </c:pt>
                <c:pt idx="2036">
                  <c:v>-3.307902355</c:v>
                </c:pt>
                <c:pt idx="2037">
                  <c:v>-3.3068868569999998</c:v>
                </c:pt>
                <c:pt idx="2038">
                  <c:v>-3.3060424190000002</c:v>
                </c:pt>
                <c:pt idx="2039">
                  <c:v>-3.3023462729999999</c:v>
                </c:pt>
                <c:pt idx="2040">
                  <c:v>-3.3021790119999999</c:v>
                </c:pt>
                <c:pt idx="2041">
                  <c:v>-3.3020118150000002</c:v>
                </c:pt>
                <c:pt idx="2042">
                  <c:v>-3.3011767930000002</c:v>
                </c:pt>
                <c:pt idx="2043">
                  <c:v>-3.3010099820000001</c:v>
                </c:pt>
                <c:pt idx="2044">
                  <c:v>-3.2998440900000001</c:v>
                </c:pt>
                <c:pt idx="2045">
                  <c:v>-3.2988472390000001</c:v>
                </c:pt>
                <c:pt idx="2046">
                  <c:v>-3.2955408319999999</c:v>
                </c:pt>
                <c:pt idx="2047">
                  <c:v>-3.2950470350000001</c:v>
                </c:pt>
                <c:pt idx="2048">
                  <c:v>-3.2937329809999998</c:v>
                </c:pt>
                <c:pt idx="2049">
                  <c:v>-3.293569003</c:v>
                </c:pt>
                <c:pt idx="2050">
                  <c:v>-3.292095985</c:v>
                </c:pt>
                <c:pt idx="2051">
                  <c:v>-3.2919326240000002</c:v>
                </c:pt>
                <c:pt idx="2052">
                  <c:v>-3.2914429100000002</c:v>
                </c:pt>
                <c:pt idx="2053">
                  <c:v>-3.2904651359999999</c:v>
                </c:pt>
                <c:pt idx="2054">
                  <c:v>-3.2899770739999998</c:v>
                </c:pt>
                <c:pt idx="2055">
                  <c:v>-3.289652003</c:v>
                </c:pt>
                <c:pt idx="2056">
                  <c:v>-3.2894895590000002</c:v>
                </c:pt>
                <c:pt idx="2057">
                  <c:v>-3.2890025899999999</c:v>
                </c:pt>
                <c:pt idx="2058">
                  <c:v>-3.2875449529999998</c:v>
                </c:pt>
                <c:pt idx="2059">
                  <c:v>-3.2857700150000002</c:v>
                </c:pt>
                <c:pt idx="2060">
                  <c:v>-3.2852871970000002</c:v>
                </c:pt>
                <c:pt idx="2061">
                  <c:v>-3.2816033199999999</c:v>
                </c:pt>
                <c:pt idx="2062">
                  <c:v>-3.2812844550000002</c:v>
                </c:pt>
                <c:pt idx="2063">
                  <c:v>-3.2809658239999999</c:v>
                </c:pt>
                <c:pt idx="2064">
                  <c:v>-3.2809658239999999</c:v>
                </c:pt>
                <c:pt idx="2065">
                  <c:v>-3.2763717479999999</c:v>
                </c:pt>
                <c:pt idx="2066">
                  <c:v>-3.2743280060000002</c:v>
                </c:pt>
                <c:pt idx="2067">
                  <c:v>-3.2738577360000001</c:v>
                </c:pt>
                <c:pt idx="2068">
                  <c:v>-3.2735445049999998</c:v>
                </c:pt>
                <c:pt idx="2069">
                  <c:v>-3.2684085490000001</c:v>
                </c:pt>
                <c:pt idx="2070">
                  <c:v>-3.267790116</c:v>
                </c:pt>
                <c:pt idx="2071">
                  <c:v>-3.2657862689999999</c:v>
                </c:pt>
                <c:pt idx="2072">
                  <c:v>-3.2599813320000002</c:v>
                </c:pt>
                <c:pt idx="2073">
                  <c:v>-3.259071815</c:v>
                </c:pt>
                <c:pt idx="2074">
                  <c:v>-3.256655705</c:v>
                </c:pt>
                <c:pt idx="2075">
                  <c:v>-3.2559034200000001</c:v>
                </c:pt>
                <c:pt idx="2076">
                  <c:v>-3.2553025280000001</c:v>
                </c:pt>
                <c:pt idx="2077">
                  <c:v>-3.2544027459999998</c:v>
                </c:pt>
                <c:pt idx="2078">
                  <c:v>-3.2539535530000001</c:v>
                </c:pt>
                <c:pt idx="2079">
                  <c:v>-3.2538039259999998</c:v>
                </c:pt>
                <c:pt idx="2080">
                  <c:v>-3.2511194049999999</c:v>
                </c:pt>
                <c:pt idx="2081">
                  <c:v>-3.250822146</c:v>
                </c:pt>
                <c:pt idx="2082">
                  <c:v>-3.2505250910000001</c:v>
                </c:pt>
                <c:pt idx="2083">
                  <c:v>-3.2481559369999999</c:v>
                </c:pt>
                <c:pt idx="2084">
                  <c:v>-3.2457996370000002</c:v>
                </c:pt>
                <c:pt idx="2085">
                  <c:v>-3.2409797729999998</c:v>
                </c:pt>
                <c:pt idx="2086">
                  <c:v>-3.2406893719999998</c:v>
                </c:pt>
                <c:pt idx="2087">
                  <c:v>-3.2402541349999998</c:v>
                </c:pt>
                <c:pt idx="2088">
                  <c:v>-3.2383731299999998</c:v>
                </c:pt>
                <c:pt idx="2089">
                  <c:v>-3.2377959939999998</c:v>
                </c:pt>
                <c:pt idx="2090">
                  <c:v>-3.2376518299999999</c:v>
                </c:pt>
                <c:pt idx="2091">
                  <c:v>-3.2373636449999998</c:v>
                </c:pt>
                <c:pt idx="2092">
                  <c:v>-3.2365002359999999</c:v>
                </c:pt>
                <c:pt idx="2093">
                  <c:v>-3.2326359990000002</c:v>
                </c:pt>
                <c:pt idx="2094">
                  <c:v>-3.2323511219999999</c:v>
                </c:pt>
                <c:pt idx="2095">
                  <c:v>-3.2307876320000002</c:v>
                </c:pt>
                <c:pt idx="2096">
                  <c:v>-3.2286646299999999</c:v>
                </c:pt>
                <c:pt idx="2097">
                  <c:v>-3.2282412730000001</c:v>
                </c:pt>
                <c:pt idx="2098">
                  <c:v>-3.2257097560000001</c:v>
                </c:pt>
                <c:pt idx="2099">
                  <c:v>-3.2245893570000002</c:v>
                </c:pt>
                <c:pt idx="2100">
                  <c:v>-3.2223571930000001</c:v>
                </c:pt>
                <c:pt idx="2101">
                  <c:v>-3.2175139669999999</c:v>
                </c:pt>
                <c:pt idx="2102">
                  <c:v>-3.2173763800000001</c:v>
                </c:pt>
                <c:pt idx="2103">
                  <c:v>-3.2171013359999998</c:v>
                </c:pt>
                <c:pt idx="2104">
                  <c:v>-3.2089299850000002</c:v>
                </c:pt>
                <c:pt idx="2105">
                  <c:v>-3.2066424489999998</c:v>
                </c:pt>
                <c:pt idx="2106">
                  <c:v>-3.20597193</c:v>
                </c:pt>
                <c:pt idx="2107">
                  <c:v>-3.2030338880000002</c:v>
                </c:pt>
                <c:pt idx="2108">
                  <c:v>-3.1997191530000002</c:v>
                </c:pt>
                <c:pt idx="2109">
                  <c:v>-3.1981370220000001</c:v>
                </c:pt>
                <c:pt idx="2110">
                  <c:v>-3.1961674289999999</c:v>
                </c:pt>
                <c:pt idx="2111">
                  <c:v>-3.1957745800000001</c:v>
                </c:pt>
                <c:pt idx="2112">
                  <c:v>-3.1952513329999999</c:v>
                </c:pt>
                <c:pt idx="2113">
                  <c:v>-3.1927744859999998</c:v>
                </c:pt>
                <c:pt idx="2114">
                  <c:v>-3.1918655120000001</c:v>
                </c:pt>
                <c:pt idx="2115">
                  <c:v>-3.191217408</c:v>
                </c:pt>
                <c:pt idx="2116">
                  <c:v>-3.1891499510000001</c:v>
                </c:pt>
                <c:pt idx="2117">
                  <c:v>-3.1840239600000002</c:v>
                </c:pt>
                <c:pt idx="2118">
                  <c:v>-3.1799662889999998</c:v>
                </c:pt>
                <c:pt idx="2119">
                  <c:v>-3.1793356880000001</c:v>
                </c:pt>
                <c:pt idx="2120">
                  <c:v>-3.178957767</c:v>
                </c:pt>
                <c:pt idx="2121">
                  <c:v>-3.1765718729999999</c:v>
                </c:pt>
                <c:pt idx="2122">
                  <c:v>-3.176446662</c:v>
                </c:pt>
                <c:pt idx="2123">
                  <c:v>-3.1758211470000002</c:v>
                </c:pt>
                <c:pt idx="2124">
                  <c:v>-3.1754462710000002</c:v>
                </c:pt>
                <c:pt idx="2125">
                  <c:v>-3.1717151960000001</c:v>
                </c:pt>
                <c:pt idx="2126">
                  <c:v>-3.1691223850000001</c:v>
                </c:pt>
                <c:pt idx="2127">
                  <c:v>-3.1670347219999999</c:v>
                </c:pt>
                <c:pt idx="2128">
                  <c:v>-3.1628892629999998</c:v>
                </c:pt>
                <c:pt idx="2129">
                  <c:v>-3.1620406760000002</c:v>
                </c:pt>
                <c:pt idx="2130">
                  <c:v>-3.1619195850000001</c:v>
                </c:pt>
                <c:pt idx="2131">
                  <c:v>-3.1592640790000002</c:v>
                </c:pt>
                <c:pt idx="2132">
                  <c:v>-3.1581823990000002</c:v>
                </c:pt>
                <c:pt idx="2133">
                  <c:v>-3.1581823990000002</c:v>
                </c:pt>
                <c:pt idx="2134">
                  <c:v>-3.157582627</c:v>
                </c:pt>
                <c:pt idx="2135">
                  <c:v>-3.156863993</c:v>
                </c:pt>
                <c:pt idx="2136">
                  <c:v>-3.1489189990000002</c:v>
                </c:pt>
                <c:pt idx="2137">
                  <c:v>-3.147745547</c:v>
                </c:pt>
                <c:pt idx="2138">
                  <c:v>-3.143199139</c:v>
                </c:pt>
                <c:pt idx="2139">
                  <c:v>-3.1403096110000002</c:v>
                </c:pt>
                <c:pt idx="2140">
                  <c:v>-3.1401944290000001</c:v>
                </c:pt>
                <c:pt idx="2141">
                  <c:v>-3.1366388490000001</c:v>
                </c:pt>
                <c:pt idx="2142">
                  <c:v>-3.134019522</c:v>
                </c:pt>
                <c:pt idx="2143">
                  <c:v>-3.131528775</c:v>
                </c:pt>
                <c:pt idx="2144">
                  <c:v>-3.1195044740000002</c:v>
                </c:pt>
                <c:pt idx="2145">
                  <c:v>-3.1181887609999999</c:v>
                </c:pt>
                <c:pt idx="2146">
                  <c:v>-3.1180792980000001</c:v>
                </c:pt>
                <c:pt idx="2147">
                  <c:v>-3.1174230989999998</c:v>
                </c:pt>
                <c:pt idx="2148">
                  <c:v>-3.1154604290000001</c:v>
                </c:pt>
                <c:pt idx="2149">
                  <c:v>-3.1128572569999999</c:v>
                </c:pt>
                <c:pt idx="2150">
                  <c:v>-3.1126410290000002</c:v>
                </c:pt>
                <c:pt idx="2151">
                  <c:v>-3.107911042</c:v>
                </c:pt>
                <c:pt idx="2152">
                  <c:v>-3.1035494450000001</c:v>
                </c:pt>
                <c:pt idx="2153">
                  <c:v>-3.101542974</c:v>
                </c:pt>
                <c:pt idx="2154">
                  <c:v>-3.1014376270000001</c:v>
                </c:pt>
                <c:pt idx="2155">
                  <c:v>-3.1001754479999999</c:v>
                </c:pt>
                <c:pt idx="2156">
                  <c:v>-3.097035956</c:v>
                </c:pt>
                <c:pt idx="2157">
                  <c:v>-3.096410772</c:v>
                </c:pt>
                <c:pt idx="2158">
                  <c:v>-3.0937119919999998</c:v>
                </c:pt>
                <c:pt idx="2159">
                  <c:v>-3.0872413619999999</c:v>
                </c:pt>
                <c:pt idx="2160">
                  <c:v>-3.0868337659999998</c:v>
                </c:pt>
                <c:pt idx="2161">
                  <c:v>-3.0865283190000001</c:v>
                </c:pt>
                <c:pt idx="2162">
                  <c:v>-3.0821736909999999</c:v>
                </c:pt>
                <c:pt idx="2163">
                  <c:v>-3.07856124</c:v>
                </c:pt>
                <c:pt idx="2164">
                  <c:v>-3.074582334</c:v>
                </c:pt>
                <c:pt idx="2165">
                  <c:v>-3.071032223</c:v>
                </c:pt>
                <c:pt idx="2166">
                  <c:v>-3.0666350090000001</c:v>
                </c:pt>
                <c:pt idx="2167">
                  <c:v>-3.065469899</c:v>
                </c:pt>
                <c:pt idx="2168">
                  <c:v>-3.0649853579999999</c:v>
                </c:pt>
                <c:pt idx="2169">
                  <c:v>-3.0638246589999998</c:v>
                </c:pt>
                <c:pt idx="2170">
                  <c:v>-3.0596907789999999</c:v>
                </c:pt>
                <c:pt idx="2171">
                  <c:v>-3.0580672459999998</c:v>
                </c:pt>
                <c:pt idx="2172">
                  <c:v>-3.0573053259999998</c:v>
                </c:pt>
                <c:pt idx="2173">
                  <c:v>-3.0537987279999999</c:v>
                </c:pt>
                <c:pt idx="2174">
                  <c:v>-3.0495717560000002</c:v>
                </c:pt>
                <c:pt idx="2175">
                  <c:v>-3.048824583</c:v>
                </c:pt>
                <c:pt idx="2176">
                  <c:v>-3.0453855289999998</c:v>
                </c:pt>
                <c:pt idx="2177">
                  <c:v>-3.0433535219999999</c:v>
                </c:pt>
                <c:pt idx="2178">
                  <c:v>-3.0428009839999999</c:v>
                </c:pt>
                <c:pt idx="2179">
                  <c:v>-3.0394091159999999</c:v>
                </c:pt>
                <c:pt idx="2180">
                  <c:v>-3.035681243</c:v>
                </c:pt>
                <c:pt idx="2181">
                  <c:v>-3.0353192560000002</c:v>
                </c:pt>
                <c:pt idx="2182">
                  <c:v>-3.0347768390000001</c:v>
                </c:pt>
                <c:pt idx="2183">
                  <c:v>-3.03351383</c:v>
                </c:pt>
                <c:pt idx="2184">
                  <c:v>-3.0317158790000001</c:v>
                </c:pt>
                <c:pt idx="2185">
                  <c:v>-3.0301934510000001</c:v>
                </c:pt>
                <c:pt idx="2186">
                  <c:v>-3.0301934510000001</c:v>
                </c:pt>
                <c:pt idx="2187">
                  <c:v>-3.0301040619999999</c:v>
                </c:pt>
                <c:pt idx="2188">
                  <c:v>-3.0279642369999999</c:v>
                </c:pt>
                <c:pt idx="2189">
                  <c:v>-3.0276974989999998</c:v>
                </c:pt>
                <c:pt idx="2190">
                  <c:v>-3.0272532989999998</c:v>
                </c:pt>
                <c:pt idx="2191">
                  <c:v>-3.014134264</c:v>
                </c:pt>
                <c:pt idx="2192">
                  <c:v>-3.009677285</c:v>
                </c:pt>
                <c:pt idx="2193">
                  <c:v>-3.009506773</c:v>
                </c:pt>
                <c:pt idx="2194">
                  <c:v>-3.0050967929999999</c:v>
                </c:pt>
                <c:pt idx="2195">
                  <c:v>-3.0030764240000001</c:v>
                </c:pt>
                <c:pt idx="2196">
                  <c:v>-3.0014836040000001</c:v>
                </c:pt>
                <c:pt idx="2197">
                  <c:v>-3.0008982450000001</c:v>
                </c:pt>
                <c:pt idx="2198">
                  <c:v>-2.9984815560000002</c:v>
                </c:pt>
                <c:pt idx="2199">
                  <c:v>-2.9960782410000002</c:v>
                </c:pt>
                <c:pt idx="2200">
                  <c:v>-2.9949227629999999</c:v>
                </c:pt>
                <c:pt idx="2201">
                  <c:v>-2.9945931899999998</c:v>
                </c:pt>
                <c:pt idx="2202">
                  <c:v>-2.9941815759999999</c:v>
                </c:pt>
                <c:pt idx="2203">
                  <c:v>-2.9913111460000001</c:v>
                </c:pt>
                <c:pt idx="2204">
                  <c:v>-2.9760514489999998</c:v>
                </c:pt>
                <c:pt idx="2205">
                  <c:v>-2.969627784</c:v>
                </c:pt>
                <c:pt idx="2206">
                  <c:v>-2.9642183520000001</c:v>
                </c:pt>
                <c:pt idx="2207">
                  <c:v>-2.9637578069999999</c:v>
                </c:pt>
                <c:pt idx="2208">
                  <c:v>-2.9586479520000002</c:v>
                </c:pt>
                <c:pt idx="2209">
                  <c:v>-2.955550423</c:v>
                </c:pt>
                <c:pt idx="2210">
                  <c:v>-2.9535975209999998</c:v>
                </c:pt>
                <c:pt idx="2211">
                  <c:v>-2.9441092289999999</c:v>
                </c:pt>
                <c:pt idx="2212">
                  <c:v>-2.9424991029999998</c:v>
                </c:pt>
                <c:pt idx="2213">
                  <c:v>-2.9405311620000001</c:v>
                </c:pt>
                <c:pt idx="2214">
                  <c:v>-2.9384273350000001</c:v>
                </c:pt>
                <c:pt idx="2215">
                  <c:v>-2.9341783370000001</c:v>
                </c:pt>
                <c:pt idx="2216">
                  <c:v>-2.9338201559999999</c:v>
                </c:pt>
                <c:pt idx="2217">
                  <c:v>-2.9277758459999998</c:v>
                </c:pt>
                <c:pt idx="2218">
                  <c:v>-2.92735235</c:v>
                </c:pt>
                <c:pt idx="2219">
                  <c:v>-2.9263657969999999</c:v>
                </c:pt>
                <c:pt idx="2220">
                  <c:v>-2.9263657969999999</c:v>
                </c:pt>
                <c:pt idx="2221">
                  <c:v>-2.9236992530000001</c:v>
                </c:pt>
                <c:pt idx="2222">
                  <c:v>-2.9236293020000002</c:v>
                </c:pt>
                <c:pt idx="2223">
                  <c:v>-2.9210489819999998</c:v>
                </c:pt>
                <c:pt idx="2224">
                  <c:v>-2.9186221680000002</c:v>
                </c:pt>
                <c:pt idx="2225">
                  <c:v>-2.9036039960000002</c:v>
                </c:pt>
                <c:pt idx="2226">
                  <c:v>-2.8984250679999999</c:v>
                </c:pt>
                <c:pt idx="2227">
                  <c:v>-2.8966466550000001</c:v>
                </c:pt>
                <c:pt idx="2228">
                  <c:v>-2.895924199</c:v>
                </c:pt>
                <c:pt idx="2229">
                  <c:v>-2.8870899049999998</c:v>
                </c:pt>
                <c:pt idx="2230">
                  <c:v>-2.8869613209999998</c:v>
                </c:pt>
                <c:pt idx="2231">
                  <c:v>-2.88312138</c:v>
                </c:pt>
                <c:pt idx="2232">
                  <c:v>-2.8810237949999999</c:v>
                </c:pt>
                <c:pt idx="2233">
                  <c:v>-2.880326846</c:v>
                </c:pt>
                <c:pt idx="2234">
                  <c:v>-2.880136963</c:v>
                </c:pt>
                <c:pt idx="2235">
                  <c:v>-2.880136963</c:v>
                </c:pt>
                <c:pt idx="2236">
                  <c:v>-2.8754792669999998</c:v>
                </c:pt>
                <c:pt idx="2237">
                  <c:v>-2.8711188440000002</c:v>
                </c:pt>
                <c:pt idx="2238">
                  <c:v>-2.8693251310000001</c:v>
                </c:pt>
                <c:pt idx="2239">
                  <c:v>-2.8644150220000002</c:v>
                </c:pt>
                <c:pt idx="2240">
                  <c:v>-2.8561332840000002</c:v>
                </c:pt>
                <c:pt idx="2241">
                  <c:v>-2.8538638629999999</c:v>
                </c:pt>
                <c:pt idx="2242">
                  <c:v>-2.8518433330000001</c:v>
                </c:pt>
                <c:pt idx="2243">
                  <c:v>-2.8481240749999999</c:v>
                </c:pt>
                <c:pt idx="2244">
                  <c:v>-2.8435048100000002</c:v>
                </c:pt>
                <c:pt idx="2245">
                  <c:v>-2.8414160150000001</c:v>
                </c:pt>
                <c:pt idx="2246">
                  <c:v>-2.8361231830000002</c:v>
                </c:pt>
                <c:pt idx="2247">
                  <c:v>-2.8346390000000001</c:v>
                </c:pt>
                <c:pt idx="2248">
                  <c:v>-2.8251135039999999</c:v>
                </c:pt>
                <c:pt idx="2249">
                  <c:v>-2.8237219790000001</c:v>
                </c:pt>
                <c:pt idx="2250">
                  <c:v>-2.8178161230000001</c:v>
                </c:pt>
                <c:pt idx="2251">
                  <c:v>-2.8121518060000001</c:v>
                </c:pt>
                <c:pt idx="2252">
                  <c:v>-2.810962994</c:v>
                </c:pt>
                <c:pt idx="2253">
                  <c:v>-2.8072554159999998</c:v>
                </c:pt>
                <c:pt idx="2254">
                  <c:v>-2.8058665270000001</c:v>
                </c:pt>
                <c:pt idx="2255">
                  <c:v>-2.7947564909999998</c:v>
                </c:pt>
                <c:pt idx="2256">
                  <c:v>-2.7940292900000001</c:v>
                </c:pt>
                <c:pt idx="2257">
                  <c:v>-2.7862623430000002</c:v>
                </c:pt>
                <c:pt idx="2258">
                  <c:v>-2.7814965140000001</c:v>
                </c:pt>
                <c:pt idx="2259">
                  <c:v>-2.7793337139999998</c:v>
                </c:pt>
                <c:pt idx="2260">
                  <c:v>-2.777531244</c:v>
                </c:pt>
                <c:pt idx="2261">
                  <c:v>-2.7772814910000001</c:v>
                </c:pt>
                <c:pt idx="2262">
                  <c:v>-2.7682869060000002</c:v>
                </c:pt>
                <c:pt idx="2263">
                  <c:v>-2.7523913310000001</c:v>
                </c:pt>
                <c:pt idx="2264">
                  <c:v>-2.7506031399999999</c:v>
                </c:pt>
                <c:pt idx="2265">
                  <c:v>-2.742830637</c:v>
                </c:pt>
                <c:pt idx="2266">
                  <c:v>-2.736920531</c:v>
                </c:pt>
                <c:pt idx="2267">
                  <c:v>-2.7351041559999998</c:v>
                </c:pt>
                <c:pt idx="2268">
                  <c:v>-2.7337016730000001</c:v>
                </c:pt>
                <c:pt idx="2269">
                  <c:v>-2.7302823680000001</c:v>
                </c:pt>
                <c:pt idx="2270">
                  <c:v>-2.7250705040000001</c:v>
                </c:pt>
                <c:pt idx="2271">
                  <c:v>-2.7248934220000001</c:v>
                </c:pt>
                <c:pt idx="2272">
                  <c:v>-2.7193519689999999</c:v>
                </c:pt>
                <c:pt idx="2273">
                  <c:v>-2.7160867450000001</c:v>
                </c:pt>
                <c:pt idx="2274">
                  <c:v>-2.7127597950000002</c:v>
                </c:pt>
                <c:pt idx="2275">
                  <c:v>-2.706223789</c:v>
                </c:pt>
                <c:pt idx="2276">
                  <c:v>-2.705165102</c:v>
                </c:pt>
                <c:pt idx="2277">
                  <c:v>-2.7041511840000001</c:v>
                </c:pt>
                <c:pt idx="2278">
                  <c:v>-2.7027188409999998</c:v>
                </c:pt>
                <c:pt idx="2279">
                  <c:v>-2.7020884230000002</c:v>
                </c:pt>
                <c:pt idx="2280">
                  <c:v>-2.7018365119999999</c:v>
                </c:pt>
                <c:pt idx="2281">
                  <c:v>-2.7007884529999999</c:v>
                </c:pt>
                <c:pt idx="2282">
                  <c:v>-2.6994923630000001</c:v>
                </c:pt>
                <c:pt idx="2283">
                  <c:v>-2.6877951520000001</c:v>
                </c:pt>
                <c:pt idx="2284">
                  <c:v>-2.683549025</c:v>
                </c:pt>
                <c:pt idx="2285">
                  <c:v>-2.6825842830000002</c:v>
                </c:pt>
                <c:pt idx="2286">
                  <c:v>-2.6817018149999998</c:v>
                </c:pt>
                <c:pt idx="2287">
                  <c:v>-2.6793041579999999</c:v>
                </c:pt>
                <c:pt idx="2288">
                  <c:v>-2.6751398489999998</c:v>
                </c:pt>
                <c:pt idx="2289">
                  <c:v>-2.6722288060000001</c:v>
                </c:pt>
                <c:pt idx="2290">
                  <c:v>-2.6697657709999998</c:v>
                </c:pt>
                <c:pt idx="2291">
                  <c:v>-2.6623827219999998</c:v>
                </c:pt>
                <c:pt idx="2292">
                  <c:v>-2.661961319</c:v>
                </c:pt>
                <c:pt idx="2293">
                  <c:v>-2.6573526689999998</c:v>
                </c:pt>
                <c:pt idx="2294">
                  <c:v>-2.6549346680000001</c:v>
                </c:pt>
                <c:pt idx="2295">
                  <c:v>-2.6523427549999998</c:v>
                </c:pt>
                <c:pt idx="2296">
                  <c:v>-2.6504741759999999</c:v>
                </c:pt>
                <c:pt idx="2297">
                  <c:v>-2.6495801050000001</c:v>
                </c:pt>
                <c:pt idx="2298">
                  <c:v>-2.6469458729999999</c:v>
                </c:pt>
                <c:pt idx="2299">
                  <c:v>-2.642017343</c:v>
                </c:pt>
                <c:pt idx="2300">
                  <c:v>-2.6267458499999998</c:v>
                </c:pt>
                <c:pt idx="2301">
                  <c:v>-2.6253709970000001</c:v>
                </c:pt>
                <c:pt idx="2302">
                  <c:v>-2.6253709970000001</c:v>
                </c:pt>
                <c:pt idx="2303">
                  <c:v>-2.6249136790000001</c:v>
                </c:pt>
                <c:pt idx="2304">
                  <c:v>-2.6207845079999998</c:v>
                </c:pt>
                <c:pt idx="2305">
                  <c:v>-2.6188732269999999</c:v>
                </c:pt>
                <c:pt idx="2306">
                  <c:v>-2.6171084329999998</c:v>
                </c:pt>
                <c:pt idx="2307">
                  <c:v>-2.598551649</c:v>
                </c:pt>
                <c:pt idx="2308">
                  <c:v>-2.590032586</c:v>
                </c:pt>
                <c:pt idx="2309">
                  <c:v>-2.5890926599999999</c:v>
                </c:pt>
                <c:pt idx="2310">
                  <c:v>-2.5863815379999999</c:v>
                </c:pt>
                <c:pt idx="2311">
                  <c:v>-2.5720144939999998</c:v>
                </c:pt>
                <c:pt idx="2312">
                  <c:v>-2.5702128260000001</c:v>
                </c:pt>
                <c:pt idx="2313">
                  <c:v>-2.5682334149999999</c:v>
                </c:pt>
                <c:pt idx="2314">
                  <c:v>-2.565925215</c:v>
                </c:pt>
                <c:pt idx="2315">
                  <c:v>-2.5624400789999999</c:v>
                </c:pt>
                <c:pt idx="2316">
                  <c:v>-2.559466279</c:v>
                </c:pt>
                <c:pt idx="2317">
                  <c:v>-2.5504577460000002</c:v>
                </c:pt>
                <c:pt idx="2318">
                  <c:v>-2.549185933</c:v>
                </c:pt>
                <c:pt idx="2319">
                  <c:v>-2.548802163</c:v>
                </c:pt>
                <c:pt idx="2320">
                  <c:v>-2.53724281</c:v>
                </c:pt>
                <c:pt idx="2321">
                  <c:v>-2.5317325080000002</c:v>
                </c:pt>
                <c:pt idx="2322">
                  <c:v>-2.5268519509999998</c:v>
                </c:pt>
                <c:pt idx="2323">
                  <c:v>-2.5249484980000001</c:v>
                </c:pt>
                <c:pt idx="2324">
                  <c:v>-2.5116090820000001</c:v>
                </c:pt>
                <c:pt idx="2325">
                  <c:v>-2.4952628080000001</c:v>
                </c:pt>
                <c:pt idx="2326">
                  <c:v>-2.481122515</c:v>
                </c:pt>
                <c:pt idx="2327">
                  <c:v>-2.4762265280000002</c:v>
                </c:pt>
                <c:pt idx="2328">
                  <c:v>-2.4688740309999999</c:v>
                </c:pt>
                <c:pt idx="2329">
                  <c:v>-2.445902271</c:v>
                </c:pt>
                <c:pt idx="2330">
                  <c:v>-2.4378516480000001</c:v>
                </c:pt>
                <c:pt idx="2331">
                  <c:v>-2.4293420100000001</c:v>
                </c:pt>
                <c:pt idx="2332">
                  <c:v>-2.4139521429999999</c:v>
                </c:pt>
                <c:pt idx="2333">
                  <c:v>-2.3971701329999999</c:v>
                </c:pt>
                <c:pt idx="2334">
                  <c:v>-2.3942455800000002</c:v>
                </c:pt>
                <c:pt idx="2335">
                  <c:v>-2.3885569040000001</c:v>
                </c:pt>
                <c:pt idx="2336">
                  <c:v>-2.3803914100000001</c:v>
                </c:pt>
                <c:pt idx="2337">
                  <c:v>-2.3533587100000002</c:v>
                </c:pt>
                <c:pt idx="2338">
                  <c:v>-2.336928576</c:v>
                </c:pt>
                <c:pt idx="2339">
                  <c:v>-2.329777612</c:v>
                </c:pt>
                <c:pt idx="2340">
                  <c:v>-2.29757129</c:v>
                </c:pt>
                <c:pt idx="2341">
                  <c:v>-2.293454256</c:v>
                </c:pt>
                <c:pt idx="2342">
                  <c:v>-2.2886620369999999</c:v>
                </c:pt>
                <c:pt idx="2343">
                  <c:v>-2.2884189479999999</c:v>
                </c:pt>
                <c:pt idx="2344">
                  <c:v>-2.2606799209999999</c:v>
                </c:pt>
                <c:pt idx="2345">
                  <c:v>-2.1940893670000001</c:v>
                </c:pt>
                <c:pt idx="2346">
                  <c:v>-2.1787815159999999</c:v>
                </c:pt>
                <c:pt idx="2347">
                  <c:v>-2.1451284620000002</c:v>
                </c:pt>
                <c:pt idx="2348">
                  <c:v>-2.1319240759999998</c:v>
                </c:pt>
                <c:pt idx="2349">
                  <c:v>-2.1211878089999998</c:v>
                </c:pt>
                <c:pt idx="2350">
                  <c:v>-2.1092495580000001</c:v>
                </c:pt>
                <c:pt idx="2351">
                  <c:v>-2.0774634019999998</c:v>
                </c:pt>
                <c:pt idx="2352">
                  <c:v>-2.0717596029999998</c:v>
                </c:pt>
                <c:pt idx="2353">
                  <c:v>-2.0698356840000001</c:v>
                </c:pt>
                <c:pt idx="2354">
                  <c:v>-2.0684178420000001</c:v>
                </c:pt>
                <c:pt idx="2355">
                  <c:v>-2.0224144110000002</c:v>
                </c:pt>
                <c:pt idx="2356">
                  <c:v>-1.995549641</c:v>
                </c:pt>
                <c:pt idx="2357">
                  <c:v>-1.9815313269999999</c:v>
                </c:pt>
                <c:pt idx="2358">
                  <c:v>-1.944850427</c:v>
                </c:pt>
                <c:pt idx="2359">
                  <c:v>-1.9371771289999999</c:v>
                </c:pt>
                <c:pt idx="2360">
                  <c:v>-1.932368968</c:v>
                </c:pt>
                <c:pt idx="2361">
                  <c:v>-1.9020238570000001</c:v>
                </c:pt>
                <c:pt idx="2362">
                  <c:v>-1.899164922</c:v>
                </c:pt>
                <c:pt idx="2363">
                  <c:v>-1.8862740389999999</c:v>
                </c:pt>
                <c:pt idx="2364">
                  <c:v>-1.8320651509999999</c:v>
                </c:pt>
                <c:pt idx="2365">
                  <c:v>-1.819040363</c:v>
                </c:pt>
                <c:pt idx="2366">
                  <c:v>-1.784278679</c:v>
                </c:pt>
                <c:pt idx="2367">
                  <c:v>-1.77162576</c:v>
                </c:pt>
                <c:pt idx="2368">
                  <c:v>-1.7256243529999999</c:v>
                </c:pt>
                <c:pt idx="2369">
                  <c:v>-1.6953045179999999</c:v>
                </c:pt>
                <c:pt idx="2370">
                  <c:v>-1.2639171709999999</c:v>
                </c:pt>
              </c:numCache>
            </c:numRef>
          </c:xVal>
          <c:yVal>
            <c:numRef>
              <c:f>inflow_ccdf!$C$2:$C$2372</c:f>
              <c:numCache>
                <c:formatCode>General</c:formatCode>
                <c:ptCount val="2371"/>
                <c:pt idx="0">
                  <c:v>1</c:v>
                </c:pt>
                <c:pt idx="1">
                  <c:v>0.99957823700000004</c:v>
                </c:pt>
                <c:pt idx="2">
                  <c:v>0.99915647399999996</c:v>
                </c:pt>
                <c:pt idx="3">
                  <c:v>0.998734711</c:v>
                </c:pt>
                <c:pt idx="4">
                  <c:v>0.99831294800000003</c:v>
                </c:pt>
                <c:pt idx="5">
                  <c:v>0.99789118499999996</c:v>
                </c:pt>
                <c:pt idx="6">
                  <c:v>0.99746942199999999</c:v>
                </c:pt>
                <c:pt idx="7">
                  <c:v>0.99704765900000003</c:v>
                </c:pt>
                <c:pt idx="8">
                  <c:v>0.99662589599999996</c:v>
                </c:pt>
                <c:pt idx="9">
                  <c:v>0.99620413299999999</c:v>
                </c:pt>
                <c:pt idx="10">
                  <c:v>0.99578237000000003</c:v>
                </c:pt>
                <c:pt idx="11">
                  <c:v>0.99536060699999995</c:v>
                </c:pt>
                <c:pt idx="12">
                  <c:v>0.99493884399999999</c:v>
                </c:pt>
                <c:pt idx="13">
                  <c:v>0.99451708100000002</c:v>
                </c:pt>
                <c:pt idx="14">
                  <c:v>0.99409531799999995</c:v>
                </c:pt>
                <c:pt idx="15">
                  <c:v>0.99367355499999999</c:v>
                </c:pt>
                <c:pt idx="16">
                  <c:v>0.99325179200000002</c:v>
                </c:pt>
                <c:pt idx="17">
                  <c:v>0.99283003000000003</c:v>
                </c:pt>
                <c:pt idx="18">
                  <c:v>0.99240826699999996</c:v>
                </c:pt>
                <c:pt idx="19">
                  <c:v>0.99198650399999999</c:v>
                </c:pt>
                <c:pt idx="20">
                  <c:v>0.99156474100000003</c:v>
                </c:pt>
                <c:pt idx="21">
                  <c:v>0.99114297799999995</c:v>
                </c:pt>
                <c:pt idx="22">
                  <c:v>0.99072121499999999</c:v>
                </c:pt>
                <c:pt idx="23">
                  <c:v>0.99029945200000002</c:v>
                </c:pt>
                <c:pt idx="24">
                  <c:v>0.98987768899999995</c:v>
                </c:pt>
                <c:pt idx="25">
                  <c:v>0.98945592599999999</c:v>
                </c:pt>
                <c:pt idx="26">
                  <c:v>0.98903416300000002</c:v>
                </c:pt>
                <c:pt idx="27">
                  <c:v>0.98861239999999995</c:v>
                </c:pt>
                <c:pt idx="28">
                  <c:v>0.98819063699999998</c:v>
                </c:pt>
                <c:pt idx="29">
                  <c:v>0.98776887400000002</c:v>
                </c:pt>
                <c:pt idx="30">
                  <c:v>0.98734711100000006</c:v>
                </c:pt>
                <c:pt idx="31">
                  <c:v>0.98692534799999998</c:v>
                </c:pt>
                <c:pt idx="32">
                  <c:v>0.98650358500000002</c:v>
                </c:pt>
                <c:pt idx="33">
                  <c:v>0.98608182200000005</c:v>
                </c:pt>
                <c:pt idx="34">
                  <c:v>0.98566005899999998</c:v>
                </c:pt>
                <c:pt idx="35">
                  <c:v>0.98523829600000001</c:v>
                </c:pt>
                <c:pt idx="36">
                  <c:v>0.98481653300000005</c:v>
                </c:pt>
                <c:pt idx="37">
                  <c:v>0.98439476999999997</c:v>
                </c:pt>
                <c:pt idx="38">
                  <c:v>0.98397300700000001</c:v>
                </c:pt>
                <c:pt idx="39">
                  <c:v>0.98355124400000005</c:v>
                </c:pt>
                <c:pt idx="40">
                  <c:v>0.98312948099999997</c:v>
                </c:pt>
                <c:pt idx="41">
                  <c:v>0.98270771800000001</c:v>
                </c:pt>
                <c:pt idx="42">
                  <c:v>0.98228595500000004</c:v>
                </c:pt>
                <c:pt idx="43">
                  <c:v>0.98186419199999997</c:v>
                </c:pt>
                <c:pt idx="44">
                  <c:v>0.98144242900000001</c:v>
                </c:pt>
                <c:pt idx="45">
                  <c:v>0.98102066600000004</c:v>
                </c:pt>
                <c:pt idx="46">
                  <c:v>0.98059890299999997</c:v>
                </c:pt>
                <c:pt idx="47">
                  <c:v>0.98017714</c:v>
                </c:pt>
                <c:pt idx="48">
                  <c:v>0.97975537700000004</c:v>
                </c:pt>
                <c:pt idx="49">
                  <c:v>0.97933361500000005</c:v>
                </c:pt>
                <c:pt idx="50">
                  <c:v>0.97891185199999997</c:v>
                </c:pt>
                <c:pt idx="51">
                  <c:v>0.97849008900000001</c:v>
                </c:pt>
                <c:pt idx="52">
                  <c:v>0.97806832600000004</c:v>
                </c:pt>
                <c:pt idx="53">
                  <c:v>0.97764656299999997</c:v>
                </c:pt>
                <c:pt idx="54">
                  <c:v>0.9772248</c:v>
                </c:pt>
                <c:pt idx="55">
                  <c:v>0.97680303700000004</c:v>
                </c:pt>
                <c:pt idx="56">
                  <c:v>0.97638127399999997</c:v>
                </c:pt>
                <c:pt idx="57">
                  <c:v>0.975959511</c:v>
                </c:pt>
                <c:pt idx="58">
                  <c:v>0.97553774800000004</c:v>
                </c:pt>
                <c:pt idx="59">
                  <c:v>0.97511598499999996</c:v>
                </c:pt>
                <c:pt idx="60">
                  <c:v>0.974694222</c:v>
                </c:pt>
                <c:pt idx="61">
                  <c:v>0.97427245900000004</c:v>
                </c:pt>
                <c:pt idx="62">
                  <c:v>0.97385069599999996</c:v>
                </c:pt>
                <c:pt idx="63">
                  <c:v>0.973428933</c:v>
                </c:pt>
                <c:pt idx="64">
                  <c:v>0.97300717000000003</c:v>
                </c:pt>
                <c:pt idx="65">
                  <c:v>0.97258540699999996</c:v>
                </c:pt>
                <c:pt idx="66">
                  <c:v>0.97216364399999999</c:v>
                </c:pt>
                <c:pt idx="67">
                  <c:v>0.97174188100000003</c:v>
                </c:pt>
                <c:pt idx="68">
                  <c:v>0.97132011799999995</c:v>
                </c:pt>
                <c:pt idx="69">
                  <c:v>0.97089835499999999</c:v>
                </c:pt>
                <c:pt idx="70">
                  <c:v>0.97047659200000003</c:v>
                </c:pt>
                <c:pt idx="71">
                  <c:v>0.97005482899999995</c:v>
                </c:pt>
                <c:pt idx="72">
                  <c:v>0.96963306599999999</c:v>
                </c:pt>
                <c:pt idx="73">
                  <c:v>0.96921130300000002</c:v>
                </c:pt>
                <c:pt idx="74">
                  <c:v>0.96878953999999995</c:v>
                </c:pt>
                <c:pt idx="75">
                  <c:v>0.96836777699999999</c:v>
                </c:pt>
                <c:pt idx="76">
                  <c:v>0.96794601400000002</c:v>
                </c:pt>
                <c:pt idx="77">
                  <c:v>0.96752425099999995</c:v>
                </c:pt>
                <c:pt idx="78">
                  <c:v>0.96710248799999998</c:v>
                </c:pt>
                <c:pt idx="79">
                  <c:v>0.96668072500000002</c:v>
                </c:pt>
                <c:pt idx="80">
                  <c:v>0.96625896200000005</c:v>
                </c:pt>
                <c:pt idx="81">
                  <c:v>0.96583719899999998</c:v>
                </c:pt>
                <c:pt idx="82">
                  <c:v>0.96541543699999999</c:v>
                </c:pt>
                <c:pt idx="83">
                  <c:v>0.96499367400000002</c:v>
                </c:pt>
                <c:pt idx="84">
                  <c:v>0.96457191099999995</c:v>
                </c:pt>
                <c:pt idx="85">
                  <c:v>0.96415014799999998</c:v>
                </c:pt>
                <c:pt idx="86">
                  <c:v>0.96372838500000002</c:v>
                </c:pt>
                <c:pt idx="87">
                  <c:v>0.96330662199999995</c:v>
                </c:pt>
                <c:pt idx="88">
                  <c:v>0.96288485899999998</c:v>
                </c:pt>
                <c:pt idx="89">
                  <c:v>0.96246309600000002</c:v>
                </c:pt>
                <c:pt idx="90">
                  <c:v>0.96204133300000005</c:v>
                </c:pt>
                <c:pt idx="91">
                  <c:v>0.96161956999999998</c:v>
                </c:pt>
                <c:pt idx="92">
                  <c:v>0.96119780700000002</c:v>
                </c:pt>
                <c:pt idx="93">
                  <c:v>0.96077604400000005</c:v>
                </c:pt>
                <c:pt idx="94">
                  <c:v>0.96035428099999998</c:v>
                </c:pt>
                <c:pt idx="95">
                  <c:v>0.95993251800000001</c:v>
                </c:pt>
                <c:pt idx="96">
                  <c:v>0.95951075500000005</c:v>
                </c:pt>
                <c:pt idx="97">
                  <c:v>0.95908899199999997</c:v>
                </c:pt>
                <c:pt idx="98">
                  <c:v>0.95866722900000001</c:v>
                </c:pt>
                <c:pt idx="99">
                  <c:v>0.95824546600000005</c:v>
                </c:pt>
                <c:pt idx="100">
                  <c:v>0.95782370299999997</c:v>
                </c:pt>
                <c:pt idx="101">
                  <c:v>0.95740194000000001</c:v>
                </c:pt>
                <c:pt idx="102">
                  <c:v>0.95698017700000004</c:v>
                </c:pt>
                <c:pt idx="103">
                  <c:v>0.95655841399999997</c:v>
                </c:pt>
                <c:pt idx="104">
                  <c:v>0.956136651</c:v>
                </c:pt>
                <c:pt idx="105">
                  <c:v>0.95571488800000004</c:v>
                </c:pt>
                <c:pt idx="106">
                  <c:v>0.95529312499999997</c:v>
                </c:pt>
                <c:pt idx="107">
                  <c:v>0.954871362</c:v>
                </c:pt>
                <c:pt idx="108">
                  <c:v>0.95444959900000004</c:v>
                </c:pt>
                <c:pt idx="109">
                  <c:v>0.95402783599999996</c:v>
                </c:pt>
                <c:pt idx="110">
                  <c:v>0.953606073</c:v>
                </c:pt>
                <c:pt idx="111">
                  <c:v>0.95318431000000003</c:v>
                </c:pt>
                <c:pt idx="112">
                  <c:v>0.95276254699999996</c:v>
                </c:pt>
                <c:pt idx="113">
                  <c:v>0.952340784</c:v>
                </c:pt>
                <c:pt idx="114">
                  <c:v>0.951919022</c:v>
                </c:pt>
                <c:pt idx="115">
                  <c:v>0.95149725900000004</c:v>
                </c:pt>
                <c:pt idx="116">
                  <c:v>0.95107549599999996</c:v>
                </c:pt>
                <c:pt idx="117">
                  <c:v>0.950653733</c:v>
                </c:pt>
                <c:pt idx="118">
                  <c:v>0.95023197000000004</c:v>
                </c:pt>
                <c:pt idx="119">
                  <c:v>0.94981020699999996</c:v>
                </c:pt>
                <c:pt idx="120">
                  <c:v>0.949388444</c:v>
                </c:pt>
                <c:pt idx="121">
                  <c:v>0.94896668100000003</c:v>
                </c:pt>
                <c:pt idx="122">
                  <c:v>0.94854491799999996</c:v>
                </c:pt>
                <c:pt idx="123">
                  <c:v>0.948123155</c:v>
                </c:pt>
                <c:pt idx="124">
                  <c:v>0.94770139200000003</c:v>
                </c:pt>
                <c:pt idx="125">
                  <c:v>0.94727962899999996</c:v>
                </c:pt>
                <c:pt idx="126">
                  <c:v>0.94685786599999999</c:v>
                </c:pt>
                <c:pt idx="127">
                  <c:v>0.94643610300000003</c:v>
                </c:pt>
                <c:pt idx="128">
                  <c:v>0.94601433999999995</c:v>
                </c:pt>
                <c:pt idx="129">
                  <c:v>0.94559257699999999</c:v>
                </c:pt>
                <c:pt idx="130">
                  <c:v>0.94517081400000003</c:v>
                </c:pt>
                <c:pt idx="131">
                  <c:v>0.94474905099999995</c:v>
                </c:pt>
                <c:pt idx="132">
                  <c:v>0.94432728799999999</c:v>
                </c:pt>
                <c:pt idx="133">
                  <c:v>0.94390552500000002</c:v>
                </c:pt>
                <c:pt idx="134">
                  <c:v>0.94348376199999995</c:v>
                </c:pt>
                <c:pt idx="135">
                  <c:v>0.94306199899999998</c:v>
                </c:pt>
                <c:pt idx="136">
                  <c:v>0.94264023600000002</c:v>
                </c:pt>
                <c:pt idx="137">
                  <c:v>0.94221847299999995</c:v>
                </c:pt>
                <c:pt idx="138">
                  <c:v>0.94179670999999998</c:v>
                </c:pt>
                <c:pt idx="139">
                  <c:v>0.94137494700000002</c:v>
                </c:pt>
                <c:pt idx="140">
                  <c:v>0.94095318400000005</c:v>
                </c:pt>
                <c:pt idx="141">
                  <c:v>0.94053142099999998</c:v>
                </c:pt>
                <c:pt idx="142">
                  <c:v>0.94010965800000001</c:v>
                </c:pt>
                <c:pt idx="143">
                  <c:v>0.93968789500000005</c:v>
                </c:pt>
                <c:pt idx="144">
                  <c:v>0.93926613199999998</c:v>
                </c:pt>
                <c:pt idx="145">
                  <c:v>0.93884436900000001</c:v>
                </c:pt>
                <c:pt idx="146">
                  <c:v>0.93842260600000005</c:v>
                </c:pt>
                <c:pt idx="147">
                  <c:v>0.93800084399999994</c:v>
                </c:pt>
                <c:pt idx="148">
                  <c:v>0.93757908099999998</c:v>
                </c:pt>
                <c:pt idx="149">
                  <c:v>0.93715731800000002</c:v>
                </c:pt>
                <c:pt idx="150">
                  <c:v>0.93673555500000005</c:v>
                </c:pt>
                <c:pt idx="151">
                  <c:v>0.93631379199999998</c:v>
                </c:pt>
                <c:pt idx="152">
                  <c:v>0.93589202900000001</c:v>
                </c:pt>
                <c:pt idx="153">
                  <c:v>0.93547026600000005</c:v>
                </c:pt>
                <c:pt idx="154">
                  <c:v>0.93504850299999998</c:v>
                </c:pt>
                <c:pt idx="155">
                  <c:v>0.93462674000000001</c:v>
                </c:pt>
                <c:pt idx="156">
                  <c:v>0.93420497700000005</c:v>
                </c:pt>
                <c:pt idx="157">
                  <c:v>0.93378321399999997</c:v>
                </c:pt>
                <c:pt idx="158">
                  <c:v>0.93336145100000001</c:v>
                </c:pt>
                <c:pt idx="159">
                  <c:v>0.93293968800000004</c:v>
                </c:pt>
                <c:pt idx="160">
                  <c:v>0.93251792499999997</c:v>
                </c:pt>
                <c:pt idx="161">
                  <c:v>0.93209616200000001</c:v>
                </c:pt>
                <c:pt idx="162">
                  <c:v>0.93167439900000004</c:v>
                </c:pt>
                <c:pt idx="163">
                  <c:v>0.93125263599999997</c:v>
                </c:pt>
                <c:pt idx="164">
                  <c:v>0.930830873</c:v>
                </c:pt>
                <c:pt idx="165">
                  <c:v>0.93040911000000004</c:v>
                </c:pt>
                <c:pt idx="166">
                  <c:v>0.92998734699999996</c:v>
                </c:pt>
                <c:pt idx="167">
                  <c:v>0.929565584</c:v>
                </c:pt>
                <c:pt idx="168">
                  <c:v>0.92914382100000004</c:v>
                </c:pt>
                <c:pt idx="169">
                  <c:v>0.92872205799999996</c:v>
                </c:pt>
                <c:pt idx="170">
                  <c:v>0.928300295</c:v>
                </c:pt>
                <c:pt idx="171">
                  <c:v>0.92787853200000003</c:v>
                </c:pt>
                <c:pt idx="172">
                  <c:v>0.92745676899999996</c:v>
                </c:pt>
                <c:pt idx="173">
                  <c:v>0.92703500599999999</c:v>
                </c:pt>
                <c:pt idx="174">
                  <c:v>0.92661324300000003</c:v>
                </c:pt>
                <c:pt idx="175">
                  <c:v>0.92619147999999996</c:v>
                </c:pt>
                <c:pt idx="176">
                  <c:v>0.92576971699999999</c:v>
                </c:pt>
                <c:pt idx="177">
                  <c:v>0.92534795400000003</c:v>
                </c:pt>
                <c:pt idx="178">
                  <c:v>0.92492619099999995</c:v>
                </c:pt>
                <c:pt idx="179">
                  <c:v>0.92450442899999996</c:v>
                </c:pt>
                <c:pt idx="180">
                  <c:v>0.924082666</c:v>
                </c:pt>
                <c:pt idx="181">
                  <c:v>0.92366090300000003</c:v>
                </c:pt>
                <c:pt idx="182">
                  <c:v>0.92323913999999996</c:v>
                </c:pt>
                <c:pt idx="183">
                  <c:v>0.92281737699999999</c:v>
                </c:pt>
                <c:pt idx="184">
                  <c:v>0.92239561400000003</c:v>
                </c:pt>
                <c:pt idx="185">
                  <c:v>0.92197385099999996</c:v>
                </c:pt>
                <c:pt idx="186">
                  <c:v>0.92155208799999999</c:v>
                </c:pt>
                <c:pt idx="187">
                  <c:v>0.92113032500000003</c:v>
                </c:pt>
                <c:pt idx="188">
                  <c:v>0.92070856199999995</c:v>
                </c:pt>
                <c:pt idx="189">
                  <c:v>0.92028679899999999</c:v>
                </c:pt>
                <c:pt idx="190">
                  <c:v>0.91986503600000002</c:v>
                </c:pt>
                <c:pt idx="191">
                  <c:v>0.91944327299999995</c:v>
                </c:pt>
                <c:pt idx="192">
                  <c:v>0.91902150999999999</c:v>
                </c:pt>
                <c:pt idx="193">
                  <c:v>0.91859974700000002</c:v>
                </c:pt>
                <c:pt idx="194">
                  <c:v>0.91817798399999995</c:v>
                </c:pt>
                <c:pt idx="195">
                  <c:v>0.91775622099999998</c:v>
                </c:pt>
                <c:pt idx="196">
                  <c:v>0.91733445800000002</c:v>
                </c:pt>
                <c:pt idx="197">
                  <c:v>0.91691269500000006</c:v>
                </c:pt>
                <c:pt idx="198">
                  <c:v>0.91649093199999998</c:v>
                </c:pt>
                <c:pt idx="199">
                  <c:v>0.91606916900000002</c:v>
                </c:pt>
                <c:pt idx="200">
                  <c:v>0.91564740600000005</c:v>
                </c:pt>
                <c:pt idx="201">
                  <c:v>0.91522564299999998</c:v>
                </c:pt>
                <c:pt idx="202">
                  <c:v>0.91480388000000001</c:v>
                </c:pt>
                <c:pt idx="203">
                  <c:v>0.91438211700000005</c:v>
                </c:pt>
                <c:pt idx="204">
                  <c:v>0.91396035399999997</c:v>
                </c:pt>
                <c:pt idx="205">
                  <c:v>0.91353859100000001</c:v>
                </c:pt>
                <c:pt idx="206">
                  <c:v>0.91311682800000005</c:v>
                </c:pt>
                <c:pt idx="207">
                  <c:v>0.91269506499999997</c:v>
                </c:pt>
                <c:pt idx="208">
                  <c:v>0.91227330200000001</c:v>
                </c:pt>
                <c:pt idx="209">
                  <c:v>0.91185153900000004</c:v>
                </c:pt>
                <c:pt idx="210">
                  <c:v>0.91142977599999997</c:v>
                </c:pt>
                <c:pt idx="211">
                  <c:v>0.91100801300000001</c:v>
                </c:pt>
                <c:pt idx="212">
                  <c:v>0.91058625100000001</c:v>
                </c:pt>
                <c:pt idx="213">
                  <c:v>0.91016448800000005</c:v>
                </c:pt>
                <c:pt idx="214">
                  <c:v>0.90974272499999997</c:v>
                </c:pt>
                <c:pt idx="215">
                  <c:v>0.90932096200000001</c:v>
                </c:pt>
                <c:pt idx="216">
                  <c:v>0.90889919900000005</c:v>
                </c:pt>
                <c:pt idx="217">
                  <c:v>0.90847743599999997</c:v>
                </c:pt>
                <c:pt idx="218">
                  <c:v>0.90805567300000001</c:v>
                </c:pt>
                <c:pt idx="219">
                  <c:v>0.90763391000000004</c:v>
                </c:pt>
                <c:pt idx="220">
                  <c:v>0.90721214699999997</c:v>
                </c:pt>
                <c:pt idx="221">
                  <c:v>0.906790384</c:v>
                </c:pt>
                <c:pt idx="222">
                  <c:v>0.90636862100000004</c:v>
                </c:pt>
                <c:pt idx="223">
                  <c:v>0.90594685799999997</c:v>
                </c:pt>
                <c:pt idx="224">
                  <c:v>0.905525095</c:v>
                </c:pt>
                <c:pt idx="225">
                  <c:v>0.90510333200000004</c:v>
                </c:pt>
                <c:pt idx="226">
                  <c:v>0.90468156899999996</c:v>
                </c:pt>
                <c:pt idx="227">
                  <c:v>0.904259806</c:v>
                </c:pt>
                <c:pt idx="228">
                  <c:v>0.90383804300000004</c:v>
                </c:pt>
                <c:pt idx="229">
                  <c:v>0.90341627999999996</c:v>
                </c:pt>
                <c:pt idx="230">
                  <c:v>0.902994517</c:v>
                </c:pt>
                <c:pt idx="231">
                  <c:v>0.90257275400000003</c:v>
                </c:pt>
                <c:pt idx="232">
                  <c:v>0.90215099099999996</c:v>
                </c:pt>
                <c:pt idx="233">
                  <c:v>0.90172922799999999</c:v>
                </c:pt>
                <c:pt idx="234">
                  <c:v>0.90130746500000003</c:v>
                </c:pt>
                <c:pt idx="235">
                  <c:v>0.90088570199999995</c:v>
                </c:pt>
                <c:pt idx="236">
                  <c:v>0.90046393899999999</c:v>
                </c:pt>
                <c:pt idx="237">
                  <c:v>0.90004217600000003</c:v>
                </c:pt>
                <c:pt idx="238">
                  <c:v>0.89962041299999995</c:v>
                </c:pt>
                <c:pt idx="239">
                  <c:v>0.89919864999999999</c:v>
                </c:pt>
                <c:pt idx="240">
                  <c:v>0.89877688700000002</c:v>
                </c:pt>
                <c:pt idx="241">
                  <c:v>0.89835512399999995</c:v>
                </c:pt>
                <c:pt idx="242">
                  <c:v>0.89793336099999999</c:v>
                </c:pt>
                <c:pt idx="243">
                  <c:v>0.89751159800000002</c:v>
                </c:pt>
                <c:pt idx="244">
                  <c:v>0.89708983600000003</c:v>
                </c:pt>
                <c:pt idx="245">
                  <c:v>0.89666807299999995</c:v>
                </c:pt>
                <c:pt idx="246">
                  <c:v>0.89624630999999999</c:v>
                </c:pt>
                <c:pt idx="247">
                  <c:v>0.89582454700000003</c:v>
                </c:pt>
                <c:pt idx="248">
                  <c:v>0.89540278399999995</c:v>
                </c:pt>
                <c:pt idx="249">
                  <c:v>0.89498102099999999</c:v>
                </c:pt>
                <c:pt idx="250">
                  <c:v>0.89455925800000002</c:v>
                </c:pt>
                <c:pt idx="251">
                  <c:v>0.89413749499999995</c:v>
                </c:pt>
                <c:pt idx="252">
                  <c:v>0.89371573199999998</c:v>
                </c:pt>
                <c:pt idx="253">
                  <c:v>0.89329396900000002</c:v>
                </c:pt>
                <c:pt idx="254">
                  <c:v>0.89287220599999995</c:v>
                </c:pt>
                <c:pt idx="255">
                  <c:v>0.89245044299999998</c:v>
                </c:pt>
                <c:pt idx="256">
                  <c:v>0.89202868000000002</c:v>
                </c:pt>
                <c:pt idx="257">
                  <c:v>0.89160691700000005</c:v>
                </c:pt>
                <c:pt idx="258">
                  <c:v>0.89118515399999998</c:v>
                </c:pt>
                <c:pt idx="259">
                  <c:v>0.89076339100000002</c:v>
                </c:pt>
                <c:pt idx="260">
                  <c:v>0.89034162800000005</c:v>
                </c:pt>
                <c:pt idx="261">
                  <c:v>0.88991986499999998</c:v>
                </c:pt>
                <c:pt idx="262">
                  <c:v>0.88949810200000001</c:v>
                </c:pt>
                <c:pt idx="263">
                  <c:v>0.88907633900000005</c:v>
                </c:pt>
                <c:pt idx="264">
                  <c:v>0.88865457599999997</c:v>
                </c:pt>
                <c:pt idx="265">
                  <c:v>0.88823281300000001</c:v>
                </c:pt>
                <c:pt idx="266">
                  <c:v>0.88781105000000005</c:v>
                </c:pt>
                <c:pt idx="267">
                  <c:v>0.88738928699999997</c:v>
                </c:pt>
                <c:pt idx="268">
                  <c:v>0.88696752400000001</c:v>
                </c:pt>
                <c:pt idx="269">
                  <c:v>0.88654576100000004</c:v>
                </c:pt>
                <c:pt idx="270">
                  <c:v>0.88612399799999997</c:v>
                </c:pt>
                <c:pt idx="271">
                  <c:v>0.885702235</c:v>
                </c:pt>
                <c:pt idx="272">
                  <c:v>0.88528047200000004</c:v>
                </c:pt>
                <c:pt idx="273">
                  <c:v>0.88485870899999997</c:v>
                </c:pt>
                <c:pt idx="274">
                  <c:v>0.884436946</c:v>
                </c:pt>
                <c:pt idx="275">
                  <c:v>0.88401518300000004</c:v>
                </c:pt>
                <c:pt idx="276">
                  <c:v>0.88359341999999996</c:v>
                </c:pt>
                <c:pt idx="277">
                  <c:v>0.88317165799999997</c:v>
                </c:pt>
                <c:pt idx="278">
                  <c:v>0.88274989500000001</c:v>
                </c:pt>
                <c:pt idx="279">
                  <c:v>0.88232813200000004</c:v>
                </c:pt>
                <c:pt idx="280">
                  <c:v>0.88190636899999997</c:v>
                </c:pt>
                <c:pt idx="281">
                  <c:v>0.881484606</c:v>
                </c:pt>
                <c:pt idx="282">
                  <c:v>0.88106284300000004</c:v>
                </c:pt>
                <c:pt idx="283">
                  <c:v>0.88064107999999997</c:v>
                </c:pt>
                <c:pt idx="284">
                  <c:v>0.880219317</c:v>
                </c:pt>
                <c:pt idx="285">
                  <c:v>0.87979755400000004</c:v>
                </c:pt>
                <c:pt idx="286">
                  <c:v>0.87937579099999996</c:v>
                </c:pt>
                <c:pt idx="287">
                  <c:v>0.878954028</c:v>
                </c:pt>
                <c:pt idx="288">
                  <c:v>0.87853226500000003</c:v>
                </c:pt>
                <c:pt idx="289">
                  <c:v>0.87811050199999996</c:v>
                </c:pt>
                <c:pt idx="290">
                  <c:v>0.877688739</c:v>
                </c:pt>
                <c:pt idx="291">
                  <c:v>0.87726697600000003</c:v>
                </c:pt>
                <c:pt idx="292">
                  <c:v>0.87684521299999996</c:v>
                </c:pt>
                <c:pt idx="293">
                  <c:v>0.87642344999999999</c:v>
                </c:pt>
                <c:pt idx="294">
                  <c:v>0.87600168700000003</c:v>
                </c:pt>
                <c:pt idx="295">
                  <c:v>0.87557992399999995</c:v>
                </c:pt>
                <c:pt idx="296">
                  <c:v>0.87515816099999999</c:v>
                </c:pt>
                <c:pt idx="297">
                  <c:v>0.87473639800000003</c:v>
                </c:pt>
                <c:pt idx="298">
                  <c:v>0.87431463499999995</c:v>
                </c:pt>
                <c:pt idx="299">
                  <c:v>0.87389287199999999</c:v>
                </c:pt>
                <c:pt idx="300">
                  <c:v>0.87347110900000002</c:v>
                </c:pt>
                <c:pt idx="301">
                  <c:v>0.87304934599999995</c:v>
                </c:pt>
                <c:pt idx="302">
                  <c:v>0.87262758299999998</c:v>
                </c:pt>
                <c:pt idx="303">
                  <c:v>0.87220582000000002</c:v>
                </c:pt>
                <c:pt idx="304">
                  <c:v>0.87178405699999995</c:v>
                </c:pt>
                <c:pt idx="305">
                  <c:v>0.87136229399999998</c:v>
                </c:pt>
                <c:pt idx="306">
                  <c:v>0.87094053100000002</c:v>
                </c:pt>
                <c:pt idx="307">
                  <c:v>0.87051876800000005</c:v>
                </c:pt>
                <c:pt idx="308">
                  <c:v>0.87009700499999998</c:v>
                </c:pt>
                <c:pt idx="309">
                  <c:v>0.86967524299999999</c:v>
                </c:pt>
                <c:pt idx="310">
                  <c:v>0.86925348000000002</c:v>
                </c:pt>
                <c:pt idx="311">
                  <c:v>0.86883171699999995</c:v>
                </c:pt>
                <c:pt idx="312">
                  <c:v>0.86840995399999998</c:v>
                </c:pt>
                <c:pt idx="313">
                  <c:v>0.86798819100000002</c:v>
                </c:pt>
                <c:pt idx="314">
                  <c:v>0.86756642799999995</c:v>
                </c:pt>
                <c:pt idx="315">
                  <c:v>0.86714466499999998</c:v>
                </c:pt>
                <c:pt idx="316">
                  <c:v>0.86672290200000002</c:v>
                </c:pt>
                <c:pt idx="317">
                  <c:v>0.86630113900000005</c:v>
                </c:pt>
                <c:pt idx="318">
                  <c:v>0.86587937599999998</c:v>
                </c:pt>
                <c:pt idx="319">
                  <c:v>0.86545761300000001</c:v>
                </c:pt>
                <c:pt idx="320">
                  <c:v>0.86503585000000005</c:v>
                </c:pt>
                <c:pt idx="321">
                  <c:v>0.86461408699999998</c:v>
                </c:pt>
                <c:pt idx="322">
                  <c:v>0.86419232400000001</c:v>
                </c:pt>
                <c:pt idx="323">
                  <c:v>0.86377056100000005</c:v>
                </c:pt>
                <c:pt idx="324">
                  <c:v>0.86334879799999997</c:v>
                </c:pt>
                <c:pt idx="325">
                  <c:v>0.86292703500000001</c:v>
                </c:pt>
                <c:pt idx="326">
                  <c:v>0.86250527200000005</c:v>
                </c:pt>
                <c:pt idx="327">
                  <c:v>0.86208350899999997</c:v>
                </c:pt>
                <c:pt idx="328">
                  <c:v>0.86166174600000001</c:v>
                </c:pt>
                <c:pt idx="329">
                  <c:v>0.86123998300000004</c:v>
                </c:pt>
                <c:pt idx="330">
                  <c:v>0.86081821999999997</c:v>
                </c:pt>
                <c:pt idx="331">
                  <c:v>0.860396457</c:v>
                </c:pt>
                <c:pt idx="332">
                  <c:v>0.85997469400000004</c:v>
                </c:pt>
                <c:pt idx="333">
                  <c:v>0.85955293099999996</c:v>
                </c:pt>
                <c:pt idx="334">
                  <c:v>0.859131168</c:v>
                </c:pt>
                <c:pt idx="335">
                  <c:v>0.85870940500000004</c:v>
                </c:pt>
                <c:pt idx="336">
                  <c:v>0.85828764199999996</c:v>
                </c:pt>
                <c:pt idx="337">
                  <c:v>0.857865879</c:v>
                </c:pt>
                <c:pt idx="338">
                  <c:v>0.85744411600000003</c:v>
                </c:pt>
                <c:pt idx="339">
                  <c:v>0.85702235299999996</c:v>
                </c:pt>
                <c:pt idx="340">
                  <c:v>0.85660059</c:v>
                </c:pt>
                <c:pt idx="341">
                  <c:v>0.85617882700000003</c:v>
                </c:pt>
                <c:pt idx="342">
                  <c:v>0.85575706500000004</c:v>
                </c:pt>
                <c:pt idx="343">
                  <c:v>0.85533530199999996</c:v>
                </c:pt>
                <c:pt idx="344">
                  <c:v>0.854913539</c:v>
                </c:pt>
                <c:pt idx="345">
                  <c:v>0.85449177600000004</c:v>
                </c:pt>
                <c:pt idx="346">
                  <c:v>0.85407001299999996</c:v>
                </c:pt>
                <c:pt idx="347">
                  <c:v>0.85364825</c:v>
                </c:pt>
                <c:pt idx="348">
                  <c:v>0.85322648700000003</c:v>
                </c:pt>
                <c:pt idx="349">
                  <c:v>0.85280472399999996</c:v>
                </c:pt>
                <c:pt idx="350">
                  <c:v>0.85238296099999999</c:v>
                </c:pt>
                <c:pt idx="351">
                  <c:v>0.85196119800000003</c:v>
                </c:pt>
                <c:pt idx="352">
                  <c:v>0.85153943499999996</c:v>
                </c:pt>
                <c:pt idx="353">
                  <c:v>0.85111767199999999</c:v>
                </c:pt>
                <c:pt idx="354">
                  <c:v>0.85069590900000003</c:v>
                </c:pt>
                <c:pt idx="355">
                  <c:v>0.85027414599999995</c:v>
                </c:pt>
                <c:pt idx="356">
                  <c:v>0.84985238299999999</c:v>
                </c:pt>
                <c:pt idx="357">
                  <c:v>0.84943062000000003</c:v>
                </c:pt>
                <c:pt idx="358">
                  <c:v>0.84900885699999995</c:v>
                </c:pt>
                <c:pt idx="359">
                  <c:v>0.84858709399999999</c:v>
                </c:pt>
                <c:pt idx="360">
                  <c:v>0.84816533100000002</c:v>
                </c:pt>
                <c:pt idx="361">
                  <c:v>0.84774356799999995</c:v>
                </c:pt>
                <c:pt idx="362">
                  <c:v>0.84732180499999998</c:v>
                </c:pt>
                <c:pt idx="363">
                  <c:v>0.84690004200000002</c:v>
                </c:pt>
                <c:pt idx="364">
                  <c:v>0.84647827899999994</c:v>
                </c:pt>
                <c:pt idx="365">
                  <c:v>0.84605651599999998</c:v>
                </c:pt>
                <c:pt idx="366">
                  <c:v>0.84563475300000002</c:v>
                </c:pt>
                <c:pt idx="367">
                  <c:v>0.84521299000000005</c:v>
                </c:pt>
                <c:pt idx="368">
                  <c:v>0.84479122699999998</c:v>
                </c:pt>
                <c:pt idx="369">
                  <c:v>0.84436946400000001</c:v>
                </c:pt>
                <c:pt idx="370">
                  <c:v>0.84394770100000005</c:v>
                </c:pt>
                <c:pt idx="371">
                  <c:v>0.84352593799999998</c:v>
                </c:pt>
                <c:pt idx="372">
                  <c:v>0.84310417500000001</c:v>
                </c:pt>
                <c:pt idx="373">
                  <c:v>0.84268241200000005</c:v>
                </c:pt>
                <c:pt idx="374">
                  <c:v>0.84226065000000006</c:v>
                </c:pt>
                <c:pt idx="375">
                  <c:v>0.84183888699999998</c:v>
                </c:pt>
                <c:pt idx="376">
                  <c:v>0.84141712400000002</c:v>
                </c:pt>
                <c:pt idx="377">
                  <c:v>0.84099536100000005</c:v>
                </c:pt>
                <c:pt idx="378">
                  <c:v>0.84057359799999998</c:v>
                </c:pt>
                <c:pt idx="379">
                  <c:v>0.84015183500000001</c:v>
                </c:pt>
                <c:pt idx="380">
                  <c:v>0.83973007200000005</c:v>
                </c:pt>
                <c:pt idx="381">
                  <c:v>0.83930830899999997</c:v>
                </c:pt>
                <c:pt idx="382">
                  <c:v>0.83888654600000001</c:v>
                </c:pt>
                <c:pt idx="383">
                  <c:v>0.83846478300000005</c:v>
                </c:pt>
                <c:pt idx="384">
                  <c:v>0.83804301999999997</c:v>
                </c:pt>
                <c:pt idx="385">
                  <c:v>0.83762125700000001</c:v>
                </c:pt>
                <c:pt idx="386">
                  <c:v>0.83719949400000004</c:v>
                </c:pt>
                <c:pt idx="387">
                  <c:v>0.83677773099999997</c:v>
                </c:pt>
                <c:pt idx="388">
                  <c:v>0.83635596800000001</c:v>
                </c:pt>
                <c:pt idx="389">
                  <c:v>0.83593420500000004</c:v>
                </c:pt>
                <c:pt idx="390">
                  <c:v>0.83551244199999997</c:v>
                </c:pt>
                <c:pt idx="391">
                  <c:v>0.835090679</c:v>
                </c:pt>
                <c:pt idx="392">
                  <c:v>0.83466891600000004</c:v>
                </c:pt>
                <c:pt idx="393">
                  <c:v>0.83424715299999996</c:v>
                </c:pt>
                <c:pt idx="394">
                  <c:v>0.83382539</c:v>
                </c:pt>
                <c:pt idx="395">
                  <c:v>0.83340362700000004</c:v>
                </c:pt>
                <c:pt idx="396">
                  <c:v>0.83298186399999996</c:v>
                </c:pt>
                <c:pt idx="397">
                  <c:v>0.832560101</c:v>
                </c:pt>
                <c:pt idx="398">
                  <c:v>0.83213833800000003</c:v>
                </c:pt>
                <c:pt idx="399">
                  <c:v>0.83171657499999996</c:v>
                </c:pt>
                <c:pt idx="400">
                  <c:v>0.83129481199999999</c:v>
                </c:pt>
                <c:pt idx="401">
                  <c:v>0.83087304900000003</c:v>
                </c:pt>
                <c:pt idx="402">
                  <c:v>0.83045128599999996</c:v>
                </c:pt>
                <c:pt idx="403">
                  <c:v>0.83002952299999999</c:v>
                </c:pt>
                <c:pt idx="404">
                  <c:v>0.82960776000000003</c:v>
                </c:pt>
                <c:pt idx="405">
                  <c:v>0.82918599699999995</c:v>
                </c:pt>
                <c:pt idx="406">
                  <c:v>0.82876423499999996</c:v>
                </c:pt>
                <c:pt idx="407">
                  <c:v>0.828342472</c:v>
                </c:pt>
                <c:pt idx="408">
                  <c:v>0.82792070900000003</c:v>
                </c:pt>
                <c:pt idx="409">
                  <c:v>0.82749894599999996</c:v>
                </c:pt>
                <c:pt idx="410">
                  <c:v>0.82707718299999999</c:v>
                </c:pt>
                <c:pt idx="411">
                  <c:v>0.82665542000000003</c:v>
                </c:pt>
                <c:pt idx="412">
                  <c:v>0.82623365699999995</c:v>
                </c:pt>
                <c:pt idx="413">
                  <c:v>0.82581189399999999</c:v>
                </c:pt>
                <c:pt idx="414">
                  <c:v>0.82539013100000003</c:v>
                </c:pt>
                <c:pt idx="415">
                  <c:v>0.82496836799999995</c:v>
                </c:pt>
                <c:pt idx="416">
                  <c:v>0.82454660499999999</c:v>
                </c:pt>
                <c:pt idx="417">
                  <c:v>0.82412484200000002</c:v>
                </c:pt>
                <c:pt idx="418">
                  <c:v>0.82370307899999995</c:v>
                </c:pt>
                <c:pt idx="419">
                  <c:v>0.82328131599999999</c:v>
                </c:pt>
                <c:pt idx="420">
                  <c:v>0.82285955300000002</c:v>
                </c:pt>
                <c:pt idx="421">
                  <c:v>0.82243778999999995</c:v>
                </c:pt>
                <c:pt idx="422">
                  <c:v>0.82201602699999998</c:v>
                </c:pt>
                <c:pt idx="423">
                  <c:v>0.82159426400000002</c:v>
                </c:pt>
                <c:pt idx="424">
                  <c:v>0.82117250100000005</c:v>
                </c:pt>
                <c:pt idx="425">
                  <c:v>0.82075073799999998</c:v>
                </c:pt>
                <c:pt idx="426">
                  <c:v>0.82032897500000002</c:v>
                </c:pt>
                <c:pt idx="427">
                  <c:v>0.81990721200000005</c:v>
                </c:pt>
                <c:pt idx="428">
                  <c:v>0.81948544899999998</c:v>
                </c:pt>
                <c:pt idx="429">
                  <c:v>0.81906368600000001</c:v>
                </c:pt>
                <c:pt idx="430">
                  <c:v>0.81864192300000005</c:v>
                </c:pt>
                <c:pt idx="431">
                  <c:v>0.81822015999999997</c:v>
                </c:pt>
                <c:pt idx="432">
                  <c:v>0.81779839700000001</c:v>
                </c:pt>
                <c:pt idx="433">
                  <c:v>0.81737663400000005</c:v>
                </c:pt>
                <c:pt idx="434">
                  <c:v>0.81695487099999997</c:v>
                </c:pt>
                <c:pt idx="435">
                  <c:v>0.81653310800000001</c:v>
                </c:pt>
                <c:pt idx="436">
                  <c:v>0.81611134500000004</c:v>
                </c:pt>
                <c:pt idx="437">
                  <c:v>0.81568958199999997</c:v>
                </c:pt>
                <c:pt idx="438">
                  <c:v>0.815267819</c:v>
                </c:pt>
                <c:pt idx="439">
                  <c:v>0.81484605700000001</c:v>
                </c:pt>
                <c:pt idx="440">
                  <c:v>0.81442429400000005</c:v>
                </c:pt>
                <c:pt idx="441">
                  <c:v>0.81400253099999997</c:v>
                </c:pt>
                <c:pt idx="442">
                  <c:v>0.81358076800000001</c:v>
                </c:pt>
                <c:pt idx="443">
                  <c:v>0.81315900500000005</c:v>
                </c:pt>
                <c:pt idx="444">
                  <c:v>0.81273724199999997</c:v>
                </c:pt>
                <c:pt idx="445">
                  <c:v>0.81231547900000001</c:v>
                </c:pt>
                <c:pt idx="446">
                  <c:v>0.81189371600000004</c:v>
                </c:pt>
                <c:pt idx="447">
                  <c:v>0.81147195299999997</c:v>
                </c:pt>
                <c:pt idx="448">
                  <c:v>0.81105019</c:v>
                </c:pt>
                <c:pt idx="449">
                  <c:v>0.81062842700000004</c:v>
                </c:pt>
                <c:pt idx="450">
                  <c:v>0.81020666399999997</c:v>
                </c:pt>
                <c:pt idx="451">
                  <c:v>0.809784901</c:v>
                </c:pt>
                <c:pt idx="452">
                  <c:v>0.80936313800000004</c:v>
                </c:pt>
                <c:pt idx="453">
                  <c:v>0.80894137499999996</c:v>
                </c:pt>
                <c:pt idx="454">
                  <c:v>0.808519612</c:v>
                </c:pt>
                <c:pt idx="455">
                  <c:v>0.80809784900000003</c:v>
                </c:pt>
                <c:pt idx="456">
                  <c:v>0.80767608599999996</c:v>
                </c:pt>
                <c:pt idx="457">
                  <c:v>0.807254323</c:v>
                </c:pt>
                <c:pt idx="458">
                  <c:v>0.80683256000000003</c:v>
                </c:pt>
                <c:pt idx="459">
                  <c:v>0.80641079699999996</c:v>
                </c:pt>
                <c:pt idx="460">
                  <c:v>0.80598903399999999</c:v>
                </c:pt>
                <c:pt idx="461">
                  <c:v>0.80556727100000003</c:v>
                </c:pt>
                <c:pt idx="462">
                  <c:v>0.80514550799999995</c:v>
                </c:pt>
                <c:pt idx="463">
                  <c:v>0.80472374499999999</c:v>
                </c:pt>
                <c:pt idx="464">
                  <c:v>0.80430198200000003</c:v>
                </c:pt>
                <c:pt idx="465">
                  <c:v>0.80388021899999995</c:v>
                </c:pt>
                <c:pt idx="466">
                  <c:v>0.80345845599999999</c:v>
                </c:pt>
                <c:pt idx="467">
                  <c:v>0.80303669300000002</c:v>
                </c:pt>
                <c:pt idx="468">
                  <c:v>0.80261492999999995</c:v>
                </c:pt>
                <c:pt idx="469">
                  <c:v>0.80219316699999998</c:v>
                </c:pt>
                <c:pt idx="470">
                  <c:v>0.80177140400000002</c:v>
                </c:pt>
                <c:pt idx="471">
                  <c:v>0.80134964200000003</c:v>
                </c:pt>
                <c:pt idx="472">
                  <c:v>0.80092787899999995</c:v>
                </c:pt>
                <c:pt idx="473">
                  <c:v>0.80050611599999999</c:v>
                </c:pt>
                <c:pt idx="474">
                  <c:v>0.80008435300000003</c:v>
                </c:pt>
                <c:pt idx="475">
                  <c:v>0.79966258999999995</c:v>
                </c:pt>
                <c:pt idx="476">
                  <c:v>0.79924082699999999</c:v>
                </c:pt>
                <c:pt idx="477">
                  <c:v>0.79881906400000002</c:v>
                </c:pt>
                <c:pt idx="478">
                  <c:v>0.79839730099999995</c:v>
                </c:pt>
                <c:pt idx="479">
                  <c:v>0.79797553799999998</c:v>
                </c:pt>
                <c:pt idx="480">
                  <c:v>0.79755377500000002</c:v>
                </c:pt>
                <c:pt idx="481">
                  <c:v>0.79713201199999995</c:v>
                </c:pt>
                <c:pt idx="482">
                  <c:v>0.79671024899999998</c:v>
                </c:pt>
                <c:pt idx="483">
                  <c:v>0.79628848600000002</c:v>
                </c:pt>
                <c:pt idx="484">
                  <c:v>0.79586672300000005</c:v>
                </c:pt>
                <c:pt idx="485">
                  <c:v>0.79544495999999998</c:v>
                </c:pt>
                <c:pt idx="486">
                  <c:v>0.79502319700000001</c:v>
                </c:pt>
                <c:pt idx="487">
                  <c:v>0.79460143400000005</c:v>
                </c:pt>
                <c:pt idx="488">
                  <c:v>0.79417967099999998</c:v>
                </c:pt>
                <c:pt idx="489">
                  <c:v>0.79375790800000001</c:v>
                </c:pt>
                <c:pt idx="490">
                  <c:v>0.79333614500000005</c:v>
                </c:pt>
                <c:pt idx="491">
                  <c:v>0.79291438199999997</c:v>
                </c:pt>
                <c:pt idx="492">
                  <c:v>0.79249261900000001</c:v>
                </c:pt>
                <c:pt idx="493">
                  <c:v>0.79207085600000005</c:v>
                </c:pt>
                <c:pt idx="494">
                  <c:v>0.79164909299999997</c:v>
                </c:pt>
                <c:pt idx="495">
                  <c:v>0.79122733000000001</c:v>
                </c:pt>
                <c:pt idx="496">
                  <c:v>0.79080556700000004</c:v>
                </c:pt>
                <c:pt idx="497">
                  <c:v>0.79038380399999997</c:v>
                </c:pt>
                <c:pt idx="498">
                  <c:v>0.789962041</c:v>
                </c:pt>
                <c:pt idx="499">
                  <c:v>0.78954027800000004</c:v>
                </c:pt>
                <c:pt idx="500">
                  <c:v>0.78911851499999996</c:v>
                </c:pt>
                <c:pt idx="501">
                  <c:v>0.788696752</c:v>
                </c:pt>
                <c:pt idx="502">
                  <c:v>0.78827498900000004</c:v>
                </c:pt>
                <c:pt idx="503">
                  <c:v>0.78785322599999996</c:v>
                </c:pt>
                <c:pt idx="504">
                  <c:v>0.78743146399999997</c:v>
                </c:pt>
                <c:pt idx="505">
                  <c:v>0.78700970100000001</c:v>
                </c:pt>
                <c:pt idx="506">
                  <c:v>0.78658793800000004</c:v>
                </c:pt>
                <c:pt idx="507">
                  <c:v>0.78616617499999997</c:v>
                </c:pt>
                <c:pt idx="508">
                  <c:v>0.785744412</c:v>
                </c:pt>
                <c:pt idx="509">
                  <c:v>0.78532264900000004</c:v>
                </c:pt>
                <c:pt idx="510">
                  <c:v>0.78490088599999996</c:v>
                </c:pt>
                <c:pt idx="511">
                  <c:v>0.784479123</c:v>
                </c:pt>
                <c:pt idx="512">
                  <c:v>0.78405736000000004</c:v>
                </c:pt>
                <c:pt idx="513">
                  <c:v>0.78363559699999996</c:v>
                </c:pt>
                <c:pt idx="514">
                  <c:v>0.783213834</c:v>
                </c:pt>
                <c:pt idx="515">
                  <c:v>0.78279207100000003</c:v>
                </c:pt>
                <c:pt idx="516">
                  <c:v>0.78237030799999996</c:v>
                </c:pt>
                <c:pt idx="517">
                  <c:v>0.78194854499999999</c:v>
                </c:pt>
                <c:pt idx="518">
                  <c:v>0.78152678200000003</c:v>
                </c:pt>
                <c:pt idx="519">
                  <c:v>0.78110501899999996</c:v>
                </c:pt>
                <c:pt idx="520">
                  <c:v>0.78068325599999999</c:v>
                </c:pt>
                <c:pt idx="521">
                  <c:v>0.78026149300000003</c:v>
                </c:pt>
                <c:pt idx="522">
                  <c:v>0.77983972999999995</c:v>
                </c:pt>
                <c:pt idx="523">
                  <c:v>0.77941796699999999</c:v>
                </c:pt>
                <c:pt idx="524">
                  <c:v>0.77899620400000003</c:v>
                </c:pt>
                <c:pt idx="525">
                  <c:v>0.77857444099999995</c:v>
                </c:pt>
                <c:pt idx="526">
                  <c:v>0.77815267799999999</c:v>
                </c:pt>
                <c:pt idx="527">
                  <c:v>0.77773091500000002</c:v>
                </c:pt>
                <c:pt idx="528">
                  <c:v>0.77730915199999995</c:v>
                </c:pt>
                <c:pt idx="529">
                  <c:v>0.77688738899999998</c:v>
                </c:pt>
                <c:pt idx="530">
                  <c:v>0.77646562600000002</c:v>
                </c:pt>
                <c:pt idx="531">
                  <c:v>0.77604386299999994</c:v>
                </c:pt>
                <c:pt idx="532">
                  <c:v>0.77562209999999998</c:v>
                </c:pt>
                <c:pt idx="533">
                  <c:v>0.77520033700000002</c:v>
                </c:pt>
                <c:pt idx="534">
                  <c:v>0.77477857400000005</c:v>
                </c:pt>
                <c:pt idx="535">
                  <c:v>0.77435681099999998</c:v>
                </c:pt>
                <c:pt idx="536">
                  <c:v>0.77393504899999999</c:v>
                </c:pt>
                <c:pt idx="537">
                  <c:v>0.77351328600000002</c:v>
                </c:pt>
                <c:pt idx="538">
                  <c:v>0.77309152299999995</c:v>
                </c:pt>
                <c:pt idx="539">
                  <c:v>0.77266975999999998</c:v>
                </c:pt>
                <c:pt idx="540">
                  <c:v>0.77224799700000002</c:v>
                </c:pt>
                <c:pt idx="541">
                  <c:v>0.77182623400000006</c:v>
                </c:pt>
                <c:pt idx="542">
                  <c:v>0.77140447099999998</c:v>
                </c:pt>
                <c:pt idx="543">
                  <c:v>0.77098270800000002</c:v>
                </c:pt>
                <c:pt idx="544">
                  <c:v>0.77056094500000005</c:v>
                </c:pt>
                <c:pt idx="545">
                  <c:v>0.77013918199999998</c:v>
                </c:pt>
                <c:pt idx="546">
                  <c:v>0.76971741900000001</c:v>
                </c:pt>
                <c:pt idx="547">
                  <c:v>0.76929565600000005</c:v>
                </c:pt>
                <c:pt idx="548">
                  <c:v>0.76887389299999997</c:v>
                </c:pt>
                <c:pt idx="549">
                  <c:v>0.76845213000000001</c:v>
                </c:pt>
                <c:pt idx="550">
                  <c:v>0.76803036700000005</c:v>
                </c:pt>
                <c:pt idx="551">
                  <c:v>0.76760860399999997</c:v>
                </c:pt>
                <c:pt idx="552">
                  <c:v>0.76718684100000001</c:v>
                </c:pt>
                <c:pt idx="553">
                  <c:v>0.76676507800000004</c:v>
                </c:pt>
                <c:pt idx="554">
                  <c:v>0.76634331499999997</c:v>
                </c:pt>
                <c:pt idx="555">
                  <c:v>0.76592155200000001</c:v>
                </c:pt>
                <c:pt idx="556">
                  <c:v>0.76549978900000004</c:v>
                </c:pt>
                <c:pt idx="557">
                  <c:v>0.76507802599999997</c:v>
                </c:pt>
                <c:pt idx="558">
                  <c:v>0.764656263</c:v>
                </c:pt>
                <c:pt idx="559">
                  <c:v>0.76423450000000004</c:v>
                </c:pt>
                <c:pt idx="560">
                  <c:v>0.76381273699999996</c:v>
                </c:pt>
                <c:pt idx="561">
                  <c:v>0.763390974</c:v>
                </c:pt>
                <c:pt idx="562">
                  <c:v>0.76296921100000004</c:v>
                </c:pt>
                <c:pt idx="563">
                  <c:v>0.76254744799999996</c:v>
                </c:pt>
                <c:pt idx="564">
                  <c:v>0.762125685</c:v>
                </c:pt>
                <c:pt idx="565">
                  <c:v>0.76170392200000003</c:v>
                </c:pt>
                <c:pt idx="566">
                  <c:v>0.76128215899999996</c:v>
                </c:pt>
                <c:pt idx="567">
                  <c:v>0.76086039599999999</c:v>
                </c:pt>
                <c:pt idx="568">
                  <c:v>0.76043863300000003</c:v>
                </c:pt>
                <c:pt idx="569">
                  <c:v>0.76001687100000004</c:v>
                </c:pt>
                <c:pt idx="570">
                  <c:v>0.75959510799999996</c:v>
                </c:pt>
                <c:pt idx="571">
                  <c:v>0.759173345</c:v>
                </c:pt>
                <c:pt idx="572">
                  <c:v>0.75875158200000004</c:v>
                </c:pt>
                <c:pt idx="573">
                  <c:v>0.75832981899999996</c:v>
                </c:pt>
                <c:pt idx="574">
                  <c:v>0.757908056</c:v>
                </c:pt>
                <c:pt idx="575">
                  <c:v>0.75748629300000003</c:v>
                </c:pt>
                <c:pt idx="576">
                  <c:v>0.75706452999999996</c:v>
                </c:pt>
                <c:pt idx="577">
                  <c:v>0.75664276699999999</c:v>
                </c:pt>
                <c:pt idx="578">
                  <c:v>0.75622100400000003</c:v>
                </c:pt>
                <c:pt idx="579">
                  <c:v>0.75579924099999996</c:v>
                </c:pt>
                <c:pt idx="580">
                  <c:v>0.75537747799999999</c:v>
                </c:pt>
                <c:pt idx="581">
                  <c:v>0.75495571500000003</c:v>
                </c:pt>
                <c:pt idx="582">
                  <c:v>0.75453395199999995</c:v>
                </c:pt>
                <c:pt idx="583">
                  <c:v>0.75411218899999999</c:v>
                </c:pt>
                <c:pt idx="584">
                  <c:v>0.75369042600000002</c:v>
                </c:pt>
                <c:pt idx="585">
                  <c:v>0.75326866299999995</c:v>
                </c:pt>
                <c:pt idx="586">
                  <c:v>0.75284689999999999</c:v>
                </c:pt>
                <c:pt idx="587">
                  <c:v>0.75242513700000002</c:v>
                </c:pt>
                <c:pt idx="588">
                  <c:v>0.75200337399999995</c:v>
                </c:pt>
                <c:pt idx="589">
                  <c:v>0.75158161099999998</c:v>
                </c:pt>
                <c:pt idx="590">
                  <c:v>0.75115984800000002</c:v>
                </c:pt>
                <c:pt idx="591">
                  <c:v>0.75073808500000005</c:v>
                </c:pt>
                <c:pt idx="592">
                  <c:v>0.75031632199999998</c:v>
                </c:pt>
                <c:pt idx="593">
                  <c:v>0.74989455900000002</c:v>
                </c:pt>
                <c:pt idx="594">
                  <c:v>0.74947279600000005</c:v>
                </c:pt>
                <c:pt idx="595">
                  <c:v>0.74905103299999998</c:v>
                </c:pt>
                <c:pt idx="596">
                  <c:v>0.74862927000000001</c:v>
                </c:pt>
                <c:pt idx="597">
                  <c:v>0.74820750700000005</c:v>
                </c:pt>
                <c:pt idx="598">
                  <c:v>0.74778574399999997</c:v>
                </c:pt>
                <c:pt idx="599">
                  <c:v>0.74736398100000001</c:v>
                </c:pt>
                <c:pt idx="600">
                  <c:v>0.74694221800000005</c:v>
                </c:pt>
                <c:pt idx="601">
                  <c:v>0.74652045600000005</c:v>
                </c:pt>
                <c:pt idx="602">
                  <c:v>0.74609869299999998</c:v>
                </c:pt>
                <c:pt idx="603">
                  <c:v>0.74567693000000002</c:v>
                </c:pt>
                <c:pt idx="604">
                  <c:v>0.74525516700000005</c:v>
                </c:pt>
                <c:pt idx="605">
                  <c:v>0.74483340399999998</c:v>
                </c:pt>
                <c:pt idx="606">
                  <c:v>0.74441164100000001</c:v>
                </c:pt>
                <c:pt idx="607">
                  <c:v>0.74398987800000005</c:v>
                </c:pt>
                <c:pt idx="608">
                  <c:v>0.74356811499999997</c:v>
                </c:pt>
                <c:pt idx="609">
                  <c:v>0.74314635200000001</c:v>
                </c:pt>
                <c:pt idx="610">
                  <c:v>0.74272458900000005</c:v>
                </c:pt>
                <c:pt idx="611">
                  <c:v>0.74230282599999997</c:v>
                </c:pt>
                <c:pt idx="612">
                  <c:v>0.74188106300000001</c:v>
                </c:pt>
                <c:pt idx="613">
                  <c:v>0.74145930000000004</c:v>
                </c:pt>
                <c:pt idx="614">
                  <c:v>0.74103753699999997</c:v>
                </c:pt>
                <c:pt idx="615">
                  <c:v>0.740615774</c:v>
                </c:pt>
                <c:pt idx="616">
                  <c:v>0.74019401100000004</c:v>
                </c:pt>
                <c:pt idx="617">
                  <c:v>0.73977224799999997</c:v>
                </c:pt>
                <c:pt idx="618">
                  <c:v>0.739350485</c:v>
                </c:pt>
                <c:pt idx="619">
                  <c:v>0.73892872200000004</c:v>
                </c:pt>
                <c:pt idx="620">
                  <c:v>0.73850695899999996</c:v>
                </c:pt>
                <c:pt idx="621">
                  <c:v>0.738085196</c:v>
                </c:pt>
                <c:pt idx="622">
                  <c:v>0.73766343300000004</c:v>
                </c:pt>
                <c:pt idx="623">
                  <c:v>0.73724166999999996</c:v>
                </c:pt>
                <c:pt idx="624">
                  <c:v>0.736819907</c:v>
                </c:pt>
                <c:pt idx="625">
                  <c:v>0.73639814400000003</c:v>
                </c:pt>
                <c:pt idx="626">
                  <c:v>0.73597638099999996</c:v>
                </c:pt>
                <c:pt idx="627">
                  <c:v>0.73555461799999999</c:v>
                </c:pt>
                <c:pt idx="628">
                  <c:v>0.73513285500000003</c:v>
                </c:pt>
                <c:pt idx="629">
                  <c:v>0.73471109199999995</c:v>
                </c:pt>
                <c:pt idx="630">
                  <c:v>0.73428932899999999</c:v>
                </c:pt>
                <c:pt idx="631">
                  <c:v>0.73386756600000003</c:v>
                </c:pt>
                <c:pt idx="632">
                  <c:v>0.73344580299999995</c:v>
                </c:pt>
                <c:pt idx="633">
                  <c:v>0.73302403999999999</c:v>
                </c:pt>
                <c:pt idx="634">
                  <c:v>0.732602278</c:v>
                </c:pt>
                <c:pt idx="635">
                  <c:v>0.73218051500000003</c:v>
                </c:pt>
                <c:pt idx="636">
                  <c:v>0.73175875199999996</c:v>
                </c:pt>
                <c:pt idx="637">
                  <c:v>0.73133698899999999</c:v>
                </c:pt>
                <c:pt idx="638">
                  <c:v>0.73091522600000003</c:v>
                </c:pt>
                <c:pt idx="639">
                  <c:v>0.73049346299999995</c:v>
                </c:pt>
                <c:pt idx="640">
                  <c:v>0.73007169999999999</c:v>
                </c:pt>
                <c:pt idx="641">
                  <c:v>0.72964993700000003</c:v>
                </c:pt>
                <c:pt idx="642">
                  <c:v>0.72922817399999995</c:v>
                </c:pt>
                <c:pt idx="643">
                  <c:v>0.72880641099999999</c:v>
                </c:pt>
                <c:pt idx="644">
                  <c:v>0.72838464800000002</c:v>
                </c:pt>
                <c:pt idx="645">
                  <c:v>0.72796288499999995</c:v>
                </c:pt>
                <c:pt idx="646">
                  <c:v>0.72754112199999998</c:v>
                </c:pt>
                <c:pt idx="647">
                  <c:v>0.72711935900000002</c:v>
                </c:pt>
                <c:pt idx="648">
                  <c:v>0.72669759599999995</c:v>
                </c:pt>
                <c:pt idx="649">
                  <c:v>0.72627583299999998</c:v>
                </c:pt>
                <c:pt idx="650">
                  <c:v>0.72585407000000002</c:v>
                </c:pt>
                <c:pt idx="651">
                  <c:v>0.72543230700000005</c:v>
                </c:pt>
                <c:pt idx="652">
                  <c:v>0.72501054399999998</c:v>
                </c:pt>
                <c:pt idx="653">
                  <c:v>0.72458878100000002</c:v>
                </c:pt>
                <c:pt idx="654">
                  <c:v>0.72416701800000005</c:v>
                </c:pt>
                <c:pt idx="655">
                  <c:v>0.72374525499999998</c:v>
                </c:pt>
                <c:pt idx="656">
                  <c:v>0.72332349200000001</c:v>
                </c:pt>
                <c:pt idx="657">
                  <c:v>0.72290172900000005</c:v>
                </c:pt>
                <c:pt idx="658">
                  <c:v>0.72247996599999997</c:v>
                </c:pt>
                <c:pt idx="659">
                  <c:v>0.72205820300000001</c:v>
                </c:pt>
                <c:pt idx="660">
                  <c:v>0.72163644000000005</c:v>
                </c:pt>
                <c:pt idx="661">
                  <c:v>0.72121467699999997</c:v>
                </c:pt>
                <c:pt idx="662">
                  <c:v>0.72079291400000001</c:v>
                </c:pt>
                <c:pt idx="663">
                  <c:v>0.72037115100000004</c:v>
                </c:pt>
                <c:pt idx="664">
                  <c:v>0.71994938799999997</c:v>
                </c:pt>
                <c:pt idx="665">
                  <c:v>0.719527625</c:v>
                </c:pt>
                <c:pt idx="666">
                  <c:v>0.71910586300000001</c:v>
                </c:pt>
                <c:pt idx="667">
                  <c:v>0.71868410000000005</c:v>
                </c:pt>
                <c:pt idx="668">
                  <c:v>0.71826233699999997</c:v>
                </c:pt>
                <c:pt idx="669">
                  <c:v>0.71784057400000001</c:v>
                </c:pt>
                <c:pt idx="670">
                  <c:v>0.71741881100000005</c:v>
                </c:pt>
                <c:pt idx="671">
                  <c:v>0.71699704799999997</c:v>
                </c:pt>
                <c:pt idx="672">
                  <c:v>0.71657528500000001</c:v>
                </c:pt>
                <c:pt idx="673">
                  <c:v>0.71615352200000004</c:v>
                </c:pt>
                <c:pt idx="674">
                  <c:v>0.71573175899999997</c:v>
                </c:pt>
                <c:pt idx="675">
                  <c:v>0.715309996</c:v>
                </c:pt>
                <c:pt idx="676">
                  <c:v>0.71488823300000004</c:v>
                </c:pt>
                <c:pt idx="677">
                  <c:v>0.71446646999999996</c:v>
                </c:pt>
                <c:pt idx="678">
                  <c:v>0.714044707</c:v>
                </c:pt>
                <c:pt idx="679">
                  <c:v>0.71362294400000004</c:v>
                </c:pt>
                <c:pt idx="680">
                  <c:v>0.71320118099999996</c:v>
                </c:pt>
                <c:pt idx="681">
                  <c:v>0.712779418</c:v>
                </c:pt>
                <c:pt idx="682">
                  <c:v>0.71235765500000003</c:v>
                </c:pt>
                <c:pt idx="683">
                  <c:v>0.71193589199999996</c:v>
                </c:pt>
                <c:pt idx="684">
                  <c:v>0.711514129</c:v>
                </c:pt>
                <c:pt idx="685">
                  <c:v>0.71109236600000003</c:v>
                </c:pt>
                <c:pt idx="686">
                  <c:v>0.71067060299999996</c:v>
                </c:pt>
                <c:pt idx="687">
                  <c:v>0.71024883999999999</c:v>
                </c:pt>
                <c:pt idx="688">
                  <c:v>0.70982707700000003</c:v>
                </c:pt>
                <c:pt idx="689">
                  <c:v>0.70940531399999995</c:v>
                </c:pt>
                <c:pt idx="690">
                  <c:v>0.70898355099999999</c:v>
                </c:pt>
                <c:pt idx="691">
                  <c:v>0.70856178800000003</c:v>
                </c:pt>
                <c:pt idx="692">
                  <c:v>0.70814002499999995</c:v>
                </c:pt>
                <c:pt idx="693">
                  <c:v>0.70771826199999999</c:v>
                </c:pt>
                <c:pt idx="694">
                  <c:v>0.70729649900000002</c:v>
                </c:pt>
                <c:pt idx="695">
                  <c:v>0.70687473599999995</c:v>
                </c:pt>
                <c:pt idx="696">
                  <c:v>0.70645297299999998</c:v>
                </c:pt>
                <c:pt idx="697">
                  <c:v>0.70603121000000002</c:v>
                </c:pt>
                <c:pt idx="698">
                  <c:v>0.70560944699999995</c:v>
                </c:pt>
                <c:pt idx="699">
                  <c:v>0.70518768499999995</c:v>
                </c:pt>
                <c:pt idx="700">
                  <c:v>0.70476592199999999</c:v>
                </c:pt>
                <c:pt idx="701">
                  <c:v>0.70434415900000003</c:v>
                </c:pt>
                <c:pt idx="702">
                  <c:v>0.70392239599999995</c:v>
                </c:pt>
                <c:pt idx="703">
                  <c:v>0.70350063299999999</c:v>
                </c:pt>
                <c:pt idx="704">
                  <c:v>0.70307887000000002</c:v>
                </c:pt>
                <c:pt idx="705">
                  <c:v>0.70265710699999995</c:v>
                </c:pt>
                <c:pt idx="706">
                  <c:v>0.70223534399999998</c:v>
                </c:pt>
                <c:pt idx="707">
                  <c:v>0.70181358100000002</c:v>
                </c:pt>
                <c:pt idx="708">
                  <c:v>0.70139181799999994</c:v>
                </c:pt>
                <c:pt idx="709">
                  <c:v>0.70097005499999998</c:v>
                </c:pt>
                <c:pt idx="710">
                  <c:v>0.70054829200000002</c:v>
                </c:pt>
                <c:pt idx="711">
                  <c:v>0.70012652900000005</c:v>
                </c:pt>
                <c:pt idx="712">
                  <c:v>0.69970476599999998</c:v>
                </c:pt>
                <c:pt idx="713">
                  <c:v>0.69928300300000001</c:v>
                </c:pt>
                <c:pt idx="714">
                  <c:v>0.69886124000000005</c:v>
                </c:pt>
                <c:pt idx="715">
                  <c:v>0.69843947699999998</c:v>
                </c:pt>
                <c:pt idx="716">
                  <c:v>0.69801771400000001</c:v>
                </c:pt>
                <c:pt idx="717">
                  <c:v>0.69759595100000005</c:v>
                </c:pt>
                <c:pt idx="718">
                  <c:v>0.69717418799999997</c:v>
                </c:pt>
                <c:pt idx="719">
                  <c:v>0.69675242500000001</c:v>
                </c:pt>
                <c:pt idx="720">
                  <c:v>0.69633066200000004</c:v>
                </c:pt>
                <c:pt idx="721">
                  <c:v>0.69590889899999997</c:v>
                </c:pt>
                <c:pt idx="722">
                  <c:v>0.69548713600000001</c:v>
                </c:pt>
                <c:pt idx="723">
                  <c:v>0.69506537300000004</c:v>
                </c:pt>
                <c:pt idx="724">
                  <c:v>0.69464360999999997</c:v>
                </c:pt>
                <c:pt idx="725">
                  <c:v>0.694221847</c:v>
                </c:pt>
                <c:pt idx="726">
                  <c:v>0.69380008400000004</c:v>
                </c:pt>
                <c:pt idx="727">
                  <c:v>0.69337832099999996</c:v>
                </c:pt>
                <c:pt idx="728">
                  <c:v>0.692956558</c:v>
                </c:pt>
                <c:pt idx="729">
                  <c:v>0.69253479500000004</c:v>
                </c:pt>
                <c:pt idx="730">
                  <c:v>0.69211303199999996</c:v>
                </c:pt>
                <c:pt idx="731">
                  <c:v>0.69169126999999997</c:v>
                </c:pt>
                <c:pt idx="732">
                  <c:v>0.69126950700000001</c:v>
                </c:pt>
                <c:pt idx="733">
                  <c:v>0.69084774400000004</c:v>
                </c:pt>
                <c:pt idx="734">
                  <c:v>0.69042598099999997</c:v>
                </c:pt>
                <c:pt idx="735">
                  <c:v>0.690004218</c:v>
                </c:pt>
                <c:pt idx="736">
                  <c:v>0.68958245500000004</c:v>
                </c:pt>
                <c:pt idx="737">
                  <c:v>0.68916069199999996</c:v>
                </c:pt>
                <c:pt idx="738">
                  <c:v>0.688738929</c:v>
                </c:pt>
                <c:pt idx="739">
                  <c:v>0.68831716600000004</c:v>
                </c:pt>
                <c:pt idx="740">
                  <c:v>0.68789540299999996</c:v>
                </c:pt>
                <c:pt idx="741">
                  <c:v>0.68747364</c:v>
                </c:pt>
                <c:pt idx="742">
                  <c:v>0.68705187700000003</c:v>
                </c:pt>
                <c:pt idx="743">
                  <c:v>0.68663011399999996</c:v>
                </c:pt>
                <c:pt idx="744">
                  <c:v>0.68620835099999999</c:v>
                </c:pt>
                <c:pt idx="745">
                  <c:v>0.68578658800000003</c:v>
                </c:pt>
                <c:pt idx="746">
                  <c:v>0.68536482499999996</c:v>
                </c:pt>
                <c:pt idx="747">
                  <c:v>0.68494306199999999</c:v>
                </c:pt>
                <c:pt idx="748">
                  <c:v>0.68452129900000003</c:v>
                </c:pt>
                <c:pt idx="749">
                  <c:v>0.68409953599999995</c:v>
                </c:pt>
                <c:pt idx="750">
                  <c:v>0.68367777299999999</c:v>
                </c:pt>
                <c:pt idx="751">
                  <c:v>0.68325601000000002</c:v>
                </c:pt>
                <c:pt idx="752">
                  <c:v>0.68283424699999995</c:v>
                </c:pt>
                <c:pt idx="753">
                  <c:v>0.68241248399999999</c:v>
                </c:pt>
                <c:pt idx="754">
                  <c:v>0.68199072100000002</c:v>
                </c:pt>
                <c:pt idx="755">
                  <c:v>0.68156895799999995</c:v>
                </c:pt>
                <c:pt idx="756">
                  <c:v>0.68114719499999998</c:v>
                </c:pt>
                <c:pt idx="757">
                  <c:v>0.68072543200000002</c:v>
                </c:pt>
                <c:pt idx="758">
                  <c:v>0.68030366900000006</c:v>
                </c:pt>
                <c:pt idx="759">
                  <c:v>0.67988190599999998</c:v>
                </c:pt>
                <c:pt idx="760">
                  <c:v>0.67946014300000002</c:v>
                </c:pt>
                <c:pt idx="761">
                  <c:v>0.67903838000000005</c:v>
                </c:pt>
                <c:pt idx="762">
                  <c:v>0.67861661699999998</c:v>
                </c:pt>
                <c:pt idx="763">
                  <c:v>0.67819485400000001</c:v>
                </c:pt>
                <c:pt idx="764">
                  <c:v>0.67777309200000002</c:v>
                </c:pt>
                <c:pt idx="765">
                  <c:v>0.67735132899999995</c:v>
                </c:pt>
                <c:pt idx="766">
                  <c:v>0.67692956599999998</c:v>
                </c:pt>
                <c:pt idx="767">
                  <c:v>0.67650780300000002</c:v>
                </c:pt>
                <c:pt idx="768">
                  <c:v>0.67608604000000005</c:v>
                </c:pt>
                <c:pt idx="769">
                  <c:v>0.67566427699999998</c:v>
                </c:pt>
                <c:pt idx="770">
                  <c:v>0.67524251400000002</c:v>
                </c:pt>
                <c:pt idx="771">
                  <c:v>0.67482075100000005</c:v>
                </c:pt>
                <c:pt idx="772">
                  <c:v>0.67439898799999998</c:v>
                </c:pt>
                <c:pt idx="773">
                  <c:v>0.67397722500000001</c:v>
                </c:pt>
                <c:pt idx="774">
                  <c:v>0.67355546200000005</c:v>
                </c:pt>
                <c:pt idx="775">
                  <c:v>0.67313369899999997</c:v>
                </c:pt>
                <c:pt idx="776">
                  <c:v>0.67271193600000001</c:v>
                </c:pt>
                <c:pt idx="777">
                  <c:v>0.67229017300000005</c:v>
                </c:pt>
                <c:pt idx="778">
                  <c:v>0.67186840999999997</c:v>
                </c:pt>
                <c:pt idx="779">
                  <c:v>0.67144664700000001</c:v>
                </c:pt>
                <c:pt idx="780">
                  <c:v>0.67102488400000004</c:v>
                </c:pt>
                <c:pt idx="781">
                  <c:v>0.67060312099999997</c:v>
                </c:pt>
                <c:pt idx="782">
                  <c:v>0.670181358</c:v>
                </c:pt>
                <c:pt idx="783">
                  <c:v>0.66975959500000004</c:v>
                </c:pt>
                <c:pt idx="784">
                  <c:v>0.66933783199999997</c:v>
                </c:pt>
                <c:pt idx="785">
                  <c:v>0.668916069</c:v>
                </c:pt>
                <c:pt idx="786">
                  <c:v>0.66849430600000004</c:v>
                </c:pt>
                <c:pt idx="787">
                  <c:v>0.66807254299999996</c:v>
                </c:pt>
                <c:pt idx="788">
                  <c:v>0.66765078</c:v>
                </c:pt>
                <c:pt idx="789">
                  <c:v>0.66722901700000004</c:v>
                </c:pt>
                <c:pt idx="790">
                  <c:v>0.66680725399999996</c:v>
                </c:pt>
                <c:pt idx="791">
                  <c:v>0.666385491</c:v>
                </c:pt>
                <c:pt idx="792">
                  <c:v>0.66596372800000003</c:v>
                </c:pt>
                <c:pt idx="793">
                  <c:v>0.66554196499999996</c:v>
                </c:pt>
                <c:pt idx="794">
                  <c:v>0.66512020199999999</c:v>
                </c:pt>
                <c:pt idx="795">
                  <c:v>0.66469843900000003</c:v>
                </c:pt>
                <c:pt idx="796">
                  <c:v>0.66427667700000004</c:v>
                </c:pt>
                <c:pt idx="797">
                  <c:v>0.66385491399999996</c:v>
                </c:pt>
                <c:pt idx="798">
                  <c:v>0.663433151</c:v>
                </c:pt>
                <c:pt idx="799">
                  <c:v>0.66301138800000003</c:v>
                </c:pt>
                <c:pt idx="800">
                  <c:v>0.66258962499999996</c:v>
                </c:pt>
                <c:pt idx="801">
                  <c:v>0.662167862</c:v>
                </c:pt>
                <c:pt idx="802">
                  <c:v>0.66174609900000003</c:v>
                </c:pt>
                <c:pt idx="803">
                  <c:v>0.66132433599999996</c:v>
                </c:pt>
                <c:pt idx="804">
                  <c:v>0.66090257299999999</c:v>
                </c:pt>
                <c:pt idx="805">
                  <c:v>0.66048081000000003</c:v>
                </c:pt>
                <c:pt idx="806">
                  <c:v>0.66005904699999995</c:v>
                </c:pt>
                <c:pt idx="807">
                  <c:v>0.65963728399999999</c:v>
                </c:pt>
                <c:pt idx="808">
                  <c:v>0.65921552100000003</c:v>
                </c:pt>
                <c:pt idx="809">
                  <c:v>0.65879375799999995</c:v>
                </c:pt>
                <c:pt idx="810">
                  <c:v>0.65837199499999999</c:v>
                </c:pt>
                <c:pt idx="811">
                  <c:v>0.65795023200000002</c:v>
                </c:pt>
                <c:pt idx="812">
                  <c:v>0.65752846899999995</c:v>
                </c:pt>
                <c:pt idx="813">
                  <c:v>0.65710670599999998</c:v>
                </c:pt>
                <c:pt idx="814">
                  <c:v>0.65668494300000002</c:v>
                </c:pt>
                <c:pt idx="815">
                  <c:v>0.65626317999999995</c:v>
                </c:pt>
                <c:pt idx="816">
                  <c:v>0.65584141699999998</c:v>
                </c:pt>
                <c:pt idx="817">
                  <c:v>0.65541965400000002</c:v>
                </c:pt>
                <c:pt idx="818">
                  <c:v>0.65499789100000005</c:v>
                </c:pt>
                <c:pt idx="819">
                  <c:v>0.65457612799999998</c:v>
                </c:pt>
                <c:pt idx="820">
                  <c:v>0.65415436500000002</c:v>
                </c:pt>
                <c:pt idx="821">
                  <c:v>0.65373260200000005</c:v>
                </c:pt>
                <c:pt idx="822">
                  <c:v>0.65331083899999998</c:v>
                </c:pt>
                <c:pt idx="823">
                  <c:v>0.65288907600000001</c:v>
                </c:pt>
                <c:pt idx="824">
                  <c:v>0.65246731300000005</c:v>
                </c:pt>
                <c:pt idx="825">
                  <c:v>0.65204554999999997</c:v>
                </c:pt>
                <c:pt idx="826">
                  <c:v>0.65162378700000001</c:v>
                </c:pt>
                <c:pt idx="827">
                  <c:v>0.65120202400000005</c:v>
                </c:pt>
                <c:pt idx="828">
                  <c:v>0.65078026099999997</c:v>
                </c:pt>
                <c:pt idx="829">
                  <c:v>0.65035849899999998</c:v>
                </c:pt>
                <c:pt idx="830">
                  <c:v>0.64993673600000001</c:v>
                </c:pt>
                <c:pt idx="831">
                  <c:v>0.64951497300000005</c:v>
                </c:pt>
                <c:pt idx="832">
                  <c:v>0.64909320999999998</c:v>
                </c:pt>
                <c:pt idx="833">
                  <c:v>0.64867144700000001</c:v>
                </c:pt>
                <c:pt idx="834">
                  <c:v>0.64824968400000005</c:v>
                </c:pt>
                <c:pt idx="835">
                  <c:v>0.64782792099999997</c:v>
                </c:pt>
                <c:pt idx="836">
                  <c:v>0.64740615800000001</c:v>
                </c:pt>
                <c:pt idx="837">
                  <c:v>0.64698439500000005</c:v>
                </c:pt>
                <c:pt idx="838">
                  <c:v>0.64656263199999997</c:v>
                </c:pt>
                <c:pt idx="839">
                  <c:v>0.64614086900000001</c:v>
                </c:pt>
                <c:pt idx="840">
                  <c:v>0.64571910600000004</c:v>
                </c:pt>
                <c:pt idx="841">
                  <c:v>0.64529734299999997</c:v>
                </c:pt>
                <c:pt idx="842">
                  <c:v>0.64487558</c:v>
                </c:pt>
                <c:pt idx="843">
                  <c:v>0.64445381700000004</c:v>
                </c:pt>
                <c:pt idx="844">
                  <c:v>0.64403205399999996</c:v>
                </c:pt>
                <c:pt idx="845">
                  <c:v>0.643610291</c:v>
                </c:pt>
                <c:pt idx="846">
                  <c:v>0.64318852800000004</c:v>
                </c:pt>
                <c:pt idx="847">
                  <c:v>0.64276676499999996</c:v>
                </c:pt>
                <c:pt idx="848">
                  <c:v>0.642345002</c:v>
                </c:pt>
                <c:pt idx="849">
                  <c:v>0.64192323900000003</c:v>
                </c:pt>
                <c:pt idx="850">
                  <c:v>0.64150147599999996</c:v>
                </c:pt>
                <c:pt idx="851">
                  <c:v>0.641079713</c:v>
                </c:pt>
                <c:pt idx="852">
                  <c:v>0.64065795000000003</c:v>
                </c:pt>
                <c:pt idx="853">
                  <c:v>0.64023618699999996</c:v>
                </c:pt>
                <c:pt idx="854">
                  <c:v>0.63981442399999999</c:v>
                </c:pt>
                <c:pt idx="855">
                  <c:v>0.63939266100000003</c:v>
                </c:pt>
                <c:pt idx="856">
                  <c:v>0.63897089799999995</c:v>
                </c:pt>
                <c:pt idx="857">
                  <c:v>0.63854913499999999</c:v>
                </c:pt>
                <c:pt idx="858">
                  <c:v>0.63812737200000003</c:v>
                </c:pt>
                <c:pt idx="859">
                  <c:v>0.63770560899999995</c:v>
                </c:pt>
                <c:pt idx="860">
                  <c:v>0.63728384599999999</c:v>
                </c:pt>
                <c:pt idx="861">
                  <c:v>0.63686208399999999</c:v>
                </c:pt>
                <c:pt idx="862">
                  <c:v>0.63644032100000003</c:v>
                </c:pt>
                <c:pt idx="863">
                  <c:v>0.63601855799999996</c:v>
                </c:pt>
                <c:pt idx="864">
                  <c:v>0.63559679499999999</c:v>
                </c:pt>
                <c:pt idx="865">
                  <c:v>0.63517503200000003</c:v>
                </c:pt>
                <c:pt idx="866">
                  <c:v>0.63475326899999995</c:v>
                </c:pt>
                <c:pt idx="867">
                  <c:v>0.63433150599999999</c:v>
                </c:pt>
                <c:pt idx="868">
                  <c:v>0.63390974300000003</c:v>
                </c:pt>
                <c:pt idx="869">
                  <c:v>0.63348797999999995</c:v>
                </c:pt>
                <c:pt idx="870">
                  <c:v>0.63306621699999999</c:v>
                </c:pt>
                <c:pt idx="871">
                  <c:v>0.63264445400000002</c:v>
                </c:pt>
                <c:pt idx="872">
                  <c:v>0.63222269099999995</c:v>
                </c:pt>
                <c:pt idx="873">
                  <c:v>0.63180092799999998</c:v>
                </c:pt>
                <c:pt idx="874">
                  <c:v>0.63137916500000002</c:v>
                </c:pt>
                <c:pt idx="875">
                  <c:v>0.63095740199999995</c:v>
                </c:pt>
                <c:pt idx="876">
                  <c:v>0.63053563899999998</c:v>
                </c:pt>
                <c:pt idx="877">
                  <c:v>0.63011387600000002</c:v>
                </c:pt>
                <c:pt idx="878">
                  <c:v>0.62969211300000005</c:v>
                </c:pt>
                <c:pt idx="879">
                  <c:v>0.62927034999999998</c:v>
                </c:pt>
                <c:pt idx="880">
                  <c:v>0.62884858700000001</c:v>
                </c:pt>
                <c:pt idx="881">
                  <c:v>0.62842682400000005</c:v>
                </c:pt>
                <c:pt idx="882">
                  <c:v>0.62800506099999998</c:v>
                </c:pt>
                <c:pt idx="883">
                  <c:v>0.62758329800000001</c:v>
                </c:pt>
                <c:pt idx="884">
                  <c:v>0.62716153500000005</c:v>
                </c:pt>
                <c:pt idx="885">
                  <c:v>0.62673977199999997</c:v>
                </c:pt>
                <c:pt idx="886">
                  <c:v>0.62631800900000001</c:v>
                </c:pt>
                <c:pt idx="887">
                  <c:v>0.62589624600000004</c:v>
                </c:pt>
                <c:pt idx="888">
                  <c:v>0.62547448299999997</c:v>
                </c:pt>
                <c:pt idx="889">
                  <c:v>0.62505272000000001</c:v>
                </c:pt>
                <c:pt idx="890">
                  <c:v>0.62463095700000004</c:v>
                </c:pt>
                <c:pt idx="891">
                  <c:v>0.62420919399999997</c:v>
                </c:pt>
                <c:pt idx="892">
                  <c:v>0.623787431</c:v>
                </c:pt>
                <c:pt idx="893">
                  <c:v>0.62336566800000004</c:v>
                </c:pt>
                <c:pt idx="894">
                  <c:v>0.62294390600000005</c:v>
                </c:pt>
                <c:pt idx="895">
                  <c:v>0.62252214299999997</c:v>
                </c:pt>
                <c:pt idx="896">
                  <c:v>0.62210038000000001</c:v>
                </c:pt>
                <c:pt idx="897">
                  <c:v>0.62167861700000004</c:v>
                </c:pt>
                <c:pt idx="898">
                  <c:v>0.62125685399999997</c:v>
                </c:pt>
                <c:pt idx="899">
                  <c:v>0.62083509100000001</c:v>
                </c:pt>
                <c:pt idx="900">
                  <c:v>0.62041332800000004</c:v>
                </c:pt>
                <c:pt idx="901">
                  <c:v>0.61999156499999997</c:v>
                </c:pt>
                <c:pt idx="902">
                  <c:v>0.619569802</c:v>
                </c:pt>
                <c:pt idx="903">
                  <c:v>0.61914803900000004</c:v>
                </c:pt>
                <c:pt idx="904">
                  <c:v>0.61872627599999996</c:v>
                </c:pt>
                <c:pt idx="905">
                  <c:v>0.618304513</c:v>
                </c:pt>
                <c:pt idx="906">
                  <c:v>0.61788275000000004</c:v>
                </c:pt>
                <c:pt idx="907">
                  <c:v>0.61746098699999996</c:v>
                </c:pt>
                <c:pt idx="908">
                  <c:v>0.617039224</c:v>
                </c:pt>
                <c:pt idx="909">
                  <c:v>0.61661746100000003</c:v>
                </c:pt>
                <c:pt idx="910">
                  <c:v>0.61619569799999996</c:v>
                </c:pt>
                <c:pt idx="911">
                  <c:v>0.61577393499999999</c:v>
                </c:pt>
                <c:pt idx="912">
                  <c:v>0.61535217200000003</c:v>
                </c:pt>
                <c:pt idx="913">
                  <c:v>0.61493040899999996</c:v>
                </c:pt>
                <c:pt idx="914">
                  <c:v>0.61450864599999999</c:v>
                </c:pt>
                <c:pt idx="915">
                  <c:v>0.61408688300000003</c:v>
                </c:pt>
                <c:pt idx="916">
                  <c:v>0.61366511999999995</c:v>
                </c:pt>
                <c:pt idx="917">
                  <c:v>0.61324335699999999</c:v>
                </c:pt>
                <c:pt idx="918">
                  <c:v>0.61282159400000003</c:v>
                </c:pt>
                <c:pt idx="919">
                  <c:v>0.61239983099999995</c:v>
                </c:pt>
                <c:pt idx="920">
                  <c:v>0.61197806799999999</c:v>
                </c:pt>
                <c:pt idx="921">
                  <c:v>0.61155630500000002</c:v>
                </c:pt>
                <c:pt idx="922">
                  <c:v>0.61113454199999995</c:v>
                </c:pt>
                <c:pt idx="923">
                  <c:v>0.61071277899999998</c:v>
                </c:pt>
                <c:pt idx="924">
                  <c:v>0.61029101600000002</c:v>
                </c:pt>
                <c:pt idx="925">
                  <c:v>0.60986925299999994</c:v>
                </c:pt>
                <c:pt idx="926">
                  <c:v>0.60944749099999995</c:v>
                </c:pt>
                <c:pt idx="927">
                  <c:v>0.60902572799999999</c:v>
                </c:pt>
                <c:pt idx="928">
                  <c:v>0.60860396500000002</c:v>
                </c:pt>
                <c:pt idx="929">
                  <c:v>0.60818220199999995</c:v>
                </c:pt>
                <c:pt idx="930">
                  <c:v>0.60776043899999999</c:v>
                </c:pt>
                <c:pt idx="931">
                  <c:v>0.60733867600000002</c:v>
                </c:pt>
                <c:pt idx="932">
                  <c:v>0.60691691299999995</c:v>
                </c:pt>
                <c:pt idx="933">
                  <c:v>0.60649514999999998</c:v>
                </c:pt>
                <c:pt idx="934">
                  <c:v>0.60607338700000002</c:v>
                </c:pt>
                <c:pt idx="935">
                  <c:v>0.60565162400000006</c:v>
                </c:pt>
                <c:pt idx="936">
                  <c:v>0.60522986099999998</c:v>
                </c:pt>
                <c:pt idx="937">
                  <c:v>0.60480809800000002</c:v>
                </c:pt>
                <c:pt idx="938">
                  <c:v>0.60438633500000005</c:v>
                </c:pt>
                <c:pt idx="939">
                  <c:v>0.60396457199999998</c:v>
                </c:pt>
                <c:pt idx="940">
                  <c:v>0.60354280900000001</c:v>
                </c:pt>
                <c:pt idx="941">
                  <c:v>0.60312104600000005</c:v>
                </c:pt>
                <c:pt idx="942">
                  <c:v>0.60269928299999997</c:v>
                </c:pt>
                <c:pt idx="943">
                  <c:v>0.60227752000000001</c:v>
                </c:pt>
                <c:pt idx="944">
                  <c:v>0.60185575700000005</c:v>
                </c:pt>
                <c:pt idx="945">
                  <c:v>0.60143399399999997</c:v>
                </c:pt>
                <c:pt idx="946">
                  <c:v>0.60101223100000001</c:v>
                </c:pt>
                <c:pt idx="947">
                  <c:v>0.60059046800000004</c:v>
                </c:pt>
                <c:pt idx="948">
                  <c:v>0.60016870499999997</c:v>
                </c:pt>
                <c:pt idx="949">
                  <c:v>0.59974694200000001</c:v>
                </c:pt>
                <c:pt idx="950">
                  <c:v>0.59932517900000004</c:v>
                </c:pt>
                <c:pt idx="951">
                  <c:v>0.59890341599999997</c:v>
                </c:pt>
                <c:pt idx="952">
                  <c:v>0.598481653</c:v>
                </c:pt>
                <c:pt idx="953">
                  <c:v>0.59805989000000004</c:v>
                </c:pt>
                <c:pt idx="954">
                  <c:v>0.59763812699999996</c:v>
                </c:pt>
                <c:pt idx="955">
                  <c:v>0.597216364</c:v>
                </c:pt>
                <c:pt idx="956">
                  <c:v>0.59679460100000004</c:v>
                </c:pt>
                <c:pt idx="957">
                  <c:v>0.59637283799999996</c:v>
                </c:pt>
                <c:pt idx="958">
                  <c:v>0.595951075</c:v>
                </c:pt>
                <c:pt idx="959">
                  <c:v>0.595529313</c:v>
                </c:pt>
                <c:pt idx="960">
                  <c:v>0.59510755000000004</c:v>
                </c:pt>
                <c:pt idx="961">
                  <c:v>0.59468578699999997</c:v>
                </c:pt>
                <c:pt idx="962">
                  <c:v>0.594264024</c:v>
                </c:pt>
                <c:pt idx="963">
                  <c:v>0.59384226100000004</c:v>
                </c:pt>
                <c:pt idx="964">
                  <c:v>0.59342049799999996</c:v>
                </c:pt>
                <c:pt idx="965">
                  <c:v>0.592998735</c:v>
                </c:pt>
                <c:pt idx="966">
                  <c:v>0.59257697200000004</c:v>
                </c:pt>
                <c:pt idx="967">
                  <c:v>0.59215520899999996</c:v>
                </c:pt>
                <c:pt idx="968">
                  <c:v>0.591733446</c:v>
                </c:pt>
                <c:pt idx="969">
                  <c:v>0.59131168300000003</c:v>
                </c:pt>
                <c:pt idx="970">
                  <c:v>0.59088991999999996</c:v>
                </c:pt>
                <c:pt idx="971">
                  <c:v>0.59046815699999999</c:v>
                </c:pt>
                <c:pt idx="972">
                  <c:v>0.59004639400000003</c:v>
                </c:pt>
                <c:pt idx="973">
                  <c:v>0.58962463099999995</c:v>
                </c:pt>
                <c:pt idx="974">
                  <c:v>0.58920286799999999</c:v>
                </c:pt>
                <c:pt idx="975">
                  <c:v>0.58878110500000003</c:v>
                </c:pt>
                <c:pt idx="976">
                  <c:v>0.58835934199999995</c:v>
                </c:pt>
                <c:pt idx="977">
                  <c:v>0.58793757899999999</c:v>
                </c:pt>
                <c:pt idx="978">
                  <c:v>0.58751581600000002</c:v>
                </c:pt>
                <c:pt idx="979">
                  <c:v>0.58709405299999995</c:v>
                </c:pt>
                <c:pt idx="980">
                  <c:v>0.58667228999999999</c:v>
                </c:pt>
                <c:pt idx="981">
                  <c:v>0.58625052700000002</c:v>
                </c:pt>
                <c:pt idx="982">
                  <c:v>0.58582876399999995</c:v>
                </c:pt>
                <c:pt idx="983">
                  <c:v>0.58540700099999998</c:v>
                </c:pt>
                <c:pt idx="984">
                  <c:v>0.58498523800000002</c:v>
                </c:pt>
                <c:pt idx="985">
                  <c:v>0.58456347500000005</c:v>
                </c:pt>
                <c:pt idx="986">
                  <c:v>0.58414171199999998</c:v>
                </c:pt>
                <c:pt idx="987">
                  <c:v>0.58371994900000002</c:v>
                </c:pt>
                <c:pt idx="988">
                  <c:v>0.58329818600000005</c:v>
                </c:pt>
                <c:pt idx="989">
                  <c:v>0.58287642299999998</c:v>
                </c:pt>
                <c:pt idx="990">
                  <c:v>0.58245466000000001</c:v>
                </c:pt>
                <c:pt idx="991">
                  <c:v>0.58203289800000002</c:v>
                </c:pt>
                <c:pt idx="992">
                  <c:v>0.58161113499999995</c:v>
                </c:pt>
                <c:pt idx="993">
                  <c:v>0.58118937199999998</c:v>
                </c:pt>
                <c:pt idx="994">
                  <c:v>0.58076760900000002</c:v>
                </c:pt>
                <c:pt idx="995">
                  <c:v>0.58034584600000005</c:v>
                </c:pt>
                <c:pt idx="996">
                  <c:v>0.57992408299999998</c:v>
                </c:pt>
                <c:pt idx="997">
                  <c:v>0.57950232000000002</c:v>
                </c:pt>
                <c:pt idx="998">
                  <c:v>0.57908055700000005</c:v>
                </c:pt>
                <c:pt idx="999">
                  <c:v>0.57865879399999998</c:v>
                </c:pt>
                <c:pt idx="1000">
                  <c:v>0.57823703100000001</c:v>
                </c:pt>
                <c:pt idx="1001">
                  <c:v>0.57781526800000005</c:v>
                </c:pt>
                <c:pt idx="1002">
                  <c:v>0.57739350499999997</c:v>
                </c:pt>
                <c:pt idx="1003">
                  <c:v>0.57697174200000001</c:v>
                </c:pt>
                <c:pt idx="1004">
                  <c:v>0.57654997900000005</c:v>
                </c:pt>
                <c:pt idx="1005">
                  <c:v>0.57612821599999997</c:v>
                </c:pt>
                <c:pt idx="1006">
                  <c:v>0.57570645300000001</c:v>
                </c:pt>
                <c:pt idx="1007">
                  <c:v>0.57528469000000004</c:v>
                </c:pt>
                <c:pt idx="1008">
                  <c:v>0.57486292699999997</c:v>
                </c:pt>
                <c:pt idx="1009">
                  <c:v>0.574441164</c:v>
                </c:pt>
                <c:pt idx="1010">
                  <c:v>0.57401940100000004</c:v>
                </c:pt>
                <c:pt idx="1011">
                  <c:v>0.57359763799999997</c:v>
                </c:pt>
                <c:pt idx="1012">
                  <c:v>0.573175875</c:v>
                </c:pt>
                <c:pt idx="1013">
                  <c:v>0.57275411200000004</c:v>
                </c:pt>
                <c:pt idx="1014">
                  <c:v>0.57233234899999996</c:v>
                </c:pt>
                <c:pt idx="1015">
                  <c:v>0.571910586</c:v>
                </c:pt>
                <c:pt idx="1016">
                  <c:v>0.57148882300000003</c:v>
                </c:pt>
                <c:pt idx="1017">
                  <c:v>0.57106705999999996</c:v>
                </c:pt>
                <c:pt idx="1018">
                  <c:v>0.570645297</c:v>
                </c:pt>
                <c:pt idx="1019">
                  <c:v>0.57022353400000003</c:v>
                </c:pt>
                <c:pt idx="1020">
                  <c:v>0.56980177099999996</c:v>
                </c:pt>
                <c:pt idx="1021">
                  <c:v>0.56938000799999999</c:v>
                </c:pt>
                <c:pt idx="1022">
                  <c:v>0.56895824500000003</c:v>
                </c:pt>
                <c:pt idx="1023">
                  <c:v>0.56853648199999995</c:v>
                </c:pt>
                <c:pt idx="1024">
                  <c:v>0.56811471999999996</c:v>
                </c:pt>
                <c:pt idx="1025">
                  <c:v>0.567692957</c:v>
                </c:pt>
                <c:pt idx="1026">
                  <c:v>0.56727119400000003</c:v>
                </c:pt>
                <c:pt idx="1027">
                  <c:v>0.56684943099999996</c:v>
                </c:pt>
                <c:pt idx="1028">
                  <c:v>0.566427668</c:v>
                </c:pt>
                <c:pt idx="1029">
                  <c:v>0.56600590500000003</c:v>
                </c:pt>
                <c:pt idx="1030">
                  <c:v>0.56558414199999996</c:v>
                </c:pt>
                <c:pt idx="1031">
                  <c:v>0.56516237899999999</c:v>
                </c:pt>
                <c:pt idx="1032">
                  <c:v>0.56474061600000003</c:v>
                </c:pt>
                <c:pt idx="1033">
                  <c:v>0.56431885299999995</c:v>
                </c:pt>
                <c:pt idx="1034">
                  <c:v>0.56389708999999999</c:v>
                </c:pt>
                <c:pt idx="1035">
                  <c:v>0.56347532700000003</c:v>
                </c:pt>
                <c:pt idx="1036">
                  <c:v>0.56305356399999995</c:v>
                </c:pt>
                <c:pt idx="1037">
                  <c:v>0.56263180099999999</c:v>
                </c:pt>
                <c:pt idx="1038">
                  <c:v>0.56221003800000002</c:v>
                </c:pt>
                <c:pt idx="1039">
                  <c:v>0.56178827499999995</c:v>
                </c:pt>
                <c:pt idx="1040">
                  <c:v>0.56136651199999998</c:v>
                </c:pt>
                <c:pt idx="1041">
                  <c:v>0.56094474900000002</c:v>
                </c:pt>
                <c:pt idx="1042">
                  <c:v>0.56052298599999995</c:v>
                </c:pt>
                <c:pt idx="1043">
                  <c:v>0.56010122299999998</c:v>
                </c:pt>
                <c:pt idx="1044">
                  <c:v>0.55967946000000002</c:v>
                </c:pt>
                <c:pt idx="1045">
                  <c:v>0.55925769700000005</c:v>
                </c:pt>
                <c:pt idx="1046">
                  <c:v>0.55883593399999998</c:v>
                </c:pt>
                <c:pt idx="1047">
                  <c:v>0.55841417100000001</c:v>
                </c:pt>
                <c:pt idx="1048">
                  <c:v>0.55799240800000005</c:v>
                </c:pt>
                <c:pt idx="1049">
                  <c:v>0.55757064499999998</c:v>
                </c:pt>
                <c:pt idx="1050">
                  <c:v>0.55714888200000001</c:v>
                </c:pt>
                <c:pt idx="1051">
                  <c:v>0.55672711900000005</c:v>
                </c:pt>
                <c:pt idx="1052">
                  <c:v>0.55630535599999997</c:v>
                </c:pt>
                <c:pt idx="1053">
                  <c:v>0.55588359300000001</c:v>
                </c:pt>
                <c:pt idx="1054">
                  <c:v>0.55546183000000005</c:v>
                </c:pt>
                <c:pt idx="1055">
                  <c:v>0.55504006699999997</c:v>
                </c:pt>
                <c:pt idx="1056">
                  <c:v>0.55461830499999998</c:v>
                </c:pt>
                <c:pt idx="1057">
                  <c:v>0.55419654200000001</c:v>
                </c:pt>
                <c:pt idx="1058">
                  <c:v>0.55377477900000005</c:v>
                </c:pt>
                <c:pt idx="1059">
                  <c:v>0.55335301599999998</c:v>
                </c:pt>
                <c:pt idx="1060">
                  <c:v>0.55293125300000001</c:v>
                </c:pt>
                <c:pt idx="1061">
                  <c:v>0.55250949000000005</c:v>
                </c:pt>
                <c:pt idx="1062">
                  <c:v>0.55208772699999997</c:v>
                </c:pt>
                <c:pt idx="1063">
                  <c:v>0.55166596400000001</c:v>
                </c:pt>
                <c:pt idx="1064">
                  <c:v>0.55124420100000004</c:v>
                </c:pt>
                <c:pt idx="1065">
                  <c:v>0.55082243799999997</c:v>
                </c:pt>
                <c:pt idx="1066">
                  <c:v>0.55040067500000001</c:v>
                </c:pt>
                <c:pt idx="1067">
                  <c:v>0.54997891200000004</c:v>
                </c:pt>
                <c:pt idx="1068">
                  <c:v>0.54955714899999997</c:v>
                </c:pt>
                <c:pt idx="1069">
                  <c:v>0.549135386</c:v>
                </c:pt>
                <c:pt idx="1070">
                  <c:v>0.54871362300000004</c:v>
                </c:pt>
                <c:pt idx="1071">
                  <c:v>0.54829185999999996</c:v>
                </c:pt>
                <c:pt idx="1072">
                  <c:v>0.547870097</c:v>
                </c:pt>
                <c:pt idx="1073">
                  <c:v>0.54744833400000004</c:v>
                </c:pt>
                <c:pt idx="1074">
                  <c:v>0.54702657099999996</c:v>
                </c:pt>
                <c:pt idx="1075">
                  <c:v>0.546604808</c:v>
                </c:pt>
                <c:pt idx="1076">
                  <c:v>0.54618304500000003</c:v>
                </c:pt>
                <c:pt idx="1077">
                  <c:v>0.54576128199999996</c:v>
                </c:pt>
                <c:pt idx="1078">
                  <c:v>0.54533951899999999</c:v>
                </c:pt>
                <c:pt idx="1079">
                  <c:v>0.54491775600000003</c:v>
                </c:pt>
                <c:pt idx="1080">
                  <c:v>0.54449599299999996</c:v>
                </c:pt>
                <c:pt idx="1081">
                  <c:v>0.54407422999999999</c:v>
                </c:pt>
                <c:pt idx="1082">
                  <c:v>0.54365246700000003</c:v>
                </c:pt>
                <c:pt idx="1083">
                  <c:v>0.54323070399999995</c:v>
                </c:pt>
                <c:pt idx="1084">
                  <c:v>0.54280894099999999</c:v>
                </c:pt>
                <c:pt idx="1085">
                  <c:v>0.54238717800000003</c:v>
                </c:pt>
                <c:pt idx="1086">
                  <c:v>0.54196541499999995</c:v>
                </c:pt>
                <c:pt idx="1087">
                  <c:v>0.54154365199999999</c:v>
                </c:pt>
                <c:pt idx="1088">
                  <c:v>0.54112188900000002</c:v>
                </c:pt>
                <c:pt idx="1089">
                  <c:v>0.54070012700000003</c:v>
                </c:pt>
                <c:pt idx="1090">
                  <c:v>0.54027836399999996</c:v>
                </c:pt>
                <c:pt idx="1091">
                  <c:v>0.53985660099999999</c:v>
                </c:pt>
                <c:pt idx="1092">
                  <c:v>0.53943483800000003</c:v>
                </c:pt>
                <c:pt idx="1093">
                  <c:v>0.53901307499999995</c:v>
                </c:pt>
                <c:pt idx="1094">
                  <c:v>0.53859131199999999</c:v>
                </c:pt>
                <c:pt idx="1095">
                  <c:v>0.53816954900000002</c:v>
                </c:pt>
                <c:pt idx="1096">
                  <c:v>0.53774778599999995</c:v>
                </c:pt>
                <c:pt idx="1097">
                  <c:v>0.53732602299999999</c:v>
                </c:pt>
                <c:pt idx="1098">
                  <c:v>0.53690426000000002</c:v>
                </c:pt>
                <c:pt idx="1099">
                  <c:v>0.53648249699999995</c:v>
                </c:pt>
                <c:pt idx="1100">
                  <c:v>0.53606073399999998</c:v>
                </c:pt>
                <c:pt idx="1101">
                  <c:v>0.53563897100000002</c:v>
                </c:pt>
                <c:pt idx="1102">
                  <c:v>0.53521720800000006</c:v>
                </c:pt>
                <c:pt idx="1103">
                  <c:v>0.53479544499999998</c:v>
                </c:pt>
                <c:pt idx="1104">
                  <c:v>0.53437368200000002</c:v>
                </c:pt>
                <c:pt idx="1105">
                  <c:v>0.53395191900000005</c:v>
                </c:pt>
                <c:pt idx="1106">
                  <c:v>0.53353015599999998</c:v>
                </c:pt>
                <c:pt idx="1107">
                  <c:v>0.53310839300000001</c:v>
                </c:pt>
                <c:pt idx="1108">
                  <c:v>0.53268663000000005</c:v>
                </c:pt>
                <c:pt idx="1109">
                  <c:v>0.53226486699999997</c:v>
                </c:pt>
                <c:pt idx="1110">
                  <c:v>0.53184310400000001</c:v>
                </c:pt>
                <c:pt idx="1111">
                  <c:v>0.53142134100000005</c:v>
                </c:pt>
                <c:pt idx="1112">
                  <c:v>0.53099957799999997</c:v>
                </c:pt>
                <c:pt idx="1113">
                  <c:v>0.53057781500000001</c:v>
                </c:pt>
                <c:pt idx="1114">
                  <c:v>0.53015605200000004</c:v>
                </c:pt>
                <c:pt idx="1115">
                  <c:v>0.52973428899999997</c:v>
                </c:pt>
                <c:pt idx="1116">
                  <c:v>0.52931252600000001</c:v>
                </c:pt>
                <c:pt idx="1117">
                  <c:v>0.52889076300000004</c:v>
                </c:pt>
                <c:pt idx="1118">
                  <c:v>0.52846899999999997</c:v>
                </c:pt>
                <c:pt idx="1119">
                  <c:v>0.528047237</c:v>
                </c:pt>
                <c:pt idx="1120">
                  <c:v>0.52762547400000004</c:v>
                </c:pt>
                <c:pt idx="1121">
                  <c:v>0.52720371200000005</c:v>
                </c:pt>
                <c:pt idx="1122">
                  <c:v>0.52678194899999997</c:v>
                </c:pt>
                <c:pt idx="1123">
                  <c:v>0.52636018600000001</c:v>
                </c:pt>
                <c:pt idx="1124">
                  <c:v>0.52593842300000004</c:v>
                </c:pt>
                <c:pt idx="1125">
                  <c:v>0.52551665999999997</c:v>
                </c:pt>
                <c:pt idx="1126">
                  <c:v>0.525094897</c:v>
                </c:pt>
                <c:pt idx="1127">
                  <c:v>0.52467313400000004</c:v>
                </c:pt>
                <c:pt idx="1128">
                  <c:v>0.52425137099999997</c:v>
                </c:pt>
                <c:pt idx="1129">
                  <c:v>0.523829608</c:v>
                </c:pt>
                <c:pt idx="1130">
                  <c:v>0.52340784500000004</c:v>
                </c:pt>
                <c:pt idx="1131">
                  <c:v>0.52298608199999996</c:v>
                </c:pt>
                <c:pt idx="1132">
                  <c:v>0.522564319</c:v>
                </c:pt>
                <c:pt idx="1133">
                  <c:v>0.52214255600000004</c:v>
                </c:pt>
                <c:pt idx="1134">
                  <c:v>0.52172079299999996</c:v>
                </c:pt>
                <c:pt idx="1135">
                  <c:v>0.52129903</c:v>
                </c:pt>
                <c:pt idx="1136">
                  <c:v>0.52087726700000003</c:v>
                </c:pt>
                <c:pt idx="1137">
                  <c:v>0.52045550399999996</c:v>
                </c:pt>
                <c:pt idx="1138">
                  <c:v>0.52003374099999999</c:v>
                </c:pt>
                <c:pt idx="1139">
                  <c:v>0.51961197800000003</c:v>
                </c:pt>
                <c:pt idx="1140">
                  <c:v>0.51919021499999995</c:v>
                </c:pt>
                <c:pt idx="1141">
                  <c:v>0.51876845199999999</c:v>
                </c:pt>
                <c:pt idx="1142">
                  <c:v>0.51834668900000003</c:v>
                </c:pt>
                <c:pt idx="1143">
                  <c:v>0.51792492599999995</c:v>
                </c:pt>
                <c:pt idx="1144">
                  <c:v>0.51750316299999999</c:v>
                </c:pt>
                <c:pt idx="1145">
                  <c:v>0.51708140000000002</c:v>
                </c:pt>
                <c:pt idx="1146">
                  <c:v>0.51665963699999995</c:v>
                </c:pt>
                <c:pt idx="1147">
                  <c:v>0.51623787399999999</c:v>
                </c:pt>
                <c:pt idx="1148">
                  <c:v>0.51581611100000002</c:v>
                </c:pt>
                <c:pt idx="1149">
                  <c:v>0.51539434799999995</c:v>
                </c:pt>
                <c:pt idx="1150">
                  <c:v>0.51497258499999998</c:v>
                </c:pt>
                <c:pt idx="1151">
                  <c:v>0.51455082200000002</c:v>
                </c:pt>
                <c:pt idx="1152">
                  <c:v>0.51412905900000005</c:v>
                </c:pt>
                <c:pt idx="1153">
                  <c:v>0.51370729599999998</c:v>
                </c:pt>
                <c:pt idx="1154">
                  <c:v>0.51328553399999999</c:v>
                </c:pt>
                <c:pt idx="1155">
                  <c:v>0.51286377100000002</c:v>
                </c:pt>
                <c:pt idx="1156">
                  <c:v>0.51244200799999995</c:v>
                </c:pt>
                <c:pt idx="1157">
                  <c:v>0.51202024499999998</c:v>
                </c:pt>
                <c:pt idx="1158">
                  <c:v>0.51159848200000002</c:v>
                </c:pt>
                <c:pt idx="1159">
                  <c:v>0.51117671899999995</c:v>
                </c:pt>
                <c:pt idx="1160">
                  <c:v>0.51075495599999998</c:v>
                </c:pt>
                <c:pt idx="1161">
                  <c:v>0.51033319300000002</c:v>
                </c:pt>
                <c:pt idx="1162">
                  <c:v>0.50991143000000005</c:v>
                </c:pt>
                <c:pt idx="1163">
                  <c:v>0.50948966699999998</c:v>
                </c:pt>
                <c:pt idx="1164">
                  <c:v>0.50906790400000002</c:v>
                </c:pt>
                <c:pt idx="1165">
                  <c:v>0.50864614100000005</c:v>
                </c:pt>
                <c:pt idx="1166">
                  <c:v>0.50822437799999998</c:v>
                </c:pt>
                <c:pt idx="1167">
                  <c:v>0.50780261500000001</c:v>
                </c:pt>
                <c:pt idx="1168">
                  <c:v>0.50738085200000005</c:v>
                </c:pt>
                <c:pt idx="1169">
                  <c:v>0.50695908899999997</c:v>
                </c:pt>
                <c:pt idx="1170">
                  <c:v>0.50653732600000001</c:v>
                </c:pt>
                <c:pt idx="1171">
                  <c:v>0.50611556300000005</c:v>
                </c:pt>
                <c:pt idx="1172">
                  <c:v>0.50569379999999997</c:v>
                </c:pt>
                <c:pt idx="1173">
                  <c:v>0.50527203700000001</c:v>
                </c:pt>
                <c:pt idx="1174">
                  <c:v>0.50485027400000004</c:v>
                </c:pt>
                <c:pt idx="1175">
                  <c:v>0.50442851099999997</c:v>
                </c:pt>
                <c:pt idx="1176">
                  <c:v>0.504006748</c:v>
                </c:pt>
                <c:pt idx="1177">
                  <c:v>0.50358498500000004</c:v>
                </c:pt>
                <c:pt idx="1178">
                  <c:v>0.50316322199999997</c:v>
                </c:pt>
                <c:pt idx="1179">
                  <c:v>0.502741459</c:v>
                </c:pt>
                <c:pt idx="1180">
                  <c:v>0.50231969600000004</c:v>
                </c:pt>
                <c:pt idx="1181">
                  <c:v>0.50189793299999996</c:v>
                </c:pt>
                <c:pt idx="1182">
                  <c:v>0.50147617</c:v>
                </c:pt>
                <c:pt idx="1183">
                  <c:v>0.50105440700000003</c:v>
                </c:pt>
                <c:pt idx="1184">
                  <c:v>0.50063264399999996</c:v>
                </c:pt>
                <c:pt idx="1185">
                  <c:v>0.500210881</c:v>
                </c:pt>
                <c:pt idx="1186">
                  <c:v>0.499789119</c:v>
                </c:pt>
                <c:pt idx="1187">
                  <c:v>0.49936735599999998</c:v>
                </c:pt>
                <c:pt idx="1188">
                  <c:v>0.49894559300000002</c:v>
                </c:pt>
                <c:pt idx="1189">
                  <c:v>0.49852383</c:v>
                </c:pt>
                <c:pt idx="1190">
                  <c:v>0.49810206699999998</c:v>
                </c:pt>
                <c:pt idx="1191">
                  <c:v>0.49768030400000002</c:v>
                </c:pt>
                <c:pt idx="1192">
                  <c:v>0.497258541</c:v>
                </c:pt>
                <c:pt idx="1193">
                  <c:v>0.49683677799999998</c:v>
                </c:pt>
                <c:pt idx="1194">
                  <c:v>0.49641501500000002</c:v>
                </c:pt>
                <c:pt idx="1195">
                  <c:v>0.495993252</c:v>
                </c:pt>
                <c:pt idx="1196">
                  <c:v>0.49557148899999998</c:v>
                </c:pt>
                <c:pt idx="1197">
                  <c:v>0.49514972600000001</c:v>
                </c:pt>
                <c:pt idx="1198">
                  <c:v>0.49472796299999999</c:v>
                </c:pt>
                <c:pt idx="1199">
                  <c:v>0.49430619999999997</c:v>
                </c:pt>
                <c:pt idx="1200">
                  <c:v>0.49388443700000001</c:v>
                </c:pt>
                <c:pt idx="1201">
                  <c:v>0.49346267399999999</c:v>
                </c:pt>
                <c:pt idx="1202">
                  <c:v>0.49304091100000003</c:v>
                </c:pt>
                <c:pt idx="1203">
                  <c:v>0.49261914800000001</c:v>
                </c:pt>
                <c:pt idx="1204">
                  <c:v>0.49219738499999999</c:v>
                </c:pt>
                <c:pt idx="1205">
                  <c:v>0.49177562200000002</c:v>
                </c:pt>
                <c:pt idx="1206">
                  <c:v>0.491353859</c:v>
                </c:pt>
                <c:pt idx="1207">
                  <c:v>0.49093209599999998</c:v>
                </c:pt>
                <c:pt idx="1208">
                  <c:v>0.49051033300000002</c:v>
                </c:pt>
                <c:pt idx="1209">
                  <c:v>0.49008857</c:v>
                </c:pt>
                <c:pt idx="1210">
                  <c:v>0.48966680699999998</c:v>
                </c:pt>
                <c:pt idx="1211">
                  <c:v>0.48924504400000002</c:v>
                </c:pt>
                <c:pt idx="1212">
                  <c:v>0.488823281</c:v>
                </c:pt>
                <c:pt idx="1213">
                  <c:v>0.48840151799999998</c:v>
                </c:pt>
                <c:pt idx="1214">
                  <c:v>0.48797975500000002</c:v>
                </c:pt>
                <c:pt idx="1215">
                  <c:v>0.487557992</c:v>
                </c:pt>
                <c:pt idx="1216">
                  <c:v>0.48713622899999998</c:v>
                </c:pt>
                <c:pt idx="1217">
                  <c:v>0.48671446600000001</c:v>
                </c:pt>
                <c:pt idx="1218">
                  <c:v>0.48629270400000002</c:v>
                </c:pt>
                <c:pt idx="1219">
                  <c:v>0.485870941</c:v>
                </c:pt>
                <c:pt idx="1220">
                  <c:v>0.48544917799999998</c:v>
                </c:pt>
                <c:pt idx="1221">
                  <c:v>0.48502741500000002</c:v>
                </c:pt>
                <c:pt idx="1222">
                  <c:v>0.484605652</c:v>
                </c:pt>
                <c:pt idx="1223">
                  <c:v>0.48418388899999998</c:v>
                </c:pt>
                <c:pt idx="1224">
                  <c:v>0.48376212600000001</c:v>
                </c:pt>
                <c:pt idx="1225">
                  <c:v>0.483340363</c:v>
                </c:pt>
                <c:pt idx="1226">
                  <c:v>0.48291859999999998</c:v>
                </c:pt>
                <c:pt idx="1227">
                  <c:v>0.48249683700000001</c:v>
                </c:pt>
                <c:pt idx="1228">
                  <c:v>0.48207507399999999</c:v>
                </c:pt>
                <c:pt idx="1229">
                  <c:v>0.48165331099999997</c:v>
                </c:pt>
                <c:pt idx="1230">
                  <c:v>0.48123154800000001</c:v>
                </c:pt>
                <c:pt idx="1231">
                  <c:v>0.48080978499999999</c:v>
                </c:pt>
                <c:pt idx="1232">
                  <c:v>0.48038802200000003</c:v>
                </c:pt>
                <c:pt idx="1233">
                  <c:v>0.47996625900000001</c:v>
                </c:pt>
                <c:pt idx="1234">
                  <c:v>0.47954449599999999</c:v>
                </c:pt>
                <c:pt idx="1235">
                  <c:v>0.47912273300000002</c:v>
                </c:pt>
                <c:pt idx="1236">
                  <c:v>0.47870097</c:v>
                </c:pt>
                <c:pt idx="1237">
                  <c:v>0.47827920699999998</c:v>
                </c:pt>
                <c:pt idx="1238">
                  <c:v>0.47785744400000002</c:v>
                </c:pt>
                <c:pt idx="1239">
                  <c:v>0.477435681</c:v>
                </c:pt>
                <c:pt idx="1240">
                  <c:v>0.47701391799999998</c:v>
                </c:pt>
                <c:pt idx="1241">
                  <c:v>0.47659215500000002</c:v>
                </c:pt>
                <c:pt idx="1242">
                  <c:v>0.476170392</c:v>
                </c:pt>
                <c:pt idx="1243">
                  <c:v>0.47574862899999998</c:v>
                </c:pt>
                <c:pt idx="1244">
                  <c:v>0.47532686600000001</c:v>
                </c:pt>
                <c:pt idx="1245">
                  <c:v>0.474905103</c:v>
                </c:pt>
                <c:pt idx="1246">
                  <c:v>0.47448333999999998</c:v>
                </c:pt>
                <c:pt idx="1247">
                  <c:v>0.47406157700000001</c:v>
                </c:pt>
                <c:pt idx="1248">
                  <c:v>0.47363981399999999</c:v>
                </c:pt>
                <c:pt idx="1249">
                  <c:v>0.47321805099999997</c:v>
                </c:pt>
                <c:pt idx="1250">
                  <c:v>0.47279628800000001</c:v>
                </c:pt>
                <c:pt idx="1251">
                  <c:v>0.47237452600000002</c:v>
                </c:pt>
                <c:pt idx="1252">
                  <c:v>0.471952763</c:v>
                </c:pt>
                <c:pt idx="1253">
                  <c:v>0.47153099999999998</c:v>
                </c:pt>
                <c:pt idx="1254">
                  <c:v>0.47110923700000001</c:v>
                </c:pt>
                <c:pt idx="1255">
                  <c:v>0.47068747399999999</c:v>
                </c:pt>
                <c:pt idx="1256">
                  <c:v>0.47026571099999998</c:v>
                </c:pt>
                <c:pt idx="1257">
                  <c:v>0.46984394800000001</c:v>
                </c:pt>
                <c:pt idx="1258">
                  <c:v>0.46942218499999999</c:v>
                </c:pt>
                <c:pt idx="1259">
                  <c:v>0.46900042199999997</c:v>
                </c:pt>
                <c:pt idx="1260">
                  <c:v>0.46857865900000001</c:v>
                </c:pt>
                <c:pt idx="1261">
                  <c:v>0.46815689599999999</c:v>
                </c:pt>
                <c:pt idx="1262">
                  <c:v>0.46773513300000003</c:v>
                </c:pt>
                <c:pt idx="1263">
                  <c:v>0.46731337000000001</c:v>
                </c:pt>
                <c:pt idx="1264">
                  <c:v>0.46689160699999999</c:v>
                </c:pt>
                <c:pt idx="1265">
                  <c:v>0.46646984400000002</c:v>
                </c:pt>
                <c:pt idx="1266">
                  <c:v>0.466048081</c:v>
                </c:pt>
                <c:pt idx="1267">
                  <c:v>0.46562631799999998</c:v>
                </c:pt>
                <c:pt idx="1268">
                  <c:v>0.46520455500000002</c:v>
                </c:pt>
                <c:pt idx="1269">
                  <c:v>0.464782792</c:v>
                </c:pt>
                <c:pt idx="1270">
                  <c:v>0.46436102899999998</c:v>
                </c:pt>
                <c:pt idx="1271">
                  <c:v>0.46393926600000002</c:v>
                </c:pt>
                <c:pt idx="1272">
                  <c:v>0.463517503</c:v>
                </c:pt>
                <c:pt idx="1273">
                  <c:v>0.46309573999999998</c:v>
                </c:pt>
                <c:pt idx="1274">
                  <c:v>0.46267397700000001</c:v>
                </c:pt>
                <c:pt idx="1275">
                  <c:v>0.46225221399999999</c:v>
                </c:pt>
                <c:pt idx="1276">
                  <c:v>0.46183045099999998</c:v>
                </c:pt>
                <c:pt idx="1277">
                  <c:v>0.46140868800000001</c:v>
                </c:pt>
                <c:pt idx="1278">
                  <c:v>0.46098692499999999</c:v>
                </c:pt>
                <c:pt idx="1279">
                  <c:v>0.46056516199999997</c:v>
                </c:pt>
                <c:pt idx="1280">
                  <c:v>0.46014339900000001</c:v>
                </c:pt>
                <c:pt idx="1281">
                  <c:v>0.45972163599999999</c:v>
                </c:pt>
                <c:pt idx="1282">
                  <c:v>0.45929987300000003</c:v>
                </c:pt>
                <c:pt idx="1283">
                  <c:v>0.45887811099999998</c:v>
                </c:pt>
                <c:pt idx="1284">
                  <c:v>0.45845634800000001</c:v>
                </c:pt>
                <c:pt idx="1285">
                  <c:v>0.45803458499999999</c:v>
                </c:pt>
                <c:pt idx="1286">
                  <c:v>0.45761282199999997</c:v>
                </c:pt>
                <c:pt idx="1287">
                  <c:v>0.45719105900000001</c:v>
                </c:pt>
                <c:pt idx="1288">
                  <c:v>0.45676929599999999</c:v>
                </c:pt>
                <c:pt idx="1289">
                  <c:v>0.45634753300000003</c:v>
                </c:pt>
                <c:pt idx="1290">
                  <c:v>0.45592577000000001</c:v>
                </c:pt>
                <c:pt idx="1291">
                  <c:v>0.45550400699999999</c:v>
                </c:pt>
                <c:pt idx="1292">
                  <c:v>0.45508224400000002</c:v>
                </c:pt>
                <c:pt idx="1293">
                  <c:v>0.45466048100000001</c:v>
                </c:pt>
                <c:pt idx="1294">
                  <c:v>0.45423871799999999</c:v>
                </c:pt>
                <c:pt idx="1295">
                  <c:v>0.45381695500000002</c:v>
                </c:pt>
                <c:pt idx="1296">
                  <c:v>0.453395192</c:v>
                </c:pt>
                <c:pt idx="1297">
                  <c:v>0.45297342899999998</c:v>
                </c:pt>
                <c:pt idx="1298">
                  <c:v>0.45255166600000002</c:v>
                </c:pt>
                <c:pt idx="1299">
                  <c:v>0.452129903</c:v>
                </c:pt>
                <c:pt idx="1300">
                  <c:v>0.45170813999999998</c:v>
                </c:pt>
                <c:pt idx="1301">
                  <c:v>0.45128637700000002</c:v>
                </c:pt>
                <c:pt idx="1302">
                  <c:v>0.450864614</c:v>
                </c:pt>
                <c:pt idx="1303">
                  <c:v>0.45044285099999998</c:v>
                </c:pt>
                <c:pt idx="1304">
                  <c:v>0.45002108800000001</c:v>
                </c:pt>
                <c:pt idx="1305">
                  <c:v>0.44959932499999999</c:v>
                </c:pt>
                <c:pt idx="1306">
                  <c:v>0.44917756199999997</c:v>
                </c:pt>
                <c:pt idx="1307">
                  <c:v>0.44875579900000001</c:v>
                </c:pt>
                <c:pt idx="1308">
                  <c:v>0.44833403599999999</c:v>
                </c:pt>
                <c:pt idx="1309">
                  <c:v>0.44791227300000003</c:v>
                </c:pt>
                <c:pt idx="1310">
                  <c:v>0.44749051000000001</c:v>
                </c:pt>
                <c:pt idx="1311">
                  <c:v>0.44706874699999999</c:v>
                </c:pt>
                <c:pt idx="1312">
                  <c:v>0.44664698400000002</c:v>
                </c:pt>
                <c:pt idx="1313">
                  <c:v>0.44622522100000001</c:v>
                </c:pt>
                <c:pt idx="1314">
                  <c:v>0.44580345799999999</c:v>
                </c:pt>
                <c:pt idx="1315">
                  <c:v>0.44538169500000002</c:v>
                </c:pt>
                <c:pt idx="1316">
                  <c:v>0.44495993299999997</c:v>
                </c:pt>
                <c:pt idx="1317">
                  <c:v>0.44453817000000001</c:v>
                </c:pt>
                <c:pt idx="1318">
                  <c:v>0.44411640699999999</c:v>
                </c:pt>
                <c:pt idx="1319">
                  <c:v>0.44369464400000003</c:v>
                </c:pt>
                <c:pt idx="1320">
                  <c:v>0.44327288100000001</c:v>
                </c:pt>
                <c:pt idx="1321">
                  <c:v>0.44285111799999999</c:v>
                </c:pt>
                <c:pt idx="1322">
                  <c:v>0.44242935500000002</c:v>
                </c:pt>
                <c:pt idx="1323">
                  <c:v>0.442007592</c:v>
                </c:pt>
                <c:pt idx="1324">
                  <c:v>0.44158582899999999</c:v>
                </c:pt>
                <c:pt idx="1325">
                  <c:v>0.44116406600000002</c:v>
                </c:pt>
                <c:pt idx="1326">
                  <c:v>0.440742303</c:v>
                </c:pt>
                <c:pt idx="1327">
                  <c:v>0.44032053999999998</c:v>
                </c:pt>
                <c:pt idx="1328">
                  <c:v>0.43989877700000002</c:v>
                </c:pt>
                <c:pt idx="1329">
                  <c:v>0.439477014</c:v>
                </c:pt>
                <c:pt idx="1330">
                  <c:v>0.43905525099999998</c:v>
                </c:pt>
                <c:pt idx="1331">
                  <c:v>0.43863348800000002</c:v>
                </c:pt>
                <c:pt idx="1332">
                  <c:v>0.438211725</c:v>
                </c:pt>
                <c:pt idx="1333">
                  <c:v>0.43778996199999998</c:v>
                </c:pt>
                <c:pt idx="1334">
                  <c:v>0.43736819900000001</c:v>
                </c:pt>
                <c:pt idx="1335">
                  <c:v>0.43694643599999999</c:v>
                </c:pt>
                <c:pt idx="1336">
                  <c:v>0.43652467299999997</c:v>
                </c:pt>
                <c:pt idx="1337">
                  <c:v>0.43610291000000001</c:v>
                </c:pt>
                <c:pt idx="1338">
                  <c:v>0.43568114699999999</c:v>
                </c:pt>
                <c:pt idx="1339">
                  <c:v>0.43525938400000003</c:v>
                </c:pt>
                <c:pt idx="1340">
                  <c:v>0.43483762100000001</c:v>
                </c:pt>
                <c:pt idx="1341">
                  <c:v>0.43441585799999999</c:v>
                </c:pt>
                <c:pt idx="1342">
                  <c:v>0.43399409500000002</c:v>
                </c:pt>
                <c:pt idx="1343">
                  <c:v>0.433572332</c:v>
                </c:pt>
                <c:pt idx="1344">
                  <c:v>0.43315056899999999</c:v>
                </c:pt>
                <c:pt idx="1345">
                  <c:v>0.43272880600000002</c:v>
                </c:pt>
                <c:pt idx="1346">
                  <c:v>0.432307043</c:v>
                </c:pt>
                <c:pt idx="1347">
                  <c:v>0.43188527999999998</c:v>
                </c:pt>
                <c:pt idx="1348">
                  <c:v>0.43146351799999999</c:v>
                </c:pt>
                <c:pt idx="1349">
                  <c:v>0.43104175500000003</c:v>
                </c:pt>
                <c:pt idx="1350">
                  <c:v>0.43061999200000001</c:v>
                </c:pt>
                <c:pt idx="1351">
                  <c:v>0.43019822899999999</c:v>
                </c:pt>
                <c:pt idx="1352">
                  <c:v>0.42977646600000002</c:v>
                </c:pt>
                <c:pt idx="1353">
                  <c:v>0.429354703</c:v>
                </c:pt>
                <c:pt idx="1354">
                  <c:v>0.42893293999999998</c:v>
                </c:pt>
                <c:pt idx="1355">
                  <c:v>0.42851117700000002</c:v>
                </c:pt>
                <c:pt idx="1356">
                  <c:v>0.428089414</c:v>
                </c:pt>
                <c:pt idx="1357">
                  <c:v>0.42766765099999998</c:v>
                </c:pt>
                <c:pt idx="1358">
                  <c:v>0.42724588800000002</c:v>
                </c:pt>
                <c:pt idx="1359">
                  <c:v>0.426824125</c:v>
                </c:pt>
                <c:pt idx="1360">
                  <c:v>0.42640236199999998</c:v>
                </c:pt>
                <c:pt idx="1361">
                  <c:v>0.42598059900000002</c:v>
                </c:pt>
                <c:pt idx="1362">
                  <c:v>0.425558836</c:v>
                </c:pt>
                <c:pt idx="1363">
                  <c:v>0.42513707299999998</c:v>
                </c:pt>
                <c:pt idx="1364">
                  <c:v>0.42471531000000001</c:v>
                </c:pt>
                <c:pt idx="1365">
                  <c:v>0.42429354699999999</c:v>
                </c:pt>
                <c:pt idx="1366">
                  <c:v>0.42387178399999997</c:v>
                </c:pt>
                <c:pt idx="1367">
                  <c:v>0.42345002100000001</c:v>
                </c:pt>
                <c:pt idx="1368">
                  <c:v>0.42302825799999999</c:v>
                </c:pt>
                <c:pt idx="1369">
                  <c:v>0.42260649500000003</c:v>
                </c:pt>
                <c:pt idx="1370">
                  <c:v>0.42218473200000001</c:v>
                </c:pt>
                <c:pt idx="1371">
                  <c:v>0.42176296899999999</c:v>
                </c:pt>
                <c:pt idx="1372">
                  <c:v>0.42134120600000002</c:v>
                </c:pt>
                <c:pt idx="1373">
                  <c:v>0.420919443</c:v>
                </c:pt>
                <c:pt idx="1374">
                  <c:v>0.42049767999999998</c:v>
                </c:pt>
                <c:pt idx="1375">
                  <c:v>0.42007591700000002</c:v>
                </c:pt>
                <c:pt idx="1376">
                  <c:v>0.419654154</c:v>
                </c:pt>
                <c:pt idx="1377">
                  <c:v>0.41923239099999998</c:v>
                </c:pt>
                <c:pt idx="1378">
                  <c:v>0.41881062800000002</c:v>
                </c:pt>
                <c:pt idx="1379">
                  <c:v>0.418388865</c:v>
                </c:pt>
                <c:pt idx="1380">
                  <c:v>0.41796710199999998</c:v>
                </c:pt>
                <c:pt idx="1381">
                  <c:v>0.41754533999999999</c:v>
                </c:pt>
                <c:pt idx="1382">
                  <c:v>0.41712357700000002</c:v>
                </c:pt>
                <c:pt idx="1383">
                  <c:v>0.416701814</c:v>
                </c:pt>
                <c:pt idx="1384">
                  <c:v>0.41628005099999998</c:v>
                </c:pt>
                <c:pt idx="1385">
                  <c:v>0.41585828800000002</c:v>
                </c:pt>
                <c:pt idx="1386">
                  <c:v>0.415436525</c:v>
                </c:pt>
                <c:pt idx="1387">
                  <c:v>0.41501476199999998</c:v>
                </c:pt>
                <c:pt idx="1388">
                  <c:v>0.41459299900000002</c:v>
                </c:pt>
                <c:pt idx="1389">
                  <c:v>0.414171236</c:v>
                </c:pt>
                <c:pt idx="1390">
                  <c:v>0.41374947299999998</c:v>
                </c:pt>
                <c:pt idx="1391">
                  <c:v>0.41332771000000001</c:v>
                </c:pt>
                <c:pt idx="1392">
                  <c:v>0.412905947</c:v>
                </c:pt>
                <c:pt idx="1393">
                  <c:v>0.41248418399999998</c:v>
                </c:pt>
                <c:pt idx="1394">
                  <c:v>0.41206242100000001</c:v>
                </c:pt>
                <c:pt idx="1395">
                  <c:v>0.41164065799999999</c:v>
                </c:pt>
                <c:pt idx="1396">
                  <c:v>0.41121889499999997</c:v>
                </c:pt>
                <c:pt idx="1397">
                  <c:v>0.41079713200000001</c:v>
                </c:pt>
                <c:pt idx="1398">
                  <c:v>0.41037536899999999</c:v>
                </c:pt>
                <c:pt idx="1399">
                  <c:v>0.40995360600000003</c:v>
                </c:pt>
                <c:pt idx="1400">
                  <c:v>0.40953184300000001</c:v>
                </c:pt>
                <c:pt idx="1401">
                  <c:v>0.40911007999999999</c:v>
                </c:pt>
                <c:pt idx="1402">
                  <c:v>0.40868831700000002</c:v>
                </c:pt>
                <c:pt idx="1403">
                  <c:v>0.408266554</c:v>
                </c:pt>
                <c:pt idx="1404">
                  <c:v>0.40784479099999998</c:v>
                </c:pt>
                <c:pt idx="1405">
                  <c:v>0.40742302800000002</c:v>
                </c:pt>
                <c:pt idx="1406">
                  <c:v>0.407001265</c:v>
                </c:pt>
                <c:pt idx="1407">
                  <c:v>0.40657950199999998</c:v>
                </c:pt>
                <c:pt idx="1408">
                  <c:v>0.40615773900000002</c:v>
                </c:pt>
                <c:pt idx="1409">
                  <c:v>0.405735976</c:v>
                </c:pt>
                <c:pt idx="1410">
                  <c:v>0.40531421299999998</c:v>
                </c:pt>
                <c:pt idx="1411">
                  <c:v>0.40489245000000001</c:v>
                </c:pt>
                <c:pt idx="1412">
                  <c:v>0.404470687</c:v>
                </c:pt>
                <c:pt idx="1413">
                  <c:v>0.404048925</c:v>
                </c:pt>
                <c:pt idx="1414">
                  <c:v>0.40362716199999998</c:v>
                </c:pt>
                <c:pt idx="1415">
                  <c:v>0.40320539900000002</c:v>
                </c:pt>
                <c:pt idx="1416">
                  <c:v>0.402783636</c:v>
                </c:pt>
                <c:pt idx="1417">
                  <c:v>0.40236187299999998</c:v>
                </c:pt>
                <c:pt idx="1418">
                  <c:v>0.40194011000000002</c:v>
                </c:pt>
                <c:pt idx="1419">
                  <c:v>0.401518347</c:v>
                </c:pt>
                <c:pt idx="1420">
                  <c:v>0.40109658399999998</c:v>
                </c:pt>
                <c:pt idx="1421">
                  <c:v>0.40067482100000001</c:v>
                </c:pt>
                <c:pt idx="1422">
                  <c:v>0.40025305799999999</c:v>
                </c:pt>
                <c:pt idx="1423">
                  <c:v>0.39983129499999998</c:v>
                </c:pt>
                <c:pt idx="1424">
                  <c:v>0.39940953200000001</c:v>
                </c:pt>
                <c:pt idx="1425">
                  <c:v>0.39898776899999999</c:v>
                </c:pt>
                <c:pt idx="1426">
                  <c:v>0.39856600599999997</c:v>
                </c:pt>
                <c:pt idx="1427">
                  <c:v>0.39814424300000001</c:v>
                </c:pt>
                <c:pt idx="1428">
                  <c:v>0.39772247999999999</c:v>
                </c:pt>
                <c:pt idx="1429">
                  <c:v>0.39730071700000003</c:v>
                </c:pt>
                <c:pt idx="1430">
                  <c:v>0.39687895400000001</c:v>
                </c:pt>
                <c:pt idx="1431">
                  <c:v>0.39645719099999999</c:v>
                </c:pt>
                <c:pt idx="1432">
                  <c:v>0.39603542800000002</c:v>
                </c:pt>
                <c:pt idx="1433">
                  <c:v>0.395613665</c:v>
                </c:pt>
                <c:pt idx="1434">
                  <c:v>0.39519190199999998</c:v>
                </c:pt>
                <c:pt idx="1435">
                  <c:v>0.39477013900000002</c:v>
                </c:pt>
                <c:pt idx="1436">
                  <c:v>0.394348376</c:v>
                </c:pt>
                <c:pt idx="1437">
                  <c:v>0.39392661299999998</c:v>
                </c:pt>
                <c:pt idx="1438">
                  <c:v>0.39350485000000002</c:v>
                </c:pt>
                <c:pt idx="1439">
                  <c:v>0.393083087</c:v>
                </c:pt>
                <c:pt idx="1440">
                  <c:v>0.39266132399999998</c:v>
                </c:pt>
                <c:pt idx="1441">
                  <c:v>0.39223956100000001</c:v>
                </c:pt>
                <c:pt idx="1442">
                  <c:v>0.39181779799999999</c:v>
                </c:pt>
                <c:pt idx="1443">
                  <c:v>0.39139603499999998</c:v>
                </c:pt>
                <c:pt idx="1444">
                  <c:v>0.39097427200000001</c:v>
                </c:pt>
                <c:pt idx="1445">
                  <c:v>0.39055250899999999</c:v>
                </c:pt>
                <c:pt idx="1446">
                  <c:v>0.390130747</c:v>
                </c:pt>
                <c:pt idx="1447">
                  <c:v>0.38970898399999998</c:v>
                </c:pt>
                <c:pt idx="1448">
                  <c:v>0.38928722100000002</c:v>
                </c:pt>
                <c:pt idx="1449">
                  <c:v>0.388865458</c:v>
                </c:pt>
                <c:pt idx="1450">
                  <c:v>0.38844369499999998</c:v>
                </c:pt>
                <c:pt idx="1451">
                  <c:v>0.38802193200000001</c:v>
                </c:pt>
                <c:pt idx="1452">
                  <c:v>0.38760016899999999</c:v>
                </c:pt>
                <c:pt idx="1453">
                  <c:v>0.38717840599999997</c:v>
                </c:pt>
                <c:pt idx="1454">
                  <c:v>0.38675664300000001</c:v>
                </c:pt>
                <c:pt idx="1455">
                  <c:v>0.38633487999999999</c:v>
                </c:pt>
                <c:pt idx="1456">
                  <c:v>0.38591311700000003</c:v>
                </c:pt>
                <c:pt idx="1457">
                  <c:v>0.38549135400000001</c:v>
                </c:pt>
                <c:pt idx="1458">
                  <c:v>0.38506959099999999</c:v>
                </c:pt>
                <c:pt idx="1459">
                  <c:v>0.38464782800000002</c:v>
                </c:pt>
                <c:pt idx="1460">
                  <c:v>0.38422606500000001</c:v>
                </c:pt>
                <c:pt idx="1461">
                  <c:v>0.38380430199999999</c:v>
                </c:pt>
                <c:pt idx="1462">
                  <c:v>0.38338253900000002</c:v>
                </c:pt>
                <c:pt idx="1463">
                  <c:v>0.382960776</c:v>
                </c:pt>
                <c:pt idx="1464">
                  <c:v>0.38253901299999998</c:v>
                </c:pt>
                <c:pt idx="1465">
                  <c:v>0.38211725000000002</c:v>
                </c:pt>
                <c:pt idx="1466">
                  <c:v>0.381695487</c:v>
                </c:pt>
                <c:pt idx="1467">
                  <c:v>0.38127372399999998</c:v>
                </c:pt>
                <c:pt idx="1468">
                  <c:v>0.38085196100000002</c:v>
                </c:pt>
                <c:pt idx="1469">
                  <c:v>0.380430198</c:v>
                </c:pt>
                <c:pt idx="1470">
                  <c:v>0.38000843499999998</c:v>
                </c:pt>
                <c:pt idx="1471">
                  <c:v>0.37958667200000001</c:v>
                </c:pt>
                <c:pt idx="1472">
                  <c:v>0.37916490899999999</c:v>
                </c:pt>
                <c:pt idx="1473">
                  <c:v>0.37874314599999997</c:v>
                </c:pt>
                <c:pt idx="1474">
                  <c:v>0.37832138300000001</c:v>
                </c:pt>
                <c:pt idx="1475">
                  <c:v>0.37789961999999999</c:v>
                </c:pt>
                <c:pt idx="1476">
                  <c:v>0.37747785700000003</c:v>
                </c:pt>
                <c:pt idx="1477">
                  <c:v>0.37705609400000001</c:v>
                </c:pt>
                <c:pt idx="1478">
                  <c:v>0.37663433200000002</c:v>
                </c:pt>
                <c:pt idx="1479">
                  <c:v>0.376212569</c:v>
                </c:pt>
                <c:pt idx="1480">
                  <c:v>0.37579080599999998</c:v>
                </c:pt>
                <c:pt idx="1481">
                  <c:v>0.37536904300000001</c:v>
                </c:pt>
                <c:pt idx="1482">
                  <c:v>0.37494727999999999</c:v>
                </c:pt>
                <c:pt idx="1483">
                  <c:v>0.37452551699999997</c:v>
                </c:pt>
                <c:pt idx="1484">
                  <c:v>0.37410375400000001</c:v>
                </c:pt>
                <c:pt idx="1485">
                  <c:v>0.37368199099999999</c:v>
                </c:pt>
                <c:pt idx="1486">
                  <c:v>0.37326022800000003</c:v>
                </c:pt>
                <c:pt idx="1487">
                  <c:v>0.37283846500000001</c:v>
                </c:pt>
                <c:pt idx="1488">
                  <c:v>0.37241670199999999</c:v>
                </c:pt>
                <c:pt idx="1489">
                  <c:v>0.37199493900000002</c:v>
                </c:pt>
                <c:pt idx="1490">
                  <c:v>0.37157317600000001</c:v>
                </c:pt>
                <c:pt idx="1491">
                  <c:v>0.37115141299999999</c:v>
                </c:pt>
                <c:pt idx="1492">
                  <c:v>0.37072965000000002</c:v>
                </c:pt>
                <c:pt idx="1493">
                  <c:v>0.370307887</c:v>
                </c:pt>
                <c:pt idx="1494">
                  <c:v>0.36988612399999998</c:v>
                </c:pt>
                <c:pt idx="1495">
                  <c:v>0.36946436100000002</c:v>
                </c:pt>
                <c:pt idx="1496">
                  <c:v>0.369042598</c:v>
                </c:pt>
                <c:pt idx="1497">
                  <c:v>0.36862083499999998</c:v>
                </c:pt>
                <c:pt idx="1498">
                  <c:v>0.36819907200000002</c:v>
                </c:pt>
                <c:pt idx="1499">
                  <c:v>0.367777309</c:v>
                </c:pt>
                <c:pt idx="1500">
                  <c:v>0.36735554599999998</c:v>
                </c:pt>
                <c:pt idx="1501">
                  <c:v>0.36693378300000001</c:v>
                </c:pt>
                <c:pt idx="1502">
                  <c:v>0.36651201999999999</c:v>
                </c:pt>
                <c:pt idx="1503">
                  <c:v>0.36609025699999997</c:v>
                </c:pt>
                <c:pt idx="1504">
                  <c:v>0.36566849400000001</c:v>
                </c:pt>
                <c:pt idx="1505">
                  <c:v>0.36524673099999999</c:v>
                </c:pt>
                <c:pt idx="1506">
                  <c:v>0.36482496800000003</c:v>
                </c:pt>
                <c:pt idx="1507">
                  <c:v>0.36440320500000001</c:v>
                </c:pt>
                <c:pt idx="1508">
                  <c:v>0.36398144199999999</c:v>
                </c:pt>
                <c:pt idx="1509">
                  <c:v>0.36355967900000002</c:v>
                </c:pt>
                <c:pt idx="1510">
                  <c:v>0.36313791600000001</c:v>
                </c:pt>
                <c:pt idx="1511">
                  <c:v>0.36271615400000001</c:v>
                </c:pt>
                <c:pt idx="1512">
                  <c:v>0.36229439099999999</c:v>
                </c:pt>
                <c:pt idx="1513">
                  <c:v>0.36187262799999997</c:v>
                </c:pt>
                <c:pt idx="1514">
                  <c:v>0.36145086500000001</c:v>
                </c:pt>
                <c:pt idx="1515">
                  <c:v>0.36102910199999999</c:v>
                </c:pt>
                <c:pt idx="1516">
                  <c:v>0.36060733900000003</c:v>
                </c:pt>
                <c:pt idx="1517">
                  <c:v>0.36018557600000001</c:v>
                </c:pt>
                <c:pt idx="1518">
                  <c:v>0.35976381299999999</c:v>
                </c:pt>
                <c:pt idx="1519">
                  <c:v>0.35934205000000002</c:v>
                </c:pt>
                <c:pt idx="1520">
                  <c:v>0.358920287</c:v>
                </c:pt>
                <c:pt idx="1521">
                  <c:v>0.35849852399999999</c:v>
                </c:pt>
                <c:pt idx="1522">
                  <c:v>0.35807676100000002</c:v>
                </c:pt>
                <c:pt idx="1523">
                  <c:v>0.357654998</c:v>
                </c:pt>
                <c:pt idx="1524">
                  <c:v>0.35723323499999998</c:v>
                </c:pt>
                <c:pt idx="1525">
                  <c:v>0.35681147200000002</c:v>
                </c:pt>
                <c:pt idx="1526">
                  <c:v>0.356389709</c:v>
                </c:pt>
                <c:pt idx="1527">
                  <c:v>0.35596794599999998</c:v>
                </c:pt>
                <c:pt idx="1528">
                  <c:v>0.35554618300000002</c:v>
                </c:pt>
                <c:pt idx="1529">
                  <c:v>0.35512442</c:v>
                </c:pt>
                <c:pt idx="1530">
                  <c:v>0.35470265699999998</c:v>
                </c:pt>
                <c:pt idx="1531">
                  <c:v>0.35428089400000001</c:v>
                </c:pt>
                <c:pt idx="1532">
                  <c:v>0.35385913099999999</c:v>
                </c:pt>
                <c:pt idx="1533">
                  <c:v>0.35343736799999997</c:v>
                </c:pt>
                <c:pt idx="1534">
                  <c:v>0.35301560500000001</c:v>
                </c:pt>
                <c:pt idx="1535">
                  <c:v>0.35259384199999999</c:v>
                </c:pt>
                <c:pt idx="1536">
                  <c:v>0.35217207900000003</c:v>
                </c:pt>
                <c:pt idx="1537">
                  <c:v>0.35175031600000001</c:v>
                </c:pt>
                <c:pt idx="1538">
                  <c:v>0.35132855299999999</c:v>
                </c:pt>
                <c:pt idx="1539">
                  <c:v>0.35090679000000002</c:v>
                </c:pt>
                <c:pt idx="1540">
                  <c:v>0.350485027</c:v>
                </c:pt>
                <c:pt idx="1541">
                  <c:v>0.35006326399999999</c:v>
                </c:pt>
                <c:pt idx="1542">
                  <c:v>0.34964150100000002</c:v>
                </c:pt>
                <c:pt idx="1543">
                  <c:v>0.34921973899999997</c:v>
                </c:pt>
                <c:pt idx="1544">
                  <c:v>0.34879797600000001</c:v>
                </c:pt>
                <c:pt idx="1545">
                  <c:v>0.34837621299999999</c:v>
                </c:pt>
                <c:pt idx="1546">
                  <c:v>0.34795445000000003</c:v>
                </c:pt>
                <c:pt idx="1547">
                  <c:v>0.34753268700000001</c:v>
                </c:pt>
                <c:pt idx="1548">
                  <c:v>0.34711092399999999</c:v>
                </c:pt>
                <c:pt idx="1549">
                  <c:v>0.34668916100000002</c:v>
                </c:pt>
                <c:pt idx="1550">
                  <c:v>0.346267398</c:v>
                </c:pt>
                <c:pt idx="1551">
                  <c:v>0.34584563499999998</c:v>
                </c:pt>
                <c:pt idx="1552">
                  <c:v>0.34542387200000002</c:v>
                </c:pt>
                <c:pt idx="1553">
                  <c:v>0.345002109</c:v>
                </c:pt>
                <c:pt idx="1554">
                  <c:v>0.34458034599999998</c:v>
                </c:pt>
                <c:pt idx="1555">
                  <c:v>0.34415858300000002</c:v>
                </c:pt>
                <c:pt idx="1556">
                  <c:v>0.34373682</c:v>
                </c:pt>
                <c:pt idx="1557">
                  <c:v>0.34331505699999998</c:v>
                </c:pt>
                <c:pt idx="1558">
                  <c:v>0.34289329400000002</c:v>
                </c:pt>
                <c:pt idx="1559">
                  <c:v>0.342471531</c:v>
                </c:pt>
                <c:pt idx="1560">
                  <c:v>0.34204976799999998</c:v>
                </c:pt>
                <c:pt idx="1561">
                  <c:v>0.34162800500000001</c:v>
                </c:pt>
                <c:pt idx="1562">
                  <c:v>0.34120624199999999</c:v>
                </c:pt>
                <c:pt idx="1563">
                  <c:v>0.34078447899999997</c:v>
                </c:pt>
                <c:pt idx="1564">
                  <c:v>0.34036271600000001</c:v>
                </c:pt>
                <c:pt idx="1565">
                  <c:v>0.33994095299999999</c:v>
                </c:pt>
                <c:pt idx="1566">
                  <c:v>0.33951919000000003</c:v>
                </c:pt>
                <c:pt idx="1567">
                  <c:v>0.33909742700000001</c:v>
                </c:pt>
                <c:pt idx="1568">
                  <c:v>0.33867566399999999</c:v>
                </c:pt>
                <c:pt idx="1569">
                  <c:v>0.33825390100000002</c:v>
                </c:pt>
                <c:pt idx="1570">
                  <c:v>0.337832138</c:v>
                </c:pt>
                <c:pt idx="1571">
                  <c:v>0.33741037499999998</c:v>
                </c:pt>
                <c:pt idx="1572">
                  <c:v>0.33698861200000002</c:v>
                </c:pt>
                <c:pt idx="1573">
                  <c:v>0.336566849</c:v>
                </c:pt>
                <c:pt idx="1574">
                  <c:v>0.33614508599999998</c:v>
                </c:pt>
                <c:pt idx="1575">
                  <c:v>0.33572332300000002</c:v>
                </c:pt>
                <c:pt idx="1576">
                  <c:v>0.33530156100000003</c:v>
                </c:pt>
                <c:pt idx="1577">
                  <c:v>0.33487979800000001</c:v>
                </c:pt>
                <c:pt idx="1578">
                  <c:v>0.33445803499999999</c:v>
                </c:pt>
                <c:pt idx="1579">
                  <c:v>0.33403627200000002</c:v>
                </c:pt>
                <c:pt idx="1580">
                  <c:v>0.333614509</c:v>
                </c:pt>
                <c:pt idx="1581">
                  <c:v>0.33319274599999998</c:v>
                </c:pt>
                <c:pt idx="1582">
                  <c:v>0.33277098300000002</c:v>
                </c:pt>
                <c:pt idx="1583">
                  <c:v>0.33234922</c:v>
                </c:pt>
                <c:pt idx="1584">
                  <c:v>0.33192745699999998</c:v>
                </c:pt>
                <c:pt idx="1585">
                  <c:v>0.33150569400000002</c:v>
                </c:pt>
                <c:pt idx="1586">
                  <c:v>0.331083931</c:v>
                </c:pt>
                <c:pt idx="1587">
                  <c:v>0.33066216799999998</c:v>
                </c:pt>
                <c:pt idx="1588">
                  <c:v>0.33024040500000001</c:v>
                </c:pt>
                <c:pt idx="1589">
                  <c:v>0.329818642</c:v>
                </c:pt>
                <c:pt idx="1590">
                  <c:v>0.32939687899999998</c:v>
                </c:pt>
                <c:pt idx="1591">
                  <c:v>0.32897511600000001</c:v>
                </c:pt>
                <c:pt idx="1592">
                  <c:v>0.32855335299999999</c:v>
                </c:pt>
                <c:pt idx="1593">
                  <c:v>0.32813158999999997</c:v>
                </c:pt>
                <c:pt idx="1594">
                  <c:v>0.32770982700000001</c:v>
                </c:pt>
                <c:pt idx="1595">
                  <c:v>0.32728806399999999</c:v>
                </c:pt>
                <c:pt idx="1596">
                  <c:v>0.32686630100000003</c:v>
                </c:pt>
                <c:pt idx="1597">
                  <c:v>0.32644453800000001</c:v>
                </c:pt>
                <c:pt idx="1598">
                  <c:v>0.32602277499999999</c:v>
                </c:pt>
                <c:pt idx="1599">
                  <c:v>0.32560101200000002</c:v>
                </c:pt>
                <c:pt idx="1600">
                  <c:v>0.325179249</c:v>
                </c:pt>
                <c:pt idx="1601">
                  <c:v>0.32475748599999998</c:v>
                </c:pt>
                <c:pt idx="1602">
                  <c:v>0.32433572300000002</c:v>
                </c:pt>
                <c:pt idx="1603">
                  <c:v>0.32391396</c:v>
                </c:pt>
                <c:pt idx="1604">
                  <c:v>0.32349219699999998</c:v>
                </c:pt>
                <c:pt idx="1605">
                  <c:v>0.32307043400000002</c:v>
                </c:pt>
                <c:pt idx="1606">
                  <c:v>0.322648671</c:v>
                </c:pt>
                <c:pt idx="1607">
                  <c:v>0.32222690799999998</c:v>
                </c:pt>
                <c:pt idx="1608">
                  <c:v>0.32180514599999999</c:v>
                </c:pt>
                <c:pt idx="1609">
                  <c:v>0.32138338300000002</c:v>
                </c:pt>
                <c:pt idx="1610">
                  <c:v>0.32096162</c:v>
                </c:pt>
                <c:pt idx="1611">
                  <c:v>0.32053985699999998</c:v>
                </c:pt>
                <c:pt idx="1612">
                  <c:v>0.32011809400000002</c:v>
                </c:pt>
                <c:pt idx="1613">
                  <c:v>0.319696331</c:v>
                </c:pt>
                <c:pt idx="1614">
                  <c:v>0.31927456799999998</c:v>
                </c:pt>
                <c:pt idx="1615">
                  <c:v>0.31885280500000002</c:v>
                </c:pt>
                <c:pt idx="1616">
                  <c:v>0.318431042</c:v>
                </c:pt>
                <c:pt idx="1617">
                  <c:v>0.31800927899999998</c:v>
                </c:pt>
                <c:pt idx="1618">
                  <c:v>0.31758751600000001</c:v>
                </c:pt>
                <c:pt idx="1619">
                  <c:v>0.31716575299999999</c:v>
                </c:pt>
                <c:pt idx="1620">
                  <c:v>0.31674398999999998</c:v>
                </c:pt>
                <c:pt idx="1621">
                  <c:v>0.31632222700000001</c:v>
                </c:pt>
                <c:pt idx="1622">
                  <c:v>0.31590046399999999</c:v>
                </c:pt>
                <c:pt idx="1623">
                  <c:v>0.31547870099999997</c:v>
                </c:pt>
                <c:pt idx="1624">
                  <c:v>0.31505693800000001</c:v>
                </c:pt>
                <c:pt idx="1625">
                  <c:v>0.31463517499999999</c:v>
                </c:pt>
                <c:pt idx="1626">
                  <c:v>0.31421341200000003</c:v>
                </c:pt>
                <c:pt idx="1627">
                  <c:v>0.31379164900000001</c:v>
                </c:pt>
                <c:pt idx="1628">
                  <c:v>0.31336988599999999</c:v>
                </c:pt>
                <c:pt idx="1629">
                  <c:v>0.31294812300000002</c:v>
                </c:pt>
                <c:pt idx="1630">
                  <c:v>0.31252636</c:v>
                </c:pt>
                <c:pt idx="1631">
                  <c:v>0.31210459699999998</c:v>
                </c:pt>
                <c:pt idx="1632">
                  <c:v>0.31168283400000002</c:v>
                </c:pt>
                <c:pt idx="1633">
                  <c:v>0.311261071</c:v>
                </c:pt>
                <c:pt idx="1634">
                  <c:v>0.31083930799999998</c:v>
                </c:pt>
                <c:pt idx="1635">
                  <c:v>0.31041754500000002</c:v>
                </c:pt>
                <c:pt idx="1636">
                  <c:v>0.309995782</c:v>
                </c:pt>
                <c:pt idx="1637">
                  <c:v>0.30957401899999998</c:v>
                </c:pt>
                <c:pt idx="1638">
                  <c:v>0.30915225600000001</c:v>
                </c:pt>
                <c:pt idx="1639">
                  <c:v>0.30873049299999999</c:v>
                </c:pt>
                <c:pt idx="1640">
                  <c:v>0.30830872999999998</c:v>
                </c:pt>
                <c:pt idx="1641">
                  <c:v>0.30788696799999998</c:v>
                </c:pt>
                <c:pt idx="1642">
                  <c:v>0.30746520500000002</c:v>
                </c:pt>
                <c:pt idx="1643">
                  <c:v>0.307043442</c:v>
                </c:pt>
                <c:pt idx="1644">
                  <c:v>0.30662167899999998</c:v>
                </c:pt>
                <c:pt idx="1645">
                  <c:v>0.30619991600000002</c:v>
                </c:pt>
                <c:pt idx="1646">
                  <c:v>0.305778153</c:v>
                </c:pt>
                <c:pt idx="1647">
                  <c:v>0.30535638999999998</c:v>
                </c:pt>
                <c:pt idx="1648">
                  <c:v>0.30493462700000001</c:v>
                </c:pt>
                <c:pt idx="1649">
                  <c:v>0.30451286399999999</c:v>
                </c:pt>
                <c:pt idx="1650">
                  <c:v>0.30409110099999997</c:v>
                </c:pt>
                <c:pt idx="1651">
                  <c:v>0.30366933800000001</c:v>
                </c:pt>
                <c:pt idx="1652">
                  <c:v>0.30324757499999999</c:v>
                </c:pt>
                <c:pt idx="1653">
                  <c:v>0.30282581200000003</c:v>
                </c:pt>
                <c:pt idx="1654">
                  <c:v>0.30240404900000001</c:v>
                </c:pt>
                <c:pt idx="1655">
                  <c:v>0.30198228599999999</c:v>
                </c:pt>
                <c:pt idx="1656">
                  <c:v>0.30156052300000002</c:v>
                </c:pt>
                <c:pt idx="1657">
                  <c:v>0.30113876000000001</c:v>
                </c:pt>
                <c:pt idx="1658">
                  <c:v>0.30071699699999999</c:v>
                </c:pt>
                <c:pt idx="1659">
                  <c:v>0.30029523400000002</c:v>
                </c:pt>
                <c:pt idx="1660">
                  <c:v>0.299873471</c:v>
                </c:pt>
                <c:pt idx="1661">
                  <c:v>0.29945170799999998</c:v>
                </c:pt>
                <c:pt idx="1662">
                  <c:v>0.29902994500000002</c:v>
                </c:pt>
                <c:pt idx="1663">
                  <c:v>0.298608182</c:v>
                </c:pt>
                <c:pt idx="1664">
                  <c:v>0.29818641899999998</c:v>
                </c:pt>
                <c:pt idx="1665">
                  <c:v>0.29776465600000002</c:v>
                </c:pt>
                <c:pt idx="1666">
                  <c:v>0.297342893</c:v>
                </c:pt>
                <c:pt idx="1667">
                  <c:v>0.29692112999999998</c:v>
                </c:pt>
                <c:pt idx="1668">
                  <c:v>0.29649936700000001</c:v>
                </c:pt>
                <c:pt idx="1669">
                  <c:v>0.29607760399999999</c:v>
                </c:pt>
                <c:pt idx="1670">
                  <c:v>0.29565584099999997</c:v>
                </c:pt>
                <c:pt idx="1671">
                  <c:v>0.29523407800000001</c:v>
                </c:pt>
                <c:pt idx="1672">
                  <c:v>0.29481231499999999</c:v>
                </c:pt>
                <c:pt idx="1673">
                  <c:v>0.294390553</c:v>
                </c:pt>
                <c:pt idx="1674">
                  <c:v>0.29396878999999998</c:v>
                </c:pt>
                <c:pt idx="1675">
                  <c:v>0.29354702700000002</c:v>
                </c:pt>
                <c:pt idx="1676">
                  <c:v>0.293125264</c:v>
                </c:pt>
                <c:pt idx="1677">
                  <c:v>0.29270350099999998</c:v>
                </c:pt>
                <c:pt idx="1678">
                  <c:v>0.29228173800000001</c:v>
                </c:pt>
                <c:pt idx="1679">
                  <c:v>0.29185997499999999</c:v>
                </c:pt>
                <c:pt idx="1680">
                  <c:v>0.29143821199999997</c:v>
                </c:pt>
                <c:pt idx="1681">
                  <c:v>0.29101644900000001</c:v>
                </c:pt>
                <c:pt idx="1682">
                  <c:v>0.29059468599999999</c:v>
                </c:pt>
                <c:pt idx="1683">
                  <c:v>0.29017292300000003</c:v>
                </c:pt>
                <c:pt idx="1684">
                  <c:v>0.28975116000000001</c:v>
                </c:pt>
                <c:pt idx="1685">
                  <c:v>0.28932939699999999</c:v>
                </c:pt>
                <c:pt idx="1686">
                  <c:v>0.28890763400000002</c:v>
                </c:pt>
                <c:pt idx="1687">
                  <c:v>0.288485871</c:v>
                </c:pt>
                <c:pt idx="1688">
                  <c:v>0.28806410799999999</c:v>
                </c:pt>
                <c:pt idx="1689">
                  <c:v>0.28764234500000002</c:v>
                </c:pt>
                <c:pt idx="1690">
                  <c:v>0.287220582</c:v>
                </c:pt>
                <c:pt idx="1691">
                  <c:v>0.28679881899999998</c:v>
                </c:pt>
                <c:pt idx="1692">
                  <c:v>0.28637705600000002</c:v>
                </c:pt>
                <c:pt idx="1693">
                  <c:v>0.285955293</c:v>
                </c:pt>
                <c:pt idx="1694">
                  <c:v>0.28553352999999998</c:v>
                </c:pt>
                <c:pt idx="1695">
                  <c:v>0.28511176700000002</c:v>
                </c:pt>
                <c:pt idx="1696">
                  <c:v>0.284690004</c:v>
                </c:pt>
                <c:pt idx="1697">
                  <c:v>0.28426824099999998</c:v>
                </c:pt>
                <c:pt idx="1698">
                  <c:v>0.28384647800000001</c:v>
                </c:pt>
                <c:pt idx="1699">
                  <c:v>0.28342471499999999</c:v>
                </c:pt>
                <c:pt idx="1700">
                  <c:v>0.28300295199999997</c:v>
                </c:pt>
                <c:pt idx="1701">
                  <c:v>0.28258118900000001</c:v>
                </c:pt>
                <c:pt idx="1702">
                  <c:v>0.28215942599999999</c:v>
                </c:pt>
                <c:pt idx="1703">
                  <c:v>0.28173766300000003</c:v>
                </c:pt>
                <c:pt idx="1704">
                  <c:v>0.28131590000000001</c:v>
                </c:pt>
                <c:pt idx="1705">
                  <c:v>0.28089413699999999</c:v>
                </c:pt>
                <c:pt idx="1706">
                  <c:v>0.280472375</c:v>
                </c:pt>
                <c:pt idx="1707">
                  <c:v>0.28005061199999998</c:v>
                </c:pt>
                <c:pt idx="1708">
                  <c:v>0.27962884900000001</c:v>
                </c:pt>
                <c:pt idx="1709">
                  <c:v>0.27920708599999999</c:v>
                </c:pt>
                <c:pt idx="1710">
                  <c:v>0.27878532299999997</c:v>
                </c:pt>
                <c:pt idx="1711">
                  <c:v>0.27836356000000001</c:v>
                </c:pt>
                <c:pt idx="1712">
                  <c:v>0.27794179699999999</c:v>
                </c:pt>
                <c:pt idx="1713">
                  <c:v>0.27752003400000003</c:v>
                </c:pt>
                <c:pt idx="1714">
                  <c:v>0.27709827100000001</c:v>
                </c:pt>
                <c:pt idx="1715">
                  <c:v>0.27667650799999999</c:v>
                </c:pt>
                <c:pt idx="1716">
                  <c:v>0.27625474500000002</c:v>
                </c:pt>
                <c:pt idx="1717">
                  <c:v>0.275832982</c:v>
                </c:pt>
                <c:pt idx="1718">
                  <c:v>0.27541121899999998</c:v>
                </c:pt>
                <c:pt idx="1719">
                  <c:v>0.27498945600000002</c:v>
                </c:pt>
                <c:pt idx="1720">
                  <c:v>0.274567693</c:v>
                </c:pt>
                <c:pt idx="1721">
                  <c:v>0.27414592999999998</c:v>
                </c:pt>
                <c:pt idx="1722">
                  <c:v>0.27372416700000002</c:v>
                </c:pt>
                <c:pt idx="1723">
                  <c:v>0.273302404</c:v>
                </c:pt>
                <c:pt idx="1724">
                  <c:v>0.27288064099999998</c:v>
                </c:pt>
                <c:pt idx="1725">
                  <c:v>0.27245887800000002</c:v>
                </c:pt>
                <c:pt idx="1726">
                  <c:v>0.272037115</c:v>
                </c:pt>
                <c:pt idx="1727">
                  <c:v>0.27161535199999998</c:v>
                </c:pt>
                <c:pt idx="1728">
                  <c:v>0.27119358900000001</c:v>
                </c:pt>
                <c:pt idx="1729">
                  <c:v>0.27077182599999999</c:v>
                </c:pt>
                <c:pt idx="1730">
                  <c:v>0.27035006299999997</c:v>
                </c:pt>
                <c:pt idx="1731">
                  <c:v>0.26992830000000001</c:v>
                </c:pt>
                <c:pt idx="1732">
                  <c:v>0.26950653699999999</c:v>
                </c:pt>
                <c:pt idx="1733">
                  <c:v>0.26908477400000003</c:v>
                </c:pt>
                <c:pt idx="1734">
                  <c:v>0.26866301100000001</c:v>
                </c:pt>
                <c:pt idx="1735">
                  <c:v>0.26824124799999999</c:v>
                </c:pt>
                <c:pt idx="1736">
                  <c:v>0.26781948500000002</c:v>
                </c:pt>
                <c:pt idx="1737">
                  <c:v>0.267397722</c:v>
                </c:pt>
                <c:pt idx="1738">
                  <c:v>0.26697596000000001</c:v>
                </c:pt>
                <c:pt idx="1739">
                  <c:v>0.26655419699999999</c:v>
                </c:pt>
                <c:pt idx="1740">
                  <c:v>0.26613243399999997</c:v>
                </c:pt>
                <c:pt idx="1741">
                  <c:v>0.26571067100000001</c:v>
                </c:pt>
                <c:pt idx="1742">
                  <c:v>0.26528890799999999</c:v>
                </c:pt>
                <c:pt idx="1743">
                  <c:v>0.26486714500000003</c:v>
                </c:pt>
                <c:pt idx="1744">
                  <c:v>0.26444538200000001</c:v>
                </c:pt>
                <c:pt idx="1745">
                  <c:v>0.26402361899999999</c:v>
                </c:pt>
                <c:pt idx="1746">
                  <c:v>0.26360185600000002</c:v>
                </c:pt>
                <c:pt idx="1747">
                  <c:v>0.263180093</c:v>
                </c:pt>
                <c:pt idx="1748">
                  <c:v>0.26275832999999998</c:v>
                </c:pt>
                <c:pt idx="1749">
                  <c:v>0.26233656700000002</c:v>
                </c:pt>
                <c:pt idx="1750">
                  <c:v>0.261914804</c:v>
                </c:pt>
                <c:pt idx="1751">
                  <c:v>0.26149304099999998</c:v>
                </c:pt>
                <c:pt idx="1752">
                  <c:v>0.26107127800000002</c:v>
                </c:pt>
                <c:pt idx="1753">
                  <c:v>0.260649515</c:v>
                </c:pt>
                <c:pt idx="1754">
                  <c:v>0.26022775199999998</c:v>
                </c:pt>
                <c:pt idx="1755">
                  <c:v>0.25980598900000001</c:v>
                </c:pt>
                <c:pt idx="1756">
                  <c:v>0.259384226</c:v>
                </c:pt>
                <c:pt idx="1757">
                  <c:v>0.25896246299999998</c:v>
                </c:pt>
                <c:pt idx="1758">
                  <c:v>0.25854070000000001</c:v>
                </c:pt>
                <c:pt idx="1759">
                  <c:v>0.25811893699999999</c:v>
                </c:pt>
                <c:pt idx="1760">
                  <c:v>0.25769717399999997</c:v>
                </c:pt>
                <c:pt idx="1761">
                  <c:v>0.25727541100000001</c:v>
                </c:pt>
                <c:pt idx="1762">
                  <c:v>0.25685364799999999</c:v>
                </c:pt>
                <c:pt idx="1763">
                  <c:v>0.25643188500000003</c:v>
                </c:pt>
                <c:pt idx="1764">
                  <c:v>0.25601012200000001</c:v>
                </c:pt>
                <c:pt idx="1765">
                  <c:v>0.25558835899999999</c:v>
                </c:pt>
                <c:pt idx="1766">
                  <c:v>0.25516659600000002</c:v>
                </c:pt>
                <c:pt idx="1767">
                  <c:v>0.254744833</c:v>
                </c:pt>
                <c:pt idx="1768">
                  <c:v>0.25432306999999998</c:v>
                </c:pt>
                <c:pt idx="1769">
                  <c:v>0.25390130700000002</c:v>
                </c:pt>
                <c:pt idx="1770">
                  <c:v>0.253479544</c:v>
                </c:pt>
                <c:pt idx="1771">
                  <c:v>0.25305778200000001</c:v>
                </c:pt>
                <c:pt idx="1772">
                  <c:v>0.25263601899999999</c:v>
                </c:pt>
                <c:pt idx="1773">
                  <c:v>0.25221425600000003</c:v>
                </c:pt>
                <c:pt idx="1774">
                  <c:v>0.25179249300000001</c:v>
                </c:pt>
                <c:pt idx="1775">
                  <c:v>0.25137072999999999</c:v>
                </c:pt>
                <c:pt idx="1776">
                  <c:v>0.25094896700000002</c:v>
                </c:pt>
                <c:pt idx="1777">
                  <c:v>0.250527204</c:v>
                </c:pt>
                <c:pt idx="1778">
                  <c:v>0.25010544099999998</c:v>
                </c:pt>
                <c:pt idx="1779">
                  <c:v>0.24968367799999999</c:v>
                </c:pt>
                <c:pt idx="1780">
                  <c:v>0.249261915</c:v>
                </c:pt>
                <c:pt idx="1781">
                  <c:v>0.24884015200000001</c:v>
                </c:pt>
                <c:pt idx="1782">
                  <c:v>0.24841838899999999</c:v>
                </c:pt>
                <c:pt idx="1783">
                  <c:v>0.247996626</c:v>
                </c:pt>
                <c:pt idx="1784">
                  <c:v>0.24757486300000001</c:v>
                </c:pt>
                <c:pt idx="1785">
                  <c:v>0.24715309999999999</c:v>
                </c:pt>
                <c:pt idx="1786">
                  <c:v>0.246731337</c:v>
                </c:pt>
                <c:pt idx="1787">
                  <c:v>0.246309574</c:v>
                </c:pt>
                <c:pt idx="1788">
                  <c:v>0.24588781100000001</c:v>
                </c:pt>
                <c:pt idx="1789">
                  <c:v>0.24546604799999999</c:v>
                </c:pt>
                <c:pt idx="1790">
                  <c:v>0.245044285</c:v>
                </c:pt>
                <c:pt idx="1791">
                  <c:v>0.24462252200000001</c:v>
                </c:pt>
                <c:pt idx="1792">
                  <c:v>0.24420075899999999</c:v>
                </c:pt>
                <c:pt idx="1793">
                  <c:v>0.243778996</c:v>
                </c:pt>
                <c:pt idx="1794">
                  <c:v>0.24335723300000001</c:v>
                </c:pt>
                <c:pt idx="1795">
                  <c:v>0.24293546999999999</c:v>
                </c:pt>
                <c:pt idx="1796">
                  <c:v>0.242513707</c:v>
                </c:pt>
                <c:pt idx="1797">
                  <c:v>0.242091944</c:v>
                </c:pt>
                <c:pt idx="1798">
                  <c:v>0.24167018100000001</c:v>
                </c:pt>
                <c:pt idx="1799">
                  <c:v>0.24124841799999999</c:v>
                </c:pt>
                <c:pt idx="1800">
                  <c:v>0.240826655</c:v>
                </c:pt>
                <c:pt idx="1801">
                  <c:v>0.24040489200000001</c:v>
                </c:pt>
                <c:pt idx="1802">
                  <c:v>0.23998312899999999</c:v>
                </c:pt>
                <c:pt idx="1803">
                  <c:v>0.239561367</c:v>
                </c:pt>
                <c:pt idx="1804">
                  <c:v>0.23913960400000001</c:v>
                </c:pt>
                <c:pt idx="1805">
                  <c:v>0.23871784099999999</c:v>
                </c:pt>
                <c:pt idx="1806">
                  <c:v>0.23829607799999999</c:v>
                </c:pt>
                <c:pt idx="1807">
                  <c:v>0.237874315</c:v>
                </c:pt>
                <c:pt idx="1808">
                  <c:v>0.23745255200000001</c:v>
                </c:pt>
                <c:pt idx="1809">
                  <c:v>0.23703078899999999</c:v>
                </c:pt>
                <c:pt idx="1810">
                  <c:v>0.236609026</c:v>
                </c:pt>
                <c:pt idx="1811">
                  <c:v>0.23618726300000001</c:v>
                </c:pt>
                <c:pt idx="1812">
                  <c:v>0.23576549999999999</c:v>
                </c:pt>
                <c:pt idx="1813">
                  <c:v>0.235343737</c:v>
                </c:pt>
                <c:pt idx="1814">
                  <c:v>0.23492197400000001</c:v>
                </c:pt>
                <c:pt idx="1815">
                  <c:v>0.23450021099999999</c:v>
                </c:pt>
                <c:pt idx="1816">
                  <c:v>0.23407844799999999</c:v>
                </c:pt>
                <c:pt idx="1817">
                  <c:v>0.233656685</c:v>
                </c:pt>
                <c:pt idx="1818">
                  <c:v>0.23323492200000001</c:v>
                </c:pt>
                <c:pt idx="1819">
                  <c:v>0.23281315899999999</c:v>
                </c:pt>
                <c:pt idx="1820">
                  <c:v>0.232391396</c:v>
                </c:pt>
                <c:pt idx="1821">
                  <c:v>0.23196963300000001</c:v>
                </c:pt>
                <c:pt idx="1822">
                  <c:v>0.23154786999999999</c:v>
                </c:pt>
                <c:pt idx="1823">
                  <c:v>0.231126107</c:v>
                </c:pt>
                <c:pt idx="1824">
                  <c:v>0.23070434400000001</c:v>
                </c:pt>
                <c:pt idx="1825">
                  <c:v>0.23028258099999999</c:v>
                </c:pt>
                <c:pt idx="1826">
                  <c:v>0.22986081799999999</c:v>
                </c:pt>
                <c:pt idx="1827">
                  <c:v>0.229439055</c:v>
                </c:pt>
                <c:pt idx="1828">
                  <c:v>0.22901729200000001</c:v>
                </c:pt>
                <c:pt idx="1829">
                  <c:v>0.22859552899999999</c:v>
                </c:pt>
                <c:pt idx="1830">
                  <c:v>0.228173766</c:v>
                </c:pt>
                <c:pt idx="1831">
                  <c:v>0.22775200300000001</c:v>
                </c:pt>
                <c:pt idx="1832">
                  <c:v>0.22733023999999999</c:v>
                </c:pt>
                <c:pt idx="1833">
                  <c:v>0.226908477</c:v>
                </c:pt>
                <c:pt idx="1834">
                  <c:v>0.22648671400000001</c:v>
                </c:pt>
                <c:pt idx="1835">
                  <c:v>0.22606495099999999</c:v>
                </c:pt>
                <c:pt idx="1836">
                  <c:v>0.22564318899999999</c:v>
                </c:pt>
                <c:pt idx="1837">
                  <c:v>0.225221426</c:v>
                </c:pt>
                <c:pt idx="1838">
                  <c:v>0.22479966300000001</c:v>
                </c:pt>
                <c:pt idx="1839">
                  <c:v>0.22437789999999999</c:v>
                </c:pt>
                <c:pt idx="1840">
                  <c:v>0.223956137</c:v>
                </c:pt>
                <c:pt idx="1841">
                  <c:v>0.22353437400000001</c:v>
                </c:pt>
                <c:pt idx="1842">
                  <c:v>0.22311261099999999</c:v>
                </c:pt>
                <c:pt idx="1843">
                  <c:v>0.222690848</c:v>
                </c:pt>
                <c:pt idx="1844">
                  <c:v>0.22226908500000001</c:v>
                </c:pt>
                <c:pt idx="1845">
                  <c:v>0.22184732200000001</c:v>
                </c:pt>
                <c:pt idx="1846">
                  <c:v>0.22142555899999999</c:v>
                </c:pt>
                <c:pt idx="1847">
                  <c:v>0.221003796</c:v>
                </c:pt>
                <c:pt idx="1848">
                  <c:v>0.22058203300000001</c:v>
                </c:pt>
                <c:pt idx="1849">
                  <c:v>0.22016026999999999</c:v>
                </c:pt>
                <c:pt idx="1850">
                  <c:v>0.219738507</c:v>
                </c:pt>
                <c:pt idx="1851">
                  <c:v>0.21931674400000001</c:v>
                </c:pt>
                <c:pt idx="1852">
                  <c:v>0.21889498099999999</c:v>
                </c:pt>
                <c:pt idx="1853">
                  <c:v>0.218473218</c:v>
                </c:pt>
                <c:pt idx="1854">
                  <c:v>0.21805145500000001</c:v>
                </c:pt>
                <c:pt idx="1855">
                  <c:v>0.21762969200000001</c:v>
                </c:pt>
                <c:pt idx="1856">
                  <c:v>0.21720792899999999</c:v>
                </c:pt>
                <c:pt idx="1857">
                  <c:v>0.216786166</c:v>
                </c:pt>
                <c:pt idx="1858">
                  <c:v>0.21636440300000001</c:v>
                </c:pt>
                <c:pt idx="1859">
                  <c:v>0.21594263999999999</c:v>
                </c:pt>
                <c:pt idx="1860">
                  <c:v>0.215520877</c:v>
                </c:pt>
                <c:pt idx="1861">
                  <c:v>0.21509911400000001</c:v>
                </c:pt>
                <c:pt idx="1862">
                  <c:v>0.21467735099999999</c:v>
                </c:pt>
                <c:pt idx="1863">
                  <c:v>0.214255588</c:v>
                </c:pt>
                <c:pt idx="1864">
                  <c:v>0.21383382500000001</c:v>
                </c:pt>
                <c:pt idx="1865">
                  <c:v>0.21341206200000001</c:v>
                </c:pt>
                <c:pt idx="1866">
                  <c:v>0.21299029899999999</c:v>
                </c:pt>
                <c:pt idx="1867">
                  <c:v>0.212568536</c:v>
                </c:pt>
                <c:pt idx="1868">
                  <c:v>0.21214677400000001</c:v>
                </c:pt>
                <c:pt idx="1869">
                  <c:v>0.21172501099999999</c:v>
                </c:pt>
                <c:pt idx="1870">
                  <c:v>0.211303248</c:v>
                </c:pt>
                <c:pt idx="1871">
                  <c:v>0.21088148500000001</c:v>
                </c:pt>
                <c:pt idx="1872">
                  <c:v>0.21045972199999999</c:v>
                </c:pt>
                <c:pt idx="1873">
                  <c:v>0.210037959</c:v>
                </c:pt>
                <c:pt idx="1874">
                  <c:v>0.209616196</c:v>
                </c:pt>
                <c:pt idx="1875">
                  <c:v>0.20919443300000001</c:v>
                </c:pt>
                <c:pt idx="1876">
                  <c:v>0.20877266999999999</c:v>
                </c:pt>
                <c:pt idx="1877">
                  <c:v>0.208350907</c:v>
                </c:pt>
                <c:pt idx="1878">
                  <c:v>0.20792914400000001</c:v>
                </c:pt>
                <c:pt idx="1879">
                  <c:v>0.20750738099999999</c:v>
                </c:pt>
                <c:pt idx="1880">
                  <c:v>0.207085618</c:v>
                </c:pt>
                <c:pt idx="1881">
                  <c:v>0.20666385500000001</c:v>
                </c:pt>
                <c:pt idx="1882">
                  <c:v>0.20624209199999999</c:v>
                </c:pt>
                <c:pt idx="1883">
                  <c:v>0.205820329</c:v>
                </c:pt>
                <c:pt idx="1884">
                  <c:v>0.205398566</c:v>
                </c:pt>
                <c:pt idx="1885">
                  <c:v>0.20497680300000001</c:v>
                </c:pt>
                <c:pt idx="1886">
                  <c:v>0.20455503999999999</c:v>
                </c:pt>
                <c:pt idx="1887">
                  <c:v>0.204133277</c:v>
                </c:pt>
                <c:pt idx="1888">
                  <c:v>0.20371151400000001</c:v>
                </c:pt>
                <c:pt idx="1889">
                  <c:v>0.20328975099999999</c:v>
                </c:pt>
                <c:pt idx="1890">
                  <c:v>0.202867988</c:v>
                </c:pt>
                <c:pt idx="1891">
                  <c:v>0.20244622500000001</c:v>
                </c:pt>
                <c:pt idx="1892">
                  <c:v>0.20202446199999999</c:v>
                </c:pt>
                <c:pt idx="1893">
                  <c:v>0.201602699</c:v>
                </c:pt>
                <c:pt idx="1894">
                  <c:v>0.201180936</c:v>
                </c:pt>
                <c:pt idx="1895">
                  <c:v>0.20075917300000001</c:v>
                </c:pt>
                <c:pt idx="1896">
                  <c:v>0.20033740999999999</c:v>
                </c:pt>
                <c:pt idx="1897">
                  <c:v>0.199915647</c:v>
                </c:pt>
                <c:pt idx="1898">
                  <c:v>0.19949388400000001</c:v>
                </c:pt>
                <c:pt idx="1899">
                  <c:v>0.19907212099999999</c:v>
                </c:pt>
                <c:pt idx="1900">
                  <c:v>0.198650358</c:v>
                </c:pt>
                <c:pt idx="1901">
                  <c:v>0.19822859600000001</c:v>
                </c:pt>
                <c:pt idx="1902">
                  <c:v>0.19780683299999999</c:v>
                </c:pt>
                <c:pt idx="1903">
                  <c:v>0.19738507</c:v>
                </c:pt>
                <c:pt idx="1904">
                  <c:v>0.196963307</c:v>
                </c:pt>
                <c:pt idx="1905">
                  <c:v>0.19654154400000001</c:v>
                </c:pt>
                <c:pt idx="1906">
                  <c:v>0.19611978099999999</c:v>
                </c:pt>
                <c:pt idx="1907">
                  <c:v>0.195698018</c:v>
                </c:pt>
                <c:pt idx="1908">
                  <c:v>0.19527625500000001</c:v>
                </c:pt>
                <c:pt idx="1909">
                  <c:v>0.19485449199999999</c:v>
                </c:pt>
                <c:pt idx="1910">
                  <c:v>0.194432729</c:v>
                </c:pt>
                <c:pt idx="1911">
                  <c:v>0.19401096600000001</c:v>
                </c:pt>
                <c:pt idx="1912">
                  <c:v>0.19358920299999999</c:v>
                </c:pt>
                <c:pt idx="1913">
                  <c:v>0.19316744</c:v>
                </c:pt>
                <c:pt idx="1914">
                  <c:v>0.192745677</c:v>
                </c:pt>
                <c:pt idx="1915">
                  <c:v>0.19232391400000001</c:v>
                </c:pt>
                <c:pt idx="1916">
                  <c:v>0.19190215099999999</c:v>
                </c:pt>
                <c:pt idx="1917">
                  <c:v>0.191480388</c:v>
                </c:pt>
                <c:pt idx="1918">
                  <c:v>0.19105862500000001</c:v>
                </c:pt>
                <c:pt idx="1919">
                  <c:v>0.19063686199999999</c:v>
                </c:pt>
                <c:pt idx="1920">
                  <c:v>0.190215099</c:v>
                </c:pt>
                <c:pt idx="1921">
                  <c:v>0.18979333600000001</c:v>
                </c:pt>
                <c:pt idx="1922">
                  <c:v>0.18937157299999999</c:v>
                </c:pt>
                <c:pt idx="1923">
                  <c:v>0.18894981</c:v>
                </c:pt>
                <c:pt idx="1924">
                  <c:v>0.188528047</c:v>
                </c:pt>
                <c:pt idx="1925">
                  <c:v>0.18810628400000001</c:v>
                </c:pt>
                <c:pt idx="1926">
                  <c:v>0.18768452099999999</c:v>
                </c:pt>
                <c:pt idx="1927">
                  <c:v>0.187262758</c:v>
                </c:pt>
                <c:pt idx="1928">
                  <c:v>0.18684099500000001</c:v>
                </c:pt>
                <c:pt idx="1929">
                  <c:v>0.18641923199999999</c:v>
                </c:pt>
                <c:pt idx="1930">
                  <c:v>0.185997469</c:v>
                </c:pt>
                <c:pt idx="1931">
                  <c:v>0.18557570600000001</c:v>
                </c:pt>
                <c:pt idx="1932">
                  <c:v>0.18515394299999999</c:v>
                </c:pt>
                <c:pt idx="1933">
                  <c:v>0.184732181</c:v>
                </c:pt>
                <c:pt idx="1934">
                  <c:v>0.184310418</c:v>
                </c:pt>
                <c:pt idx="1935">
                  <c:v>0.18388865500000001</c:v>
                </c:pt>
                <c:pt idx="1936">
                  <c:v>0.18346689199999999</c:v>
                </c:pt>
                <c:pt idx="1937">
                  <c:v>0.183045129</c:v>
                </c:pt>
                <c:pt idx="1938">
                  <c:v>0.18262336600000001</c:v>
                </c:pt>
                <c:pt idx="1939">
                  <c:v>0.18220160299999999</c:v>
                </c:pt>
                <c:pt idx="1940">
                  <c:v>0.18177984</c:v>
                </c:pt>
                <c:pt idx="1941">
                  <c:v>0.18135807700000001</c:v>
                </c:pt>
                <c:pt idx="1942">
                  <c:v>0.18093631399999999</c:v>
                </c:pt>
                <c:pt idx="1943">
                  <c:v>0.180514551</c:v>
                </c:pt>
                <c:pt idx="1944">
                  <c:v>0.180092788</c:v>
                </c:pt>
                <c:pt idx="1945">
                  <c:v>0.17967102500000001</c:v>
                </c:pt>
                <c:pt idx="1946">
                  <c:v>0.17924926199999999</c:v>
                </c:pt>
                <c:pt idx="1947">
                  <c:v>0.178827499</c:v>
                </c:pt>
                <c:pt idx="1948">
                  <c:v>0.17840573600000001</c:v>
                </c:pt>
                <c:pt idx="1949">
                  <c:v>0.17798397299999999</c:v>
                </c:pt>
                <c:pt idx="1950">
                  <c:v>0.17756221</c:v>
                </c:pt>
                <c:pt idx="1951">
                  <c:v>0.17714044700000001</c:v>
                </c:pt>
                <c:pt idx="1952">
                  <c:v>0.17671868399999999</c:v>
                </c:pt>
                <c:pt idx="1953">
                  <c:v>0.176296921</c:v>
                </c:pt>
                <c:pt idx="1954">
                  <c:v>0.175875158</c:v>
                </c:pt>
                <c:pt idx="1955">
                  <c:v>0.17545339500000001</c:v>
                </c:pt>
                <c:pt idx="1956">
                  <c:v>0.17503163199999999</c:v>
                </c:pt>
                <c:pt idx="1957">
                  <c:v>0.174609869</c:v>
                </c:pt>
                <c:pt idx="1958">
                  <c:v>0.17418810600000001</c:v>
                </c:pt>
                <c:pt idx="1959">
                  <c:v>0.17376634299999999</c:v>
                </c:pt>
                <c:pt idx="1960">
                  <c:v>0.17334458</c:v>
                </c:pt>
                <c:pt idx="1961">
                  <c:v>0.17292281700000001</c:v>
                </c:pt>
                <c:pt idx="1962">
                  <c:v>0.17250105399999999</c:v>
                </c:pt>
                <c:pt idx="1963">
                  <c:v>0.172079291</c:v>
                </c:pt>
                <c:pt idx="1964">
                  <c:v>0.171657528</c:v>
                </c:pt>
                <c:pt idx="1965">
                  <c:v>0.17123576500000001</c:v>
                </c:pt>
                <c:pt idx="1966">
                  <c:v>0.17081400299999999</c:v>
                </c:pt>
                <c:pt idx="1967">
                  <c:v>0.17039224</c:v>
                </c:pt>
                <c:pt idx="1968">
                  <c:v>0.16997047700000001</c:v>
                </c:pt>
                <c:pt idx="1969">
                  <c:v>0.16954871399999999</c:v>
                </c:pt>
                <c:pt idx="1970">
                  <c:v>0.169126951</c:v>
                </c:pt>
                <c:pt idx="1971">
                  <c:v>0.16870518800000001</c:v>
                </c:pt>
                <c:pt idx="1972">
                  <c:v>0.16828342499999999</c:v>
                </c:pt>
                <c:pt idx="1973">
                  <c:v>0.16786166199999999</c:v>
                </c:pt>
                <c:pt idx="1974">
                  <c:v>0.167439899</c:v>
                </c:pt>
                <c:pt idx="1975">
                  <c:v>0.16701813600000001</c:v>
                </c:pt>
                <c:pt idx="1976">
                  <c:v>0.16659637299999999</c:v>
                </c:pt>
                <c:pt idx="1977">
                  <c:v>0.16617461</c:v>
                </c:pt>
                <c:pt idx="1978">
                  <c:v>0.16575284700000001</c:v>
                </c:pt>
                <c:pt idx="1979">
                  <c:v>0.16533108399999999</c:v>
                </c:pt>
                <c:pt idx="1980">
                  <c:v>0.164909321</c:v>
                </c:pt>
                <c:pt idx="1981">
                  <c:v>0.16448755800000001</c:v>
                </c:pt>
                <c:pt idx="1982">
                  <c:v>0.16406579499999999</c:v>
                </c:pt>
                <c:pt idx="1983">
                  <c:v>0.16364403199999999</c:v>
                </c:pt>
                <c:pt idx="1984">
                  <c:v>0.163222269</c:v>
                </c:pt>
                <c:pt idx="1985">
                  <c:v>0.16280050600000001</c:v>
                </c:pt>
                <c:pt idx="1986">
                  <c:v>0.16237874299999999</c:v>
                </c:pt>
                <c:pt idx="1987">
                  <c:v>0.16195698</c:v>
                </c:pt>
                <c:pt idx="1988">
                  <c:v>0.16153521700000001</c:v>
                </c:pt>
                <c:pt idx="1989">
                  <c:v>0.16111345399999999</c:v>
                </c:pt>
                <c:pt idx="1990">
                  <c:v>0.160691691</c:v>
                </c:pt>
                <c:pt idx="1991">
                  <c:v>0.16026992800000001</c:v>
                </c:pt>
                <c:pt idx="1992">
                  <c:v>0.15984816499999999</c:v>
                </c:pt>
                <c:pt idx="1993">
                  <c:v>0.15942640199999999</c:v>
                </c:pt>
                <c:pt idx="1994">
                  <c:v>0.159004639</c:v>
                </c:pt>
                <c:pt idx="1995">
                  <c:v>0.15858287600000001</c:v>
                </c:pt>
                <c:pt idx="1996">
                  <c:v>0.15816111299999999</c:v>
                </c:pt>
                <c:pt idx="1997">
                  <c:v>0.15773935</c:v>
                </c:pt>
                <c:pt idx="1998">
                  <c:v>0.15731758800000001</c:v>
                </c:pt>
                <c:pt idx="1999">
                  <c:v>0.15689582499999999</c:v>
                </c:pt>
                <c:pt idx="2000">
                  <c:v>0.156474062</c:v>
                </c:pt>
                <c:pt idx="2001">
                  <c:v>0.15605229900000001</c:v>
                </c:pt>
                <c:pt idx="2002">
                  <c:v>0.15563053600000001</c:v>
                </c:pt>
                <c:pt idx="2003">
                  <c:v>0.15520877299999999</c:v>
                </c:pt>
                <c:pt idx="2004">
                  <c:v>0.15478701</c:v>
                </c:pt>
                <c:pt idx="2005">
                  <c:v>0.15436524700000001</c:v>
                </c:pt>
                <c:pt idx="2006">
                  <c:v>0.15394348399999999</c:v>
                </c:pt>
                <c:pt idx="2007">
                  <c:v>0.153521721</c:v>
                </c:pt>
                <c:pt idx="2008">
                  <c:v>0.15309995800000001</c:v>
                </c:pt>
                <c:pt idx="2009">
                  <c:v>0.15267819499999999</c:v>
                </c:pt>
                <c:pt idx="2010">
                  <c:v>0.152256432</c:v>
                </c:pt>
                <c:pt idx="2011">
                  <c:v>0.15183466900000001</c:v>
                </c:pt>
                <c:pt idx="2012">
                  <c:v>0.15141290600000001</c:v>
                </c:pt>
                <c:pt idx="2013">
                  <c:v>0.15099114299999999</c:v>
                </c:pt>
                <c:pt idx="2014">
                  <c:v>0.15056938</c:v>
                </c:pt>
                <c:pt idx="2015">
                  <c:v>0.15014761700000001</c:v>
                </c:pt>
                <c:pt idx="2016">
                  <c:v>0.14972585399999999</c:v>
                </c:pt>
                <c:pt idx="2017">
                  <c:v>0.149304091</c:v>
                </c:pt>
                <c:pt idx="2018">
                  <c:v>0.14888232800000001</c:v>
                </c:pt>
                <c:pt idx="2019">
                  <c:v>0.14846056499999999</c:v>
                </c:pt>
                <c:pt idx="2020">
                  <c:v>0.148038802</c:v>
                </c:pt>
                <c:pt idx="2021">
                  <c:v>0.14761703900000001</c:v>
                </c:pt>
                <c:pt idx="2022">
                  <c:v>0.14719527600000001</c:v>
                </c:pt>
                <c:pt idx="2023">
                  <c:v>0.14677351299999999</c:v>
                </c:pt>
                <c:pt idx="2024">
                  <c:v>0.14635175</c:v>
                </c:pt>
                <c:pt idx="2025">
                  <c:v>0.14592998700000001</c:v>
                </c:pt>
                <c:pt idx="2026">
                  <c:v>0.14550822399999999</c:v>
                </c:pt>
                <c:pt idx="2027">
                  <c:v>0.145086461</c:v>
                </c:pt>
                <c:pt idx="2028">
                  <c:v>0.14466469800000001</c:v>
                </c:pt>
                <c:pt idx="2029">
                  <c:v>0.14424293499999999</c:v>
                </c:pt>
                <c:pt idx="2030">
                  <c:v>0.143821173</c:v>
                </c:pt>
                <c:pt idx="2031">
                  <c:v>0.14339941</c:v>
                </c:pt>
                <c:pt idx="2032">
                  <c:v>0.14297764700000001</c:v>
                </c:pt>
                <c:pt idx="2033">
                  <c:v>0.14255588399999999</c:v>
                </c:pt>
                <c:pt idx="2034">
                  <c:v>0.142134121</c:v>
                </c:pt>
                <c:pt idx="2035">
                  <c:v>0.14171235800000001</c:v>
                </c:pt>
                <c:pt idx="2036">
                  <c:v>0.14129059499999999</c:v>
                </c:pt>
                <c:pt idx="2037">
                  <c:v>0.140868832</c:v>
                </c:pt>
                <c:pt idx="2038">
                  <c:v>0.14044706900000001</c:v>
                </c:pt>
                <c:pt idx="2039">
                  <c:v>0.14002530599999999</c:v>
                </c:pt>
                <c:pt idx="2040">
                  <c:v>0.139603543</c:v>
                </c:pt>
                <c:pt idx="2041">
                  <c:v>0.13918178</c:v>
                </c:pt>
                <c:pt idx="2042">
                  <c:v>0.13876001700000001</c:v>
                </c:pt>
                <c:pt idx="2043">
                  <c:v>0.13833825399999999</c:v>
                </c:pt>
                <c:pt idx="2044">
                  <c:v>0.137916491</c:v>
                </c:pt>
                <c:pt idx="2045">
                  <c:v>0.13749472800000001</c:v>
                </c:pt>
                <c:pt idx="2046">
                  <c:v>0.13707296499999999</c:v>
                </c:pt>
                <c:pt idx="2047">
                  <c:v>0.136651202</c:v>
                </c:pt>
                <c:pt idx="2048">
                  <c:v>0.13622943900000001</c:v>
                </c:pt>
                <c:pt idx="2049">
                  <c:v>0.13580767599999999</c:v>
                </c:pt>
                <c:pt idx="2050">
                  <c:v>0.135385913</c:v>
                </c:pt>
                <c:pt idx="2051">
                  <c:v>0.13496415</c:v>
                </c:pt>
                <c:pt idx="2052">
                  <c:v>0.13454238700000001</c:v>
                </c:pt>
                <c:pt idx="2053">
                  <c:v>0.13412062399999999</c:v>
                </c:pt>
                <c:pt idx="2054">
                  <c:v>0.133698861</c:v>
                </c:pt>
                <c:pt idx="2055">
                  <c:v>0.13327709800000001</c:v>
                </c:pt>
                <c:pt idx="2056">
                  <c:v>0.13285533499999999</c:v>
                </c:pt>
                <c:pt idx="2057">
                  <c:v>0.132433572</c:v>
                </c:pt>
                <c:pt idx="2058">
                  <c:v>0.13201180900000001</c:v>
                </c:pt>
                <c:pt idx="2059">
                  <c:v>0.13159004599999999</c:v>
                </c:pt>
                <c:pt idx="2060">
                  <c:v>0.131168283</c:v>
                </c:pt>
                <c:pt idx="2061">
                  <c:v>0.13074652</c:v>
                </c:pt>
                <c:pt idx="2062">
                  <c:v>0.13032475700000001</c:v>
                </c:pt>
                <c:pt idx="2063">
                  <c:v>0.12990299499999999</c:v>
                </c:pt>
                <c:pt idx="2064">
                  <c:v>0.129481232</c:v>
                </c:pt>
                <c:pt idx="2065">
                  <c:v>0.12905946900000001</c:v>
                </c:pt>
                <c:pt idx="2066">
                  <c:v>0.12863770599999999</c:v>
                </c:pt>
                <c:pt idx="2067">
                  <c:v>0.128215943</c:v>
                </c:pt>
                <c:pt idx="2068">
                  <c:v>0.12779418000000001</c:v>
                </c:pt>
                <c:pt idx="2069">
                  <c:v>0.12737241699999999</c:v>
                </c:pt>
                <c:pt idx="2070">
                  <c:v>0.126950654</c:v>
                </c:pt>
                <c:pt idx="2071">
                  <c:v>0.126528891</c:v>
                </c:pt>
                <c:pt idx="2072">
                  <c:v>0.12610712800000001</c:v>
                </c:pt>
                <c:pt idx="2073">
                  <c:v>0.12568536499999999</c:v>
                </c:pt>
                <c:pt idx="2074">
                  <c:v>0.125263602</c:v>
                </c:pt>
                <c:pt idx="2075">
                  <c:v>0.124841839</c:v>
                </c:pt>
                <c:pt idx="2076">
                  <c:v>0.124420076</c:v>
                </c:pt>
                <c:pt idx="2077">
                  <c:v>0.123998313</c:v>
                </c:pt>
                <c:pt idx="2078">
                  <c:v>0.12357654999999999</c:v>
                </c:pt>
                <c:pt idx="2079">
                  <c:v>0.123154787</c:v>
                </c:pt>
                <c:pt idx="2080">
                  <c:v>0.122733024</c:v>
                </c:pt>
                <c:pt idx="2081">
                  <c:v>0.122311261</c:v>
                </c:pt>
                <c:pt idx="2082">
                  <c:v>0.121889498</c:v>
                </c:pt>
                <c:pt idx="2083">
                  <c:v>0.12146773499999999</c:v>
                </c:pt>
                <c:pt idx="2084">
                  <c:v>0.121045972</c:v>
                </c:pt>
                <c:pt idx="2085">
                  <c:v>0.120624209</c:v>
                </c:pt>
                <c:pt idx="2086">
                  <c:v>0.120202446</c:v>
                </c:pt>
                <c:pt idx="2087">
                  <c:v>0.119780683</c:v>
                </c:pt>
                <c:pt idx="2088">
                  <c:v>0.11935891999999999</c:v>
                </c:pt>
                <c:pt idx="2089">
                  <c:v>0.118937157</c:v>
                </c:pt>
                <c:pt idx="2090">
                  <c:v>0.118515394</c:v>
                </c:pt>
                <c:pt idx="2091">
                  <c:v>0.118093631</c:v>
                </c:pt>
                <c:pt idx="2092">
                  <c:v>0.117671868</c:v>
                </c:pt>
                <c:pt idx="2093">
                  <c:v>0.11725010499999999</c:v>
                </c:pt>
                <c:pt idx="2094">
                  <c:v>0.116828342</c:v>
                </c:pt>
                <c:pt idx="2095">
                  <c:v>0.11640658</c:v>
                </c:pt>
                <c:pt idx="2096">
                  <c:v>0.115984817</c:v>
                </c:pt>
                <c:pt idx="2097">
                  <c:v>0.115563054</c:v>
                </c:pt>
                <c:pt idx="2098">
                  <c:v>0.11514129100000001</c:v>
                </c:pt>
                <c:pt idx="2099">
                  <c:v>0.114719528</c:v>
                </c:pt>
                <c:pt idx="2100">
                  <c:v>0.114297765</c:v>
                </c:pt>
                <c:pt idx="2101">
                  <c:v>0.113876002</c:v>
                </c:pt>
                <c:pt idx="2102">
                  <c:v>0.113454239</c:v>
                </c:pt>
                <c:pt idx="2103">
                  <c:v>0.11303247600000001</c:v>
                </c:pt>
                <c:pt idx="2104">
                  <c:v>0.112610713</c:v>
                </c:pt>
                <c:pt idx="2105">
                  <c:v>0.11218895</c:v>
                </c:pt>
                <c:pt idx="2106">
                  <c:v>0.111767187</c:v>
                </c:pt>
                <c:pt idx="2107">
                  <c:v>0.111345424</c:v>
                </c:pt>
                <c:pt idx="2108">
                  <c:v>0.11092366100000001</c:v>
                </c:pt>
                <c:pt idx="2109">
                  <c:v>0.110501898</c:v>
                </c:pt>
                <c:pt idx="2110">
                  <c:v>0.110080135</c:v>
                </c:pt>
                <c:pt idx="2111">
                  <c:v>0.109658372</c:v>
                </c:pt>
                <c:pt idx="2112">
                  <c:v>0.109236609</c:v>
                </c:pt>
                <c:pt idx="2113">
                  <c:v>0.10881484600000001</c:v>
                </c:pt>
                <c:pt idx="2114">
                  <c:v>0.108393083</c:v>
                </c:pt>
                <c:pt idx="2115">
                  <c:v>0.10797132</c:v>
                </c:pt>
                <c:pt idx="2116">
                  <c:v>0.107549557</c:v>
                </c:pt>
                <c:pt idx="2117">
                  <c:v>0.107127794</c:v>
                </c:pt>
                <c:pt idx="2118">
                  <c:v>0.10670603100000001</c:v>
                </c:pt>
                <c:pt idx="2119">
                  <c:v>0.106284268</c:v>
                </c:pt>
                <c:pt idx="2120">
                  <c:v>0.105862505</c:v>
                </c:pt>
                <c:pt idx="2121">
                  <c:v>0.105440742</c:v>
                </c:pt>
                <c:pt idx="2122">
                  <c:v>0.105018979</c:v>
                </c:pt>
                <c:pt idx="2123">
                  <c:v>0.10459721600000001</c:v>
                </c:pt>
                <c:pt idx="2124">
                  <c:v>0.104175453</c:v>
                </c:pt>
                <c:pt idx="2125">
                  <c:v>0.10375369</c:v>
                </c:pt>
                <c:pt idx="2126">
                  <c:v>0.103331927</c:v>
                </c:pt>
                <c:pt idx="2127">
                  <c:v>0.102910164</c:v>
                </c:pt>
                <c:pt idx="2128">
                  <c:v>0.10248840200000001</c:v>
                </c:pt>
                <c:pt idx="2129">
                  <c:v>0.102066639</c:v>
                </c:pt>
                <c:pt idx="2130">
                  <c:v>0.101644876</c:v>
                </c:pt>
                <c:pt idx="2131">
                  <c:v>0.101223113</c:v>
                </c:pt>
                <c:pt idx="2132">
                  <c:v>0.10080135</c:v>
                </c:pt>
                <c:pt idx="2133">
                  <c:v>0.10037958700000001</c:v>
                </c:pt>
                <c:pt idx="2134">
                  <c:v>9.9957824000000001E-2</c:v>
                </c:pt>
                <c:pt idx="2135">
                  <c:v>9.9536060999999995E-2</c:v>
                </c:pt>
                <c:pt idx="2136">
                  <c:v>9.9114298000000003E-2</c:v>
                </c:pt>
                <c:pt idx="2137">
                  <c:v>9.8692534999999998E-2</c:v>
                </c:pt>
                <c:pt idx="2138">
                  <c:v>9.8270772000000006E-2</c:v>
                </c:pt>
                <c:pt idx="2139">
                  <c:v>9.7849009000000001E-2</c:v>
                </c:pt>
                <c:pt idx="2140">
                  <c:v>9.7427245999999995E-2</c:v>
                </c:pt>
                <c:pt idx="2141">
                  <c:v>9.7005483000000003E-2</c:v>
                </c:pt>
                <c:pt idx="2142">
                  <c:v>9.6583719999999998E-2</c:v>
                </c:pt>
                <c:pt idx="2143">
                  <c:v>9.6161957000000006E-2</c:v>
                </c:pt>
                <c:pt idx="2144">
                  <c:v>9.5740194000000001E-2</c:v>
                </c:pt>
                <c:pt idx="2145">
                  <c:v>9.5318430999999995E-2</c:v>
                </c:pt>
                <c:pt idx="2146">
                  <c:v>9.4896668000000003E-2</c:v>
                </c:pt>
                <c:pt idx="2147">
                  <c:v>9.4474904999999998E-2</c:v>
                </c:pt>
                <c:pt idx="2148">
                  <c:v>9.4053142000000006E-2</c:v>
                </c:pt>
                <c:pt idx="2149">
                  <c:v>9.3631379000000001E-2</c:v>
                </c:pt>
                <c:pt idx="2150">
                  <c:v>9.3209615999999995E-2</c:v>
                </c:pt>
                <c:pt idx="2151">
                  <c:v>9.2787853000000003E-2</c:v>
                </c:pt>
                <c:pt idx="2152">
                  <c:v>9.2366089999999998E-2</c:v>
                </c:pt>
                <c:pt idx="2153">
                  <c:v>9.1944327000000006E-2</c:v>
                </c:pt>
                <c:pt idx="2154">
                  <c:v>9.1522564000000001E-2</c:v>
                </c:pt>
                <c:pt idx="2155">
                  <c:v>9.1100800999999995E-2</c:v>
                </c:pt>
                <c:pt idx="2156">
                  <c:v>9.0679038000000003E-2</c:v>
                </c:pt>
                <c:pt idx="2157">
                  <c:v>9.0257274999999998E-2</c:v>
                </c:pt>
                <c:pt idx="2158">
                  <c:v>8.9835512000000006E-2</c:v>
                </c:pt>
                <c:pt idx="2159">
                  <c:v>8.9413749000000001E-2</c:v>
                </c:pt>
                <c:pt idx="2160">
                  <c:v>8.8991986999999995E-2</c:v>
                </c:pt>
                <c:pt idx="2161">
                  <c:v>8.8570224000000003E-2</c:v>
                </c:pt>
                <c:pt idx="2162">
                  <c:v>8.8148460999999997E-2</c:v>
                </c:pt>
                <c:pt idx="2163">
                  <c:v>8.7726698000000006E-2</c:v>
                </c:pt>
                <c:pt idx="2164">
                  <c:v>8.7304935E-2</c:v>
                </c:pt>
                <c:pt idx="2165">
                  <c:v>8.6883171999999995E-2</c:v>
                </c:pt>
                <c:pt idx="2166">
                  <c:v>8.6461409000000003E-2</c:v>
                </c:pt>
                <c:pt idx="2167">
                  <c:v>8.6039645999999997E-2</c:v>
                </c:pt>
                <c:pt idx="2168">
                  <c:v>8.5617883000000006E-2</c:v>
                </c:pt>
                <c:pt idx="2169">
                  <c:v>8.519612E-2</c:v>
                </c:pt>
                <c:pt idx="2170">
                  <c:v>8.4774356999999995E-2</c:v>
                </c:pt>
                <c:pt idx="2171">
                  <c:v>8.4352594000000003E-2</c:v>
                </c:pt>
                <c:pt idx="2172">
                  <c:v>8.3930830999999997E-2</c:v>
                </c:pt>
                <c:pt idx="2173">
                  <c:v>8.3509068000000006E-2</c:v>
                </c:pt>
                <c:pt idx="2174">
                  <c:v>8.3087305E-2</c:v>
                </c:pt>
                <c:pt idx="2175">
                  <c:v>8.2665541999999995E-2</c:v>
                </c:pt>
                <c:pt idx="2176">
                  <c:v>8.2243779000000003E-2</c:v>
                </c:pt>
                <c:pt idx="2177">
                  <c:v>8.1822015999999997E-2</c:v>
                </c:pt>
                <c:pt idx="2178">
                  <c:v>8.1400253000000006E-2</c:v>
                </c:pt>
                <c:pt idx="2179">
                  <c:v>8.097849E-2</c:v>
                </c:pt>
                <c:pt idx="2180">
                  <c:v>8.0556726999999995E-2</c:v>
                </c:pt>
                <c:pt idx="2181">
                  <c:v>8.0134964000000003E-2</c:v>
                </c:pt>
                <c:pt idx="2182">
                  <c:v>7.9713200999999997E-2</c:v>
                </c:pt>
                <c:pt idx="2183">
                  <c:v>7.9291438000000006E-2</c:v>
                </c:pt>
                <c:pt idx="2184">
                  <c:v>7.8869675E-2</c:v>
                </c:pt>
                <c:pt idx="2185">
                  <c:v>7.8447911999999995E-2</c:v>
                </c:pt>
                <c:pt idx="2186">
                  <c:v>7.8026149000000003E-2</c:v>
                </c:pt>
                <c:pt idx="2187">
                  <c:v>7.7604385999999997E-2</c:v>
                </c:pt>
                <c:pt idx="2188">
                  <c:v>7.7182623000000006E-2</c:v>
                </c:pt>
                <c:pt idx="2189">
                  <c:v>7.676086E-2</c:v>
                </c:pt>
                <c:pt idx="2190">
                  <c:v>7.6339096999999995E-2</c:v>
                </c:pt>
                <c:pt idx="2191">
                  <c:v>7.5917334000000003E-2</c:v>
                </c:pt>
                <c:pt idx="2192">
                  <c:v>7.5495570999999997E-2</c:v>
                </c:pt>
                <c:pt idx="2193">
                  <c:v>7.5073809000000005E-2</c:v>
                </c:pt>
                <c:pt idx="2194">
                  <c:v>7.4652046E-2</c:v>
                </c:pt>
                <c:pt idx="2195">
                  <c:v>7.4230282999999994E-2</c:v>
                </c:pt>
                <c:pt idx="2196">
                  <c:v>7.3808520000000002E-2</c:v>
                </c:pt>
                <c:pt idx="2197">
                  <c:v>7.3386756999999997E-2</c:v>
                </c:pt>
                <c:pt idx="2198">
                  <c:v>7.2964994000000005E-2</c:v>
                </c:pt>
                <c:pt idx="2199">
                  <c:v>7.2543231E-2</c:v>
                </c:pt>
                <c:pt idx="2200">
                  <c:v>7.2121467999999994E-2</c:v>
                </c:pt>
                <c:pt idx="2201">
                  <c:v>7.1699705000000002E-2</c:v>
                </c:pt>
                <c:pt idx="2202">
                  <c:v>7.1277941999999997E-2</c:v>
                </c:pt>
                <c:pt idx="2203">
                  <c:v>7.0856179000000005E-2</c:v>
                </c:pt>
                <c:pt idx="2204">
                  <c:v>7.0434416E-2</c:v>
                </c:pt>
                <c:pt idx="2205">
                  <c:v>7.0012652999999994E-2</c:v>
                </c:pt>
                <c:pt idx="2206">
                  <c:v>6.9590890000000002E-2</c:v>
                </c:pt>
                <c:pt idx="2207">
                  <c:v>6.9169126999999997E-2</c:v>
                </c:pt>
                <c:pt idx="2208">
                  <c:v>6.8747364000000005E-2</c:v>
                </c:pt>
                <c:pt idx="2209">
                  <c:v>6.8325601E-2</c:v>
                </c:pt>
                <c:pt idx="2210">
                  <c:v>6.7903837999999994E-2</c:v>
                </c:pt>
                <c:pt idx="2211">
                  <c:v>6.7482075000000002E-2</c:v>
                </c:pt>
                <c:pt idx="2212">
                  <c:v>6.7060311999999997E-2</c:v>
                </c:pt>
                <c:pt idx="2213">
                  <c:v>6.6638549000000005E-2</c:v>
                </c:pt>
                <c:pt idx="2214">
                  <c:v>6.6216786E-2</c:v>
                </c:pt>
                <c:pt idx="2215">
                  <c:v>6.5795022999999994E-2</c:v>
                </c:pt>
                <c:pt idx="2216">
                  <c:v>6.5373260000000002E-2</c:v>
                </c:pt>
                <c:pt idx="2217">
                  <c:v>6.4951496999999997E-2</c:v>
                </c:pt>
                <c:pt idx="2218">
                  <c:v>6.4529734000000005E-2</c:v>
                </c:pt>
                <c:pt idx="2219">
                  <c:v>6.4107971E-2</c:v>
                </c:pt>
                <c:pt idx="2220">
                  <c:v>6.3686207999999994E-2</c:v>
                </c:pt>
                <c:pt idx="2221">
                  <c:v>6.3264445000000002E-2</c:v>
                </c:pt>
                <c:pt idx="2222">
                  <c:v>6.2842681999999997E-2</c:v>
                </c:pt>
                <c:pt idx="2223">
                  <c:v>6.2420918999999998E-2</c:v>
                </c:pt>
                <c:pt idx="2224">
                  <c:v>6.1999156E-2</c:v>
                </c:pt>
                <c:pt idx="2225">
                  <c:v>6.1577394000000001E-2</c:v>
                </c:pt>
                <c:pt idx="2226">
                  <c:v>6.1155631000000002E-2</c:v>
                </c:pt>
                <c:pt idx="2227">
                  <c:v>6.0733868000000003E-2</c:v>
                </c:pt>
                <c:pt idx="2228">
                  <c:v>6.0312104999999998E-2</c:v>
                </c:pt>
                <c:pt idx="2229">
                  <c:v>5.9890341999999999E-2</c:v>
                </c:pt>
                <c:pt idx="2230">
                  <c:v>5.9468579000000001E-2</c:v>
                </c:pt>
                <c:pt idx="2231">
                  <c:v>5.9046816000000002E-2</c:v>
                </c:pt>
                <c:pt idx="2232">
                  <c:v>5.8625053000000003E-2</c:v>
                </c:pt>
                <c:pt idx="2233">
                  <c:v>5.8203289999999998E-2</c:v>
                </c:pt>
                <c:pt idx="2234">
                  <c:v>5.7781526999999999E-2</c:v>
                </c:pt>
                <c:pt idx="2235">
                  <c:v>5.7359764000000001E-2</c:v>
                </c:pt>
                <c:pt idx="2236">
                  <c:v>5.6938001000000002E-2</c:v>
                </c:pt>
                <c:pt idx="2237">
                  <c:v>5.6516238000000003E-2</c:v>
                </c:pt>
                <c:pt idx="2238">
                  <c:v>5.6094474999999998E-2</c:v>
                </c:pt>
                <c:pt idx="2239">
                  <c:v>5.5672711999999999E-2</c:v>
                </c:pt>
                <c:pt idx="2240">
                  <c:v>5.5250949000000001E-2</c:v>
                </c:pt>
                <c:pt idx="2241">
                  <c:v>5.4829186000000002E-2</c:v>
                </c:pt>
                <c:pt idx="2242">
                  <c:v>5.4407423000000003E-2</c:v>
                </c:pt>
                <c:pt idx="2243">
                  <c:v>5.3985659999999998E-2</c:v>
                </c:pt>
                <c:pt idx="2244">
                  <c:v>5.3563896999999999E-2</c:v>
                </c:pt>
                <c:pt idx="2245">
                  <c:v>5.3142134000000001E-2</c:v>
                </c:pt>
                <c:pt idx="2246">
                  <c:v>5.2720371000000002E-2</c:v>
                </c:pt>
                <c:pt idx="2247">
                  <c:v>5.2298608000000003E-2</c:v>
                </c:pt>
                <c:pt idx="2248">
                  <c:v>5.1876844999999998E-2</c:v>
                </c:pt>
                <c:pt idx="2249">
                  <c:v>5.1455081999999999E-2</c:v>
                </c:pt>
                <c:pt idx="2250">
                  <c:v>5.1033319000000001E-2</c:v>
                </c:pt>
                <c:pt idx="2251">
                  <c:v>5.0611556000000002E-2</c:v>
                </c:pt>
                <c:pt idx="2252">
                  <c:v>5.0189793000000003E-2</c:v>
                </c:pt>
                <c:pt idx="2253">
                  <c:v>4.9768029999999998E-2</c:v>
                </c:pt>
                <c:pt idx="2254">
                  <c:v>4.9346266999999999E-2</c:v>
                </c:pt>
                <c:pt idx="2255">
                  <c:v>4.8924504000000001E-2</c:v>
                </c:pt>
                <c:pt idx="2256">
                  <c:v>4.8502741000000002E-2</c:v>
                </c:pt>
                <c:pt idx="2257">
                  <c:v>4.8080978000000003E-2</c:v>
                </c:pt>
                <c:pt idx="2258">
                  <c:v>4.7659215999999997E-2</c:v>
                </c:pt>
                <c:pt idx="2259">
                  <c:v>4.7237452999999999E-2</c:v>
                </c:pt>
                <c:pt idx="2260">
                  <c:v>4.681569E-2</c:v>
                </c:pt>
                <c:pt idx="2261">
                  <c:v>4.6393927000000001E-2</c:v>
                </c:pt>
                <c:pt idx="2262">
                  <c:v>4.5972164000000003E-2</c:v>
                </c:pt>
                <c:pt idx="2263">
                  <c:v>4.5550400999999997E-2</c:v>
                </c:pt>
                <c:pt idx="2264">
                  <c:v>4.5128637999999999E-2</c:v>
                </c:pt>
                <c:pt idx="2265">
                  <c:v>4.4706875E-2</c:v>
                </c:pt>
                <c:pt idx="2266">
                  <c:v>4.4285112000000001E-2</c:v>
                </c:pt>
                <c:pt idx="2267">
                  <c:v>4.3863349000000003E-2</c:v>
                </c:pt>
                <c:pt idx="2268">
                  <c:v>4.3441585999999997E-2</c:v>
                </c:pt>
                <c:pt idx="2269">
                  <c:v>4.3019822999999999E-2</c:v>
                </c:pt>
                <c:pt idx="2270">
                  <c:v>4.259806E-2</c:v>
                </c:pt>
                <c:pt idx="2271">
                  <c:v>4.2176297000000001E-2</c:v>
                </c:pt>
                <c:pt idx="2272">
                  <c:v>4.1754534000000003E-2</c:v>
                </c:pt>
                <c:pt idx="2273">
                  <c:v>4.1332770999999997E-2</c:v>
                </c:pt>
                <c:pt idx="2274">
                  <c:v>4.0911007999999999E-2</c:v>
                </c:pt>
                <c:pt idx="2275">
                  <c:v>4.0489245E-2</c:v>
                </c:pt>
                <c:pt idx="2276">
                  <c:v>4.0067482000000001E-2</c:v>
                </c:pt>
                <c:pt idx="2277">
                  <c:v>3.9645719000000003E-2</c:v>
                </c:pt>
                <c:pt idx="2278">
                  <c:v>3.9223955999999997E-2</c:v>
                </c:pt>
                <c:pt idx="2279">
                  <c:v>3.8802192999999999E-2</c:v>
                </c:pt>
                <c:pt idx="2280">
                  <c:v>3.838043E-2</c:v>
                </c:pt>
                <c:pt idx="2281">
                  <c:v>3.7958667000000001E-2</c:v>
                </c:pt>
                <c:pt idx="2282">
                  <c:v>3.7536904000000003E-2</c:v>
                </c:pt>
                <c:pt idx="2283">
                  <c:v>3.7115140999999997E-2</c:v>
                </c:pt>
                <c:pt idx="2284">
                  <c:v>3.6693377999999999E-2</c:v>
                </c:pt>
                <c:pt idx="2285">
                  <c:v>3.6271615E-2</c:v>
                </c:pt>
                <c:pt idx="2286">
                  <c:v>3.5849852000000001E-2</c:v>
                </c:pt>
                <c:pt idx="2287">
                  <c:v>3.5428089000000003E-2</c:v>
                </c:pt>
                <c:pt idx="2288">
                  <c:v>3.5006325999999997E-2</c:v>
                </c:pt>
                <c:pt idx="2289">
                  <c:v>3.4584562999999999E-2</c:v>
                </c:pt>
                <c:pt idx="2290">
                  <c:v>3.4162801E-2</c:v>
                </c:pt>
                <c:pt idx="2291">
                  <c:v>3.3741038000000001E-2</c:v>
                </c:pt>
                <c:pt idx="2292">
                  <c:v>3.3319275000000002E-2</c:v>
                </c:pt>
                <c:pt idx="2293">
                  <c:v>3.2897511999999997E-2</c:v>
                </c:pt>
                <c:pt idx="2294">
                  <c:v>3.2475748999999998E-2</c:v>
                </c:pt>
                <c:pt idx="2295">
                  <c:v>3.2053986E-2</c:v>
                </c:pt>
                <c:pt idx="2296">
                  <c:v>3.1632223000000001E-2</c:v>
                </c:pt>
                <c:pt idx="2297">
                  <c:v>3.1210459999999999E-2</c:v>
                </c:pt>
                <c:pt idx="2298">
                  <c:v>3.0788697E-2</c:v>
                </c:pt>
                <c:pt idx="2299">
                  <c:v>3.0366934000000002E-2</c:v>
                </c:pt>
                <c:pt idx="2300">
                  <c:v>2.9945171E-2</c:v>
                </c:pt>
                <c:pt idx="2301">
                  <c:v>2.9523408000000001E-2</c:v>
                </c:pt>
                <c:pt idx="2302">
                  <c:v>2.9101644999999999E-2</c:v>
                </c:pt>
                <c:pt idx="2303">
                  <c:v>2.8679882E-2</c:v>
                </c:pt>
                <c:pt idx="2304">
                  <c:v>2.8258119000000002E-2</c:v>
                </c:pt>
                <c:pt idx="2305">
                  <c:v>2.7836356E-2</c:v>
                </c:pt>
                <c:pt idx="2306">
                  <c:v>2.7414593000000001E-2</c:v>
                </c:pt>
                <c:pt idx="2307">
                  <c:v>2.6992829999999999E-2</c:v>
                </c:pt>
                <c:pt idx="2308">
                  <c:v>2.6571067E-2</c:v>
                </c:pt>
                <c:pt idx="2309">
                  <c:v>2.6149304000000002E-2</c:v>
                </c:pt>
                <c:pt idx="2310">
                  <c:v>2.5727541E-2</c:v>
                </c:pt>
                <c:pt idx="2311">
                  <c:v>2.5305778000000001E-2</c:v>
                </c:pt>
                <c:pt idx="2312">
                  <c:v>2.4884014999999999E-2</c:v>
                </c:pt>
                <c:pt idx="2313">
                  <c:v>2.4462252E-2</c:v>
                </c:pt>
                <c:pt idx="2314">
                  <c:v>2.4040489000000002E-2</c:v>
                </c:pt>
                <c:pt idx="2315">
                  <c:v>2.3618726E-2</c:v>
                </c:pt>
                <c:pt idx="2316">
                  <c:v>2.3196963000000001E-2</c:v>
                </c:pt>
                <c:pt idx="2317">
                  <c:v>2.2775199999999999E-2</c:v>
                </c:pt>
                <c:pt idx="2318">
                  <c:v>2.2353437E-2</c:v>
                </c:pt>
                <c:pt idx="2319">
                  <c:v>2.1931674000000002E-2</c:v>
                </c:pt>
                <c:pt idx="2320">
                  <c:v>2.1509911E-2</c:v>
                </c:pt>
                <c:pt idx="2321">
                  <c:v>2.1088148000000001E-2</c:v>
                </c:pt>
                <c:pt idx="2322">
                  <c:v>2.0666384999999999E-2</c:v>
                </c:pt>
                <c:pt idx="2323">
                  <c:v>2.0244623E-2</c:v>
                </c:pt>
                <c:pt idx="2324">
                  <c:v>1.9822860000000001E-2</c:v>
                </c:pt>
                <c:pt idx="2325">
                  <c:v>1.9401096999999999E-2</c:v>
                </c:pt>
                <c:pt idx="2326">
                  <c:v>1.8979334E-2</c:v>
                </c:pt>
                <c:pt idx="2327">
                  <c:v>1.8557570999999998E-2</c:v>
                </c:pt>
                <c:pt idx="2328">
                  <c:v>1.8135808E-2</c:v>
                </c:pt>
                <c:pt idx="2329">
                  <c:v>1.7714045000000001E-2</c:v>
                </c:pt>
                <c:pt idx="2330">
                  <c:v>1.7292281999999999E-2</c:v>
                </c:pt>
                <c:pt idx="2331">
                  <c:v>1.6870519E-2</c:v>
                </c:pt>
                <c:pt idx="2332">
                  <c:v>1.6448755999999998E-2</c:v>
                </c:pt>
                <c:pt idx="2333">
                  <c:v>1.6026993E-2</c:v>
                </c:pt>
                <c:pt idx="2334">
                  <c:v>1.5605229999999999E-2</c:v>
                </c:pt>
                <c:pt idx="2335">
                  <c:v>1.5183467000000001E-2</c:v>
                </c:pt>
                <c:pt idx="2336">
                  <c:v>1.4761704E-2</c:v>
                </c:pt>
                <c:pt idx="2337">
                  <c:v>1.4339941E-2</c:v>
                </c:pt>
                <c:pt idx="2338">
                  <c:v>1.3918178E-2</c:v>
                </c:pt>
                <c:pt idx="2339">
                  <c:v>1.3496414999999999E-2</c:v>
                </c:pt>
                <c:pt idx="2340">
                  <c:v>1.3074652000000001E-2</c:v>
                </c:pt>
                <c:pt idx="2341">
                  <c:v>1.2652889E-2</c:v>
                </c:pt>
                <c:pt idx="2342">
                  <c:v>1.2231126E-2</c:v>
                </c:pt>
                <c:pt idx="2343">
                  <c:v>1.1809363E-2</c:v>
                </c:pt>
                <c:pt idx="2344">
                  <c:v>1.1387599999999999E-2</c:v>
                </c:pt>
                <c:pt idx="2345">
                  <c:v>1.0965837000000001E-2</c:v>
                </c:pt>
                <c:pt idx="2346">
                  <c:v>1.0544074000000001E-2</c:v>
                </c:pt>
                <c:pt idx="2347">
                  <c:v>1.0122311E-2</c:v>
                </c:pt>
                <c:pt idx="2348">
                  <c:v>9.7005479999999998E-3</c:v>
                </c:pt>
                <c:pt idx="2349">
                  <c:v>9.2787849999999995E-3</c:v>
                </c:pt>
                <c:pt idx="2350">
                  <c:v>8.8570220000000009E-3</c:v>
                </c:pt>
                <c:pt idx="2351">
                  <c:v>8.4352590000000005E-3</c:v>
                </c:pt>
                <c:pt idx="2352">
                  <c:v>8.0134960000000002E-3</c:v>
                </c:pt>
                <c:pt idx="2353">
                  <c:v>7.5917329999999998E-3</c:v>
                </c:pt>
                <c:pt idx="2354">
                  <c:v>7.1699700000000003E-3</c:v>
                </c:pt>
                <c:pt idx="2355">
                  <c:v>6.7482080000000003E-3</c:v>
                </c:pt>
                <c:pt idx="2356">
                  <c:v>6.326445E-3</c:v>
                </c:pt>
                <c:pt idx="2357">
                  <c:v>5.9046819999999996E-3</c:v>
                </c:pt>
                <c:pt idx="2358">
                  <c:v>5.4829190000000002E-3</c:v>
                </c:pt>
                <c:pt idx="2359">
                  <c:v>5.0611559999999998E-3</c:v>
                </c:pt>
                <c:pt idx="2360">
                  <c:v>4.6393930000000003E-3</c:v>
                </c:pt>
                <c:pt idx="2361">
                  <c:v>4.21763E-3</c:v>
                </c:pt>
                <c:pt idx="2362">
                  <c:v>3.7958670000000001E-3</c:v>
                </c:pt>
                <c:pt idx="2363">
                  <c:v>3.3741040000000002E-3</c:v>
                </c:pt>
                <c:pt idx="2364">
                  <c:v>2.9523409999999998E-3</c:v>
                </c:pt>
                <c:pt idx="2365">
                  <c:v>2.5305779999999999E-3</c:v>
                </c:pt>
                <c:pt idx="2366">
                  <c:v>2.108815E-3</c:v>
                </c:pt>
                <c:pt idx="2367">
                  <c:v>1.6870520000000001E-3</c:v>
                </c:pt>
                <c:pt idx="2368">
                  <c:v>1.265289E-3</c:v>
                </c:pt>
                <c:pt idx="2369">
                  <c:v>8.4352600000000004E-4</c:v>
                </c:pt>
                <c:pt idx="2370">
                  <c:v>4.2176300000000002E-4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353-420C-A5FA-9D3E9AE83BB8}"/>
            </c:ext>
          </c:extLst>
        </c:ser>
        <c:ser>
          <c:idx val="1"/>
          <c:order val="1"/>
          <c:tx>
            <c:v>population</c:v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inflow_ccdf!$E$2:$E$2372</c:f>
              <c:numCache>
                <c:formatCode>General</c:formatCode>
                <c:ptCount val="2371"/>
                <c:pt idx="0">
                  <c:v>-6.9238374150000004</c:v>
                </c:pt>
                <c:pt idx="1">
                  <c:v>-6.9238374150000004</c:v>
                </c:pt>
                <c:pt idx="2">
                  <c:v>-6.9238374150000004</c:v>
                </c:pt>
                <c:pt idx="3">
                  <c:v>-6.9238374150000004</c:v>
                </c:pt>
                <c:pt idx="4">
                  <c:v>-6.9238374150000004</c:v>
                </c:pt>
                <c:pt idx="5">
                  <c:v>-6.9238374150000004</c:v>
                </c:pt>
                <c:pt idx="6">
                  <c:v>-6.9238374150000004</c:v>
                </c:pt>
                <c:pt idx="7">
                  <c:v>-6.9238374150000004</c:v>
                </c:pt>
                <c:pt idx="8">
                  <c:v>-6.9238374150000004</c:v>
                </c:pt>
                <c:pt idx="9">
                  <c:v>-6.9238374150000004</c:v>
                </c:pt>
                <c:pt idx="10">
                  <c:v>-6.9238374150000004</c:v>
                </c:pt>
                <c:pt idx="11">
                  <c:v>-6.9238374150000004</c:v>
                </c:pt>
                <c:pt idx="12">
                  <c:v>-6.9238374150000004</c:v>
                </c:pt>
                <c:pt idx="13">
                  <c:v>-6.9238374150000004</c:v>
                </c:pt>
                <c:pt idx="14">
                  <c:v>-6.9238374150000004</c:v>
                </c:pt>
                <c:pt idx="15">
                  <c:v>-6.9238374150000004</c:v>
                </c:pt>
                <c:pt idx="16">
                  <c:v>-6.9238374150000004</c:v>
                </c:pt>
                <c:pt idx="17">
                  <c:v>-6.9238374150000004</c:v>
                </c:pt>
                <c:pt idx="18">
                  <c:v>-6.9238374150000004</c:v>
                </c:pt>
                <c:pt idx="19">
                  <c:v>-6.9238374150000004</c:v>
                </c:pt>
                <c:pt idx="20">
                  <c:v>-6.9238374150000004</c:v>
                </c:pt>
                <c:pt idx="21">
                  <c:v>-6.9238374150000004</c:v>
                </c:pt>
                <c:pt idx="22">
                  <c:v>-6.9238374150000004</c:v>
                </c:pt>
                <c:pt idx="23">
                  <c:v>-6.9238374150000004</c:v>
                </c:pt>
                <c:pt idx="24">
                  <c:v>-6.9238374150000004</c:v>
                </c:pt>
                <c:pt idx="25">
                  <c:v>-6.9238374150000004</c:v>
                </c:pt>
                <c:pt idx="26">
                  <c:v>-6.9238374150000004</c:v>
                </c:pt>
                <c:pt idx="27">
                  <c:v>-6.9238374150000004</c:v>
                </c:pt>
                <c:pt idx="28">
                  <c:v>-6.9238374150000004</c:v>
                </c:pt>
                <c:pt idx="29">
                  <c:v>-6.9238374150000004</c:v>
                </c:pt>
                <c:pt idx="30">
                  <c:v>-6.9238374150000004</c:v>
                </c:pt>
                <c:pt idx="31">
                  <c:v>-6.9238374150000004</c:v>
                </c:pt>
                <c:pt idx="32">
                  <c:v>-6.9238374150000004</c:v>
                </c:pt>
                <c:pt idx="33">
                  <c:v>-6.9238374150000004</c:v>
                </c:pt>
                <c:pt idx="34">
                  <c:v>-6.9238374150000004</c:v>
                </c:pt>
                <c:pt idx="35">
                  <c:v>-6.9238374150000004</c:v>
                </c:pt>
                <c:pt idx="36">
                  <c:v>-6.9238374150000004</c:v>
                </c:pt>
                <c:pt idx="37">
                  <c:v>-6.9238374150000004</c:v>
                </c:pt>
                <c:pt idx="38">
                  <c:v>-6.9238374150000004</c:v>
                </c:pt>
                <c:pt idx="39">
                  <c:v>-6.9238374150000004</c:v>
                </c:pt>
                <c:pt idx="40">
                  <c:v>-6.9238374150000004</c:v>
                </c:pt>
                <c:pt idx="41">
                  <c:v>-6.9238374150000004</c:v>
                </c:pt>
                <c:pt idx="42">
                  <c:v>-6.9238374150000004</c:v>
                </c:pt>
                <c:pt idx="43">
                  <c:v>-6.9238374150000004</c:v>
                </c:pt>
                <c:pt idx="44">
                  <c:v>-6.9238374150000004</c:v>
                </c:pt>
                <c:pt idx="45">
                  <c:v>-6.9238374150000004</c:v>
                </c:pt>
                <c:pt idx="46">
                  <c:v>-6.9238374150000004</c:v>
                </c:pt>
                <c:pt idx="47">
                  <c:v>-6.9238374150000004</c:v>
                </c:pt>
                <c:pt idx="48">
                  <c:v>-6.9238374150000004</c:v>
                </c:pt>
                <c:pt idx="49">
                  <c:v>-6.9238374150000004</c:v>
                </c:pt>
                <c:pt idx="50">
                  <c:v>-6.9238374150000004</c:v>
                </c:pt>
                <c:pt idx="51">
                  <c:v>-6.9238374150000004</c:v>
                </c:pt>
                <c:pt idx="52">
                  <c:v>-6.9238374150000004</c:v>
                </c:pt>
                <c:pt idx="53">
                  <c:v>-6.9238374150000004</c:v>
                </c:pt>
                <c:pt idx="54">
                  <c:v>-6.9238374150000004</c:v>
                </c:pt>
                <c:pt idx="55">
                  <c:v>-6.9238374150000004</c:v>
                </c:pt>
                <c:pt idx="56">
                  <c:v>-6.9238374150000004</c:v>
                </c:pt>
                <c:pt idx="57">
                  <c:v>-6.9238374150000004</c:v>
                </c:pt>
                <c:pt idx="58">
                  <c:v>-6.9238374150000004</c:v>
                </c:pt>
                <c:pt idx="59">
                  <c:v>-6.9238374150000004</c:v>
                </c:pt>
                <c:pt idx="60">
                  <c:v>-6.9238374150000004</c:v>
                </c:pt>
                <c:pt idx="61">
                  <c:v>-6.9238374150000004</c:v>
                </c:pt>
                <c:pt idx="62">
                  <c:v>-6.6950757310000002</c:v>
                </c:pt>
                <c:pt idx="63">
                  <c:v>-6.62280742</c:v>
                </c:pt>
                <c:pt idx="64">
                  <c:v>-6.4868195750000002</c:v>
                </c:pt>
                <c:pt idx="65">
                  <c:v>-6.0465331530000004</c:v>
                </c:pt>
                <c:pt idx="66">
                  <c:v>-5.8824447299999996</c:v>
                </c:pt>
                <c:pt idx="67">
                  <c:v>-5.8824447299999996</c:v>
                </c:pt>
                <c:pt idx="68">
                  <c:v>-5.8446561690000003</c:v>
                </c:pt>
                <c:pt idx="69">
                  <c:v>-5.7477461559999998</c:v>
                </c:pt>
                <c:pt idx="70">
                  <c:v>-5.6933884939999997</c:v>
                </c:pt>
                <c:pt idx="71">
                  <c:v>-5.5988477339999996</c:v>
                </c:pt>
                <c:pt idx="72">
                  <c:v>-5.5783428810000002</c:v>
                </c:pt>
                <c:pt idx="73">
                  <c:v>-5.561329636</c:v>
                </c:pt>
                <c:pt idx="74">
                  <c:v>-5.3967892150000001</c:v>
                </c:pt>
                <c:pt idx="75">
                  <c:v>-5.3556356909999998</c:v>
                </c:pt>
                <c:pt idx="76">
                  <c:v>-5.2162672390000004</c:v>
                </c:pt>
                <c:pt idx="77">
                  <c:v>-5.1756493880000001</c:v>
                </c:pt>
                <c:pt idx="78">
                  <c:v>-5.0725790670000004</c:v>
                </c:pt>
                <c:pt idx="79">
                  <c:v>-4.9944184900000002</c:v>
                </c:pt>
                <c:pt idx="80">
                  <c:v>-4.9326113400000002</c:v>
                </c:pt>
                <c:pt idx="81">
                  <c:v>-4.8374775850000002</c:v>
                </c:pt>
                <c:pt idx="82">
                  <c:v>-4.7371419269999997</c:v>
                </c:pt>
                <c:pt idx="83">
                  <c:v>-4.6883089690000004</c:v>
                </c:pt>
                <c:pt idx="84">
                  <c:v>-4.6833845849999998</c:v>
                </c:pt>
                <c:pt idx="85">
                  <c:v>-4.6758641489999997</c:v>
                </c:pt>
                <c:pt idx="86">
                  <c:v>-4.6057740799999998</c:v>
                </c:pt>
                <c:pt idx="87">
                  <c:v>-4.5893836639999996</c:v>
                </c:pt>
                <c:pt idx="88">
                  <c:v>-4.5853809219999997</c:v>
                </c:pt>
                <c:pt idx="89">
                  <c:v>-4.5850324799999997</c:v>
                </c:pt>
                <c:pt idx="90">
                  <c:v>-4.5558807740000002</c:v>
                </c:pt>
                <c:pt idx="91">
                  <c:v>-4.5346713310000002</c:v>
                </c:pt>
                <c:pt idx="92">
                  <c:v>-4.53206796</c:v>
                </c:pt>
                <c:pt idx="93">
                  <c:v>-4.5276380679999999</c:v>
                </c:pt>
                <c:pt idx="94">
                  <c:v>-4.4892685109999997</c:v>
                </c:pt>
                <c:pt idx="95">
                  <c:v>-4.4845047219999996</c:v>
                </c:pt>
                <c:pt idx="96">
                  <c:v>-4.4720509799999997</c:v>
                </c:pt>
                <c:pt idx="97">
                  <c:v>-4.4654732880000001</c:v>
                </c:pt>
                <c:pt idx="98">
                  <c:v>-4.4452709199999996</c:v>
                </c:pt>
                <c:pt idx="99">
                  <c:v>-4.4119540539999997</c:v>
                </c:pt>
                <c:pt idx="100">
                  <c:v>-4.4095116020000003</c:v>
                </c:pt>
                <c:pt idx="101">
                  <c:v>-4.400090949</c:v>
                </c:pt>
                <c:pt idx="102">
                  <c:v>-4.3976813080000001</c:v>
                </c:pt>
                <c:pt idx="103">
                  <c:v>-4.3974981379999996</c:v>
                </c:pt>
                <c:pt idx="104">
                  <c:v>-4.3835079410000004</c:v>
                </c:pt>
                <c:pt idx="105">
                  <c:v>-4.3797693710000001</c:v>
                </c:pt>
                <c:pt idx="106">
                  <c:v>-4.3753196670000003</c:v>
                </c:pt>
                <c:pt idx="107">
                  <c:v>-4.3736090619999999</c:v>
                </c:pt>
                <c:pt idx="108">
                  <c:v>-4.3663302140000004</c:v>
                </c:pt>
                <c:pt idx="109">
                  <c:v>-4.3656508179999998</c:v>
                </c:pt>
                <c:pt idx="110">
                  <c:v>-4.365502921</c:v>
                </c:pt>
                <c:pt idx="111">
                  <c:v>-4.3651288450000001</c:v>
                </c:pt>
                <c:pt idx="112">
                  <c:v>-4.3615445509999997</c:v>
                </c:pt>
                <c:pt idx="113">
                  <c:v>-4.3603563300000001</c:v>
                </c:pt>
                <c:pt idx="114">
                  <c:v>-4.344053819</c:v>
                </c:pt>
                <c:pt idx="115">
                  <c:v>-4.3429124400000001</c:v>
                </c:pt>
                <c:pt idx="116">
                  <c:v>-4.3383766860000001</c:v>
                </c:pt>
                <c:pt idx="117">
                  <c:v>-4.3316606579999997</c:v>
                </c:pt>
                <c:pt idx="118">
                  <c:v>-4.311056496</c:v>
                </c:pt>
                <c:pt idx="119">
                  <c:v>-4.3089401990000002</c:v>
                </c:pt>
                <c:pt idx="120">
                  <c:v>-4.3060212140000003</c:v>
                </c:pt>
                <c:pt idx="121">
                  <c:v>-4.3057893189999996</c:v>
                </c:pt>
                <c:pt idx="122">
                  <c:v>-4.3054767890000001</c:v>
                </c:pt>
                <c:pt idx="123">
                  <c:v>-4.3048815029999998</c:v>
                </c:pt>
                <c:pt idx="124">
                  <c:v>-4.3016233919999998</c:v>
                </c:pt>
                <c:pt idx="125">
                  <c:v>-4.3016233919999998</c:v>
                </c:pt>
                <c:pt idx="126">
                  <c:v>-4.2995553199999996</c:v>
                </c:pt>
                <c:pt idx="127">
                  <c:v>-4.2944278159999998</c:v>
                </c:pt>
                <c:pt idx="128">
                  <c:v>-4.2833559780000003</c:v>
                </c:pt>
                <c:pt idx="129">
                  <c:v>-4.2813728949999996</c:v>
                </c:pt>
                <c:pt idx="130">
                  <c:v>-4.2813728949999996</c:v>
                </c:pt>
                <c:pt idx="131">
                  <c:v>-4.2706249019999998</c:v>
                </c:pt>
                <c:pt idx="132">
                  <c:v>-4.2696608740000004</c:v>
                </c:pt>
                <c:pt idx="133">
                  <c:v>-4.2658260190000004</c:v>
                </c:pt>
                <c:pt idx="134">
                  <c:v>-4.2601364899999998</c:v>
                </c:pt>
                <c:pt idx="135">
                  <c:v>-4.2591954400000001</c:v>
                </c:pt>
                <c:pt idx="136">
                  <c:v>-4.2582564239999998</c:v>
                </c:pt>
                <c:pt idx="137">
                  <c:v>-4.2563844629999998</c:v>
                </c:pt>
                <c:pt idx="138">
                  <c:v>-4.2554514990000003</c:v>
                </c:pt>
                <c:pt idx="139">
                  <c:v>-4.2545205350000002</c:v>
                </c:pt>
                <c:pt idx="140">
                  <c:v>-4.2526645729999997</c:v>
                </c:pt>
                <c:pt idx="141">
                  <c:v>-4.2517395579999997</c:v>
                </c:pt>
                <c:pt idx="142">
                  <c:v>-4.2514859950000004</c:v>
                </c:pt>
                <c:pt idx="143">
                  <c:v>-4.2508165079999998</c:v>
                </c:pt>
                <c:pt idx="144">
                  <c:v>-4.2498954170000003</c:v>
                </c:pt>
                <c:pt idx="145">
                  <c:v>-4.2480590740000004</c:v>
                </c:pt>
                <c:pt idx="146">
                  <c:v>-4.2444095190000004</c:v>
                </c:pt>
                <c:pt idx="147">
                  <c:v>-4.2435019020000002</c:v>
                </c:pt>
                <c:pt idx="148">
                  <c:v>-4.2416923390000001</c:v>
                </c:pt>
                <c:pt idx="149">
                  <c:v>-4.2372011460000003</c:v>
                </c:pt>
                <c:pt idx="150">
                  <c:v>-4.2363084539999996</c:v>
                </c:pt>
                <c:pt idx="151">
                  <c:v>-4.2363084539999996</c:v>
                </c:pt>
                <c:pt idx="152">
                  <c:v>-4.2292322169999998</c:v>
                </c:pt>
                <c:pt idx="153">
                  <c:v>-4.2257368700000004</c:v>
                </c:pt>
                <c:pt idx="154">
                  <c:v>-4.2257368700000004</c:v>
                </c:pt>
                <c:pt idx="155">
                  <c:v>-4.2222694299999999</c:v>
                </c:pt>
                <c:pt idx="156">
                  <c:v>-4.2214068789999999</c:v>
                </c:pt>
                <c:pt idx="157">
                  <c:v>-4.2205460370000001</c:v>
                </c:pt>
                <c:pt idx="158">
                  <c:v>-4.219686899</c:v>
                </c:pt>
                <c:pt idx="159">
                  <c:v>-4.2188294559999999</c:v>
                </c:pt>
                <c:pt idx="160">
                  <c:v>-4.2162672390000004</c:v>
                </c:pt>
                <c:pt idx="161">
                  <c:v>-4.214567454</c:v>
                </c:pt>
                <c:pt idx="162">
                  <c:v>-4.214567454</c:v>
                </c:pt>
                <c:pt idx="163">
                  <c:v>-4.2128742959999999</c:v>
                </c:pt>
                <c:pt idx="164">
                  <c:v>-4.2103468719999997</c:v>
                </c:pt>
                <c:pt idx="165">
                  <c:v>-4.2053357269999996</c:v>
                </c:pt>
                <c:pt idx="166">
                  <c:v>-4.2045061280000002</c:v>
                </c:pt>
                <c:pt idx="167">
                  <c:v>-4.2036781120000004</c:v>
                </c:pt>
                <c:pt idx="168">
                  <c:v>-4.2036781120000004</c:v>
                </c:pt>
                <c:pt idx="169">
                  <c:v>-4.2028516710000003</c:v>
                </c:pt>
                <c:pt idx="170">
                  <c:v>-4.2020267999999996</c:v>
                </c:pt>
                <c:pt idx="171">
                  <c:v>-4.2003817430000003</c:v>
                </c:pt>
                <c:pt idx="172">
                  <c:v>-4.196296158</c:v>
                </c:pt>
                <c:pt idx="173">
                  <c:v>-4.196296158</c:v>
                </c:pt>
                <c:pt idx="174">
                  <c:v>-4.196296158</c:v>
                </c:pt>
                <c:pt idx="175">
                  <c:v>-4.194672626</c:v>
                </c:pt>
                <c:pt idx="176">
                  <c:v>-4.194672626</c:v>
                </c:pt>
                <c:pt idx="177">
                  <c:v>-4.1930551400000002</c:v>
                </c:pt>
                <c:pt idx="178">
                  <c:v>-4.1902412880000002</c:v>
                </c:pt>
                <c:pt idx="179">
                  <c:v>-4.1882385160000002</c:v>
                </c:pt>
                <c:pt idx="180">
                  <c:v>-4.1874409129999997</c:v>
                </c:pt>
                <c:pt idx="181">
                  <c:v>-4.1858500889999997</c:v>
                </c:pt>
                <c:pt idx="182">
                  <c:v>-4.1850568570000002</c:v>
                </c:pt>
                <c:pt idx="183">
                  <c:v>-4.1849612330000001</c:v>
                </c:pt>
                <c:pt idx="184">
                  <c:v>-4.1811122840000001</c:v>
                </c:pt>
                <c:pt idx="185">
                  <c:v>-4.1803276509999998</c:v>
                </c:pt>
                <c:pt idx="186">
                  <c:v>-4.1795444320000001</c:v>
                </c:pt>
                <c:pt idx="187">
                  <c:v>-4.1791881039999996</c:v>
                </c:pt>
                <c:pt idx="188">
                  <c:v>-4.16948908</c:v>
                </c:pt>
                <c:pt idx="189">
                  <c:v>-4.16948908</c:v>
                </c:pt>
                <c:pt idx="190">
                  <c:v>-4.1687251490000001</c:v>
                </c:pt>
                <c:pt idx="191">
                  <c:v>-4.1679625600000003</c:v>
                </c:pt>
                <c:pt idx="192">
                  <c:v>-4.1679625600000003</c:v>
                </c:pt>
                <c:pt idx="193">
                  <c:v>-4.1679625600000003</c:v>
                </c:pt>
                <c:pt idx="194">
                  <c:v>-4.1656827930000002</c:v>
                </c:pt>
                <c:pt idx="195">
                  <c:v>-4.164925523</c:v>
                </c:pt>
                <c:pt idx="196">
                  <c:v>-4.1641695710000004</c:v>
                </c:pt>
                <c:pt idx="197">
                  <c:v>-4.162661602</c:v>
                </c:pt>
                <c:pt idx="198">
                  <c:v>-4.1619095770000003</c:v>
                </c:pt>
                <c:pt idx="199">
                  <c:v>-4.1611588519999998</c:v>
                </c:pt>
                <c:pt idx="200">
                  <c:v>-4.1604094219999999</c:v>
                </c:pt>
                <c:pt idx="201">
                  <c:v>-4.1596612830000002</c:v>
                </c:pt>
                <c:pt idx="202">
                  <c:v>-4.158168861</c:v>
                </c:pt>
                <c:pt idx="203">
                  <c:v>-4.1559397990000004</c:v>
                </c:pt>
                <c:pt idx="204">
                  <c:v>-4.1559397990000004</c:v>
                </c:pt>
                <c:pt idx="205">
                  <c:v>-4.1551993139999999</c:v>
                </c:pt>
                <c:pt idx="206">
                  <c:v>-4.1537221210000004</c:v>
                </c:pt>
                <c:pt idx="207">
                  <c:v>-4.1522499350000004</c:v>
                </c:pt>
                <c:pt idx="208">
                  <c:v>-4.1515157089999999</c:v>
                </c:pt>
                <c:pt idx="209">
                  <c:v>-4.1507827219999998</c:v>
                </c:pt>
                <c:pt idx="210">
                  <c:v>-4.1456861649999999</c:v>
                </c:pt>
                <c:pt idx="211">
                  <c:v>-4.1449629430000003</c:v>
                </c:pt>
                <c:pt idx="212">
                  <c:v>-4.144240924</c:v>
                </c:pt>
                <c:pt idx="213">
                  <c:v>-4.1435201030000002</c:v>
                </c:pt>
                <c:pt idx="214">
                  <c:v>-4.1428004769999998</c:v>
                </c:pt>
                <c:pt idx="215">
                  <c:v>-4.139933836</c:v>
                </c:pt>
                <c:pt idx="216">
                  <c:v>-4.1392201230000003</c:v>
                </c:pt>
                <c:pt idx="217">
                  <c:v>-4.1385075799999997</c:v>
                </c:pt>
                <c:pt idx="218">
                  <c:v>-4.1370859930000004</c:v>
                </c:pt>
                <c:pt idx="219">
                  <c:v>-4.136376941</c:v>
                </c:pt>
                <c:pt idx="220">
                  <c:v>-4.1349622999999998</c:v>
                </c:pt>
                <c:pt idx="221">
                  <c:v>-4.1349622999999998</c:v>
                </c:pt>
                <c:pt idx="222">
                  <c:v>-4.1335522510000002</c:v>
                </c:pt>
                <c:pt idx="223">
                  <c:v>-4.1335522510000002</c:v>
                </c:pt>
                <c:pt idx="224">
                  <c:v>-4.1328489399999997</c:v>
                </c:pt>
                <c:pt idx="225">
                  <c:v>-4.1328489399999997</c:v>
                </c:pt>
                <c:pt idx="226">
                  <c:v>-4.132146766</c:v>
                </c:pt>
                <c:pt idx="227">
                  <c:v>-4.1314457259999999</c:v>
                </c:pt>
                <c:pt idx="228">
                  <c:v>-4.130745815</c:v>
                </c:pt>
                <c:pt idx="229">
                  <c:v>-4.1300470310000001</c:v>
                </c:pt>
                <c:pt idx="230">
                  <c:v>-4.1279573980000004</c:v>
                </c:pt>
                <c:pt idx="231">
                  <c:v>-4.1279472930000001</c:v>
                </c:pt>
                <c:pt idx="232">
                  <c:v>-4.1272630819999998</c:v>
                </c:pt>
                <c:pt idx="233">
                  <c:v>-4.1258777719999999</c:v>
                </c:pt>
                <c:pt idx="234">
                  <c:v>-4.1224337049999997</c:v>
                </c:pt>
                <c:pt idx="235">
                  <c:v>-4.1224337049999997</c:v>
                </c:pt>
                <c:pt idx="236">
                  <c:v>-4.1210636899999997</c:v>
                </c:pt>
                <c:pt idx="237">
                  <c:v>-4.1203802999999999</c:v>
                </c:pt>
                <c:pt idx="238">
                  <c:v>-4.1203802999999999</c:v>
                </c:pt>
                <c:pt idx="239">
                  <c:v>-4.119697983</c:v>
                </c:pt>
                <c:pt idx="240">
                  <c:v>-4.1183365570000001</c:v>
                </c:pt>
                <c:pt idx="241">
                  <c:v>-4.1183365570000001</c:v>
                </c:pt>
                <c:pt idx="242">
                  <c:v>-4.1176574410000004</c:v>
                </c:pt>
                <c:pt idx="243">
                  <c:v>-4.1176574410000004</c:v>
                </c:pt>
                <c:pt idx="244">
                  <c:v>-4.1176574410000004</c:v>
                </c:pt>
                <c:pt idx="245">
                  <c:v>-4.1169793859999997</c:v>
                </c:pt>
                <c:pt idx="246">
                  <c:v>-4.1169793859999997</c:v>
                </c:pt>
                <c:pt idx="247">
                  <c:v>-4.1166072900000001</c:v>
                </c:pt>
                <c:pt idx="248">
                  <c:v>-4.1163023870000002</c:v>
                </c:pt>
                <c:pt idx="249">
                  <c:v>-4.115626443</c:v>
                </c:pt>
                <c:pt idx="250">
                  <c:v>-4.115626443</c:v>
                </c:pt>
                <c:pt idx="251">
                  <c:v>-4.115626443</c:v>
                </c:pt>
                <c:pt idx="252">
                  <c:v>-4.1142777009999998</c:v>
                </c:pt>
                <c:pt idx="253">
                  <c:v>-4.1142777009999998</c:v>
                </c:pt>
                <c:pt idx="254">
                  <c:v>-4.1142777009999998</c:v>
                </c:pt>
                <c:pt idx="255">
                  <c:v>-4.1136048970000001</c:v>
                </c:pt>
                <c:pt idx="256">
                  <c:v>-4.1115927189999999</c:v>
                </c:pt>
                <c:pt idx="257">
                  <c:v>-4.1095898200000001</c:v>
                </c:pt>
                <c:pt idx="258">
                  <c:v>-4.1082596669999996</c:v>
                </c:pt>
                <c:pt idx="259">
                  <c:v>-4.106272046</c:v>
                </c:pt>
                <c:pt idx="260">
                  <c:v>-4.1056115220000002</c:v>
                </c:pt>
                <c:pt idx="261">
                  <c:v>-4.1051127669999996</c:v>
                </c:pt>
                <c:pt idx="262">
                  <c:v>-4.1042934799999999</c:v>
                </c:pt>
                <c:pt idx="263">
                  <c:v>-4.1023238869999998</c:v>
                </c:pt>
                <c:pt idx="264">
                  <c:v>-4.1016693359999996</c:v>
                </c:pt>
                <c:pt idx="265">
                  <c:v>-4.1016693359999996</c:v>
                </c:pt>
                <c:pt idx="266">
                  <c:v>-4.1010157700000001</c:v>
                </c:pt>
                <c:pt idx="267">
                  <c:v>-4.0984112980000003</c:v>
                </c:pt>
                <c:pt idx="268">
                  <c:v>-4.0984112980000003</c:v>
                </c:pt>
                <c:pt idx="269">
                  <c:v>-4.096468142</c:v>
                </c:pt>
                <c:pt idx="270">
                  <c:v>-4.0958223509999998</c:v>
                </c:pt>
                <c:pt idx="271">
                  <c:v>-4.0944218890000004</c:v>
                </c:pt>
                <c:pt idx="272">
                  <c:v>-4.0932487469999996</c:v>
                </c:pt>
                <c:pt idx="273">
                  <c:v>-4.0919676410000001</c:v>
                </c:pt>
                <c:pt idx="274">
                  <c:v>-4.0919676410000001</c:v>
                </c:pt>
                <c:pt idx="275">
                  <c:v>-4.0913285029999997</c:v>
                </c:pt>
                <c:pt idx="276">
                  <c:v>-4.0906903039999998</c:v>
                </c:pt>
                <c:pt idx="277">
                  <c:v>-4.0906903039999998</c:v>
                </c:pt>
                <c:pt idx="278">
                  <c:v>-4.0906903039999998</c:v>
                </c:pt>
                <c:pt idx="279">
                  <c:v>-4.0887813140000002</c:v>
                </c:pt>
                <c:pt idx="280">
                  <c:v>-4.0875133000000003</c:v>
                </c:pt>
                <c:pt idx="281">
                  <c:v>-4.0873136749999999</c:v>
                </c:pt>
                <c:pt idx="282">
                  <c:v>-4.086880678</c:v>
                </c:pt>
                <c:pt idx="283">
                  <c:v>-4.0862489770000003</c:v>
                </c:pt>
                <c:pt idx="284">
                  <c:v>-4.0856181940000003</c:v>
                </c:pt>
                <c:pt idx="285">
                  <c:v>-4.0848364610000001</c:v>
                </c:pt>
                <c:pt idx="286">
                  <c:v>-4.0843593680000003</c:v>
                </c:pt>
                <c:pt idx="287">
                  <c:v>-4.0818526110000004</c:v>
                </c:pt>
                <c:pt idx="288">
                  <c:v>-4.0818526110000004</c:v>
                </c:pt>
                <c:pt idx="289">
                  <c:v>-4.0814277780000001</c:v>
                </c:pt>
                <c:pt idx="290">
                  <c:v>-4.0812281759999998</c:v>
                </c:pt>
                <c:pt idx="291">
                  <c:v>-4.0793602399999997</c:v>
                </c:pt>
                <c:pt idx="292">
                  <c:v>-4.078119397</c:v>
                </c:pt>
                <c:pt idx="293">
                  <c:v>-4.0768820899999998</c:v>
                </c:pt>
                <c:pt idx="294">
                  <c:v>-4.0768820899999998</c:v>
                </c:pt>
                <c:pt idx="295">
                  <c:v>-4.0768820899999998</c:v>
                </c:pt>
                <c:pt idx="296">
                  <c:v>-4.0756482979999999</c:v>
                </c:pt>
                <c:pt idx="297">
                  <c:v>-4.0750327139999998</c:v>
                </c:pt>
                <c:pt idx="298">
                  <c:v>-4.0744180019999998</c:v>
                </c:pt>
                <c:pt idx="299">
                  <c:v>-4.0725790670000004</c:v>
                </c:pt>
                <c:pt idx="300">
                  <c:v>-4.0725790670000004</c:v>
                </c:pt>
                <c:pt idx="301">
                  <c:v>-4.0725790670000004</c:v>
                </c:pt>
                <c:pt idx="302">
                  <c:v>-4.0719678149999998</c:v>
                </c:pt>
                <c:pt idx="303">
                  <c:v>-4.0719678149999998</c:v>
                </c:pt>
                <c:pt idx="304">
                  <c:v>-4.0717096870000002</c:v>
                </c:pt>
                <c:pt idx="305">
                  <c:v>-4.0707478860000004</c:v>
                </c:pt>
                <c:pt idx="306">
                  <c:v>-4.0701392040000002</c:v>
                </c:pt>
                <c:pt idx="307">
                  <c:v>-4.0701392040000002</c:v>
                </c:pt>
                <c:pt idx="308">
                  <c:v>-4.0701392040000002</c:v>
                </c:pt>
                <c:pt idx="309">
                  <c:v>-4.0689243929999996</c:v>
                </c:pt>
                <c:pt idx="310">
                  <c:v>-4.0689243929999996</c:v>
                </c:pt>
                <c:pt idx="311">
                  <c:v>-4.0683182599999999</c:v>
                </c:pt>
                <c:pt idx="312">
                  <c:v>-4.0677129709999997</c:v>
                </c:pt>
                <c:pt idx="313">
                  <c:v>-4.0677129709999997</c:v>
                </c:pt>
                <c:pt idx="314">
                  <c:v>-4.065300218</c:v>
                </c:pt>
                <c:pt idx="315">
                  <c:v>-4.0646991180000001</c:v>
                </c:pt>
                <c:pt idx="316">
                  <c:v>-4.0646991180000001</c:v>
                </c:pt>
                <c:pt idx="317">
                  <c:v>-4.0643358239999996</c:v>
                </c:pt>
                <c:pt idx="318">
                  <c:v>-4.0634166929999997</c:v>
                </c:pt>
                <c:pt idx="319">
                  <c:v>-4.0617060360000004</c:v>
                </c:pt>
                <c:pt idx="320">
                  <c:v>-4.0611098869999998</c:v>
                </c:pt>
                <c:pt idx="321">
                  <c:v>-4.0611098869999998</c:v>
                </c:pt>
                <c:pt idx="322">
                  <c:v>-4.0605145550000001</c:v>
                </c:pt>
                <c:pt idx="323">
                  <c:v>-4.0605145550000001</c:v>
                </c:pt>
                <c:pt idx="324">
                  <c:v>-4.0599200379999996</c:v>
                </c:pt>
                <c:pt idx="325">
                  <c:v>-4.0599200379999996</c:v>
                </c:pt>
                <c:pt idx="326">
                  <c:v>-4.0593263339999996</c:v>
                </c:pt>
                <c:pt idx="327">
                  <c:v>-4.0587334410000002</c:v>
                </c:pt>
                <c:pt idx="328">
                  <c:v>-4.0587334410000002</c:v>
                </c:pt>
                <c:pt idx="329">
                  <c:v>-4.0575500760000001</c:v>
                </c:pt>
                <c:pt idx="330">
                  <c:v>-4.0563699279999996</c:v>
                </c:pt>
                <c:pt idx="331">
                  <c:v>-4.0551929769999999</c:v>
                </c:pt>
                <c:pt idx="332">
                  <c:v>-4.0551929769999999</c:v>
                </c:pt>
                <c:pt idx="333">
                  <c:v>-4.0534335099999996</c:v>
                </c:pt>
                <c:pt idx="334">
                  <c:v>-4.0534335099999996</c:v>
                </c:pt>
                <c:pt idx="335">
                  <c:v>-4.0529642130000001</c:v>
                </c:pt>
                <c:pt idx="336">
                  <c:v>-4.0516811429999997</c:v>
                </c:pt>
                <c:pt idx="337">
                  <c:v>-4.0510985880000003</c:v>
                </c:pt>
                <c:pt idx="338">
                  <c:v>-4.0510985880000003</c:v>
                </c:pt>
                <c:pt idx="339">
                  <c:v>-4.0510985880000003</c:v>
                </c:pt>
                <c:pt idx="340">
                  <c:v>-4.0505168139999999</c:v>
                </c:pt>
                <c:pt idx="341">
                  <c:v>-4.0505168139999999</c:v>
                </c:pt>
                <c:pt idx="342">
                  <c:v>-4.0499358179999998</c:v>
                </c:pt>
                <c:pt idx="343">
                  <c:v>-4.0481974779999996</c:v>
                </c:pt>
                <c:pt idx="344">
                  <c:v>-4.0476195749999997</c:v>
                </c:pt>
                <c:pt idx="345">
                  <c:v>-4.0476195749999997</c:v>
                </c:pt>
                <c:pt idx="346">
                  <c:v>-4.0476195749999997</c:v>
                </c:pt>
                <c:pt idx="347">
                  <c:v>-4.0464660700000001</c:v>
                </c:pt>
                <c:pt idx="348">
                  <c:v>-4.045150971</c:v>
                </c:pt>
                <c:pt idx="349">
                  <c:v>-4.0447415360000001</c:v>
                </c:pt>
                <c:pt idx="350">
                  <c:v>-4.0447415360000001</c:v>
                </c:pt>
                <c:pt idx="351">
                  <c:v>-4.0435956400000004</c:v>
                </c:pt>
                <c:pt idx="352">
                  <c:v>-4.0424527589999997</c:v>
                </c:pt>
                <c:pt idx="353">
                  <c:v>-4.0418824439999996</c:v>
                </c:pt>
                <c:pt idx="354">
                  <c:v>-4.0407440570000004</c:v>
                </c:pt>
                <c:pt idx="355">
                  <c:v>-4.0396086459999996</c:v>
                </c:pt>
                <c:pt idx="356">
                  <c:v>-4.039042051</c:v>
                </c:pt>
                <c:pt idx="357">
                  <c:v>-4.039042051</c:v>
                </c:pt>
                <c:pt idx="358">
                  <c:v>-4.039042051</c:v>
                </c:pt>
                <c:pt idx="359">
                  <c:v>-4.0384761950000003</c:v>
                </c:pt>
                <c:pt idx="360">
                  <c:v>-4.0384761950000003</c:v>
                </c:pt>
                <c:pt idx="361">
                  <c:v>-4.0384761950000003</c:v>
                </c:pt>
                <c:pt idx="362">
                  <c:v>-4.0379110760000003</c:v>
                </c:pt>
                <c:pt idx="363">
                  <c:v>-4.0379110760000003</c:v>
                </c:pt>
                <c:pt idx="364">
                  <c:v>-4.0373466899999997</c:v>
                </c:pt>
                <c:pt idx="365">
                  <c:v>-4.0367830370000002</c:v>
                </c:pt>
                <c:pt idx="366">
                  <c:v>-4.0367830370000002</c:v>
                </c:pt>
                <c:pt idx="367">
                  <c:v>-4.0362201149999999</c:v>
                </c:pt>
                <c:pt idx="368">
                  <c:v>-4.0362201149999999</c:v>
                </c:pt>
                <c:pt idx="369">
                  <c:v>-4.0356579220000004</c:v>
                </c:pt>
                <c:pt idx="370">
                  <c:v>-4.0356579220000004</c:v>
                </c:pt>
                <c:pt idx="371">
                  <c:v>-4.035132248</c:v>
                </c:pt>
                <c:pt idx="372">
                  <c:v>-4.0345357130000004</c:v>
                </c:pt>
                <c:pt idx="373">
                  <c:v>-4.0334163969999999</c:v>
                </c:pt>
                <c:pt idx="374">
                  <c:v>-4.0328578180000001</c:v>
                </c:pt>
                <c:pt idx="375">
                  <c:v>-4.0328578180000001</c:v>
                </c:pt>
                <c:pt idx="376">
                  <c:v>-4.0322999580000003</c:v>
                </c:pt>
                <c:pt idx="377">
                  <c:v>-4.0322999580000003</c:v>
                </c:pt>
                <c:pt idx="378">
                  <c:v>-4.0322999580000003</c:v>
                </c:pt>
                <c:pt idx="379">
                  <c:v>-4.0311863819999996</c:v>
                </c:pt>
                <c:pt idx="380">
                  <c:v>-4.0295213529999998</c:v>
                </c:pt>
                <c:pt idx="381">
                  <c:v>-4.0295213529999998</c:v>
                </c:pt>
                <c:pt idx="382">
                  <c:v>-4.0289677590000004</c:v>
                </c:pt>
                <c:pt idx="383">
                  <c:v>-4.0284148689999997</c:v>
                </c:pt>
                <c:pt idx="384">
                  <c:v>-4.0273111979999996</c:v>
                </c:pt>
                <c:pt idx="385">
                  <c:v>-4.0273111979999996</c:v>
                </c:pt>
                <c:pt idx="386">
                  <c:v>-4.0273111979999996</c:v>
                </c:pt>
                <c:pt idx="387">
                  <c:v>-4.0256609320000001</c:v>
                </c:pt>
                <c:pt idx="388">
                  <c:v>-4.0240169129999996</c:v>
                </c:pt>
                <c:pt idx="389">
                  <c:v>-4.0234702870000003</c:v>
                </c:pt>
                <c:pt idx="390">
                  <c:v>-4.0234702870000003</c:v>
                </c:pt>
                <c:pt idx="391">
                  <c:v>-4.0234702870000003</c:v>
                </c:pt>
                <c:pt idx="392">
                  <c:v>-4.0234702870000003</c:v>
                </c:pt>
                <c:pt idx="393">
                  <c:v>-4.0234702870000003</c:v>
                </c:pt>
                <c:pt idx="394">
                  <c:v>-4.0234702870000003</c:v>
                </c:pt>
                <c:pt idx="395">
                  <c:v>-4.0231367699999998</c:v>
                </c:pt>
                <c:pt idx="396">
                  <c:v>-4.0223790939999997</c:v>
                </c:pt>
                <c:pt idx="397">
                  <c:v>-4.021834524</c:v>
                </c:pt>
                <c:pt idx="398">
                  <c:v>-4.021834524</c:v>
                </c:pt>
                <c:pt idx="399">
                  <c:v>-4.0212906359999998</c:v>
                </c:pt>
                <c:pt idx="400">
                  <c:v>-4.0202048990000003</c:v>
                </c:pt>
                <c:pt idx="401">
                  <c:v>-4.0191218700000002</c:v>
                </c:pt>
                <c:pt idx="402">
                  <c:v>-4.0185813670000003</c:v>
                </c:pt>
                <c:pt idx="403">
                  <c:v>-4.0183484580000002</c:v>
                </c:pt>
                <c:pt idx="404">
                  <c:v>-4.0173768120000002</c:v>
                </c:pt>
                <c:pt idx="405">
                  <c:v>-4.0169638809999997</c:v>
                </c:pt>
                <c:pt idx="406">
                  <c:v>-4.0169638809999997</c:v>
                </c:pt>
                <c:pt idx="407">
                  <c:v>-4.0164260550000002</c:v>
                </c:pt>
                <c:pt idx="408">
                  <c:v>-4.0163129130000002</c:v>
                </c:pt>
                <c:pt idx="409">
                  <c:v>-4.015352397</c:v>
                </c:pt>
                <c:pt idx="410">
                  <c:v>-4.015352397</c:v>
                </c:pt>
                <c:pt idx="411">
                  <c:v>-4.015352397</c:v>
                </c:pt>
                <c:pt idx="412">
                  <c:v>-4.014816561</c:v>
                </c:pt>
                <c:pt idx="413">
                  <c:v>-4.014816561</c:v>
                </c:pt>
                <c:pt idx="414">
                  <c:v>-4.0146908400000001</c:v>
                </c:pt>
                <c:pt idx="415">
                  <c:v>-4.0132130110000004</c:v>
                </c:pt>
                <c:pt idx="416">
                  <c:v>-4.0132130110000004</c:v>
                </c:pt>
                <c:pt idx="417">
                  <c:v>-4.0126798069999996</c:v>
                </c:pt>
                <c:pt idx="418">
                  <c:v>-4.0121472569999996</c:v>
                </c:pt>
                <c:pt idx="419">
                  <c:v>-4.0116153590000003</c:v>
                </c:pt>
                <c:pt idx="420">
                  <c:v>-4.0108824790000002</c:v>
                </c:pt>
                <c:pt idx="421">
                  <c:v>-4.0100235629999998</c:v>
                </c:pt>
                <c:pt idx="422">
                  <c:v>-4.0094942580000001</c:v>
                </c:pt>
                <c:pt idx="423">
                  <c:v>-4.0089655979999996</c:v>
                </c:pt>
                <c:pt idx="424">
                  <c:v>-4.0084375799999998</c:v>
                </c:pt>
                <c:pt idx="425">
                  <c:v>-4.0079102039999999</c:v>
                </c:pt>
                <c:pt idx="426">
                  <c:v>-4.0079102039999999</c:v>
                </c:pt>
                <c:pt idx="427">
                  <c:v>-4.0079102039999999</c:v>
                </c:pt>
                <c:pt idx="428">
                  <c:v>-4.0079102039999999</c:v>
                </c:pt>
                <c:pt idx="429">
                  <c:v>-4.0073845559999999</c:v>
                </c:pt>
                <c:pt idx="430">
                  <c:v>-4.0068573680000004</c:v>
                </c:pt>
                <c:pt idx="431">
                  <c:v>-4.0067801310000002</c:v>
                </c:pt>
                <c:pt idx="432">
                  <c:v>-4.0063319059999998</c:v>
                </c:pt>
                <c:pt idx="433">
                  <c:v>-4.0063319059999998</c:v>
                </c:pt>
                <c:pt idx="434">
                  <c:v>-4.0057557660000001</c:v>
                </c:pt>
                <c:pt idx="435">
                  <c:v>-4.004759323</c:v>
                </c:pt>
                <c:pt idx="436">
                  <c:v>-4.0042363920000001</c:v>
                </c:pt>
                <c:pt idx="437">
                  <c:v>-4.0031924139999999</c:v>
                </c:pt>
                <c:pt idx="438">
                  <c:v>-4.0031924139999999</c:v>
                </c:pt>
                <c:pt idx="439">
                  <c:v>-4.0026713650000003</c:v>
                </c:pt>
                <c:pt idx="440">
                  <c:v>-4.0026713650000003</c:v>
                </c:pt>
                <c:pt idx="441">
                  <c:v>-4.0021509399999999</c:v>
                </c:pt>
                <c:pt idx="442">
                  <c:v>-4.0016311379999996</c:v>
                </c:pt>
                <c:pt idx="443">
                  <c:v>-4.001111957</c:v>
                </c:pt>
                <c:pt idx="444">
                  <c:v>-4.0000754550000002</c:v>
                </c:pt>
                <c:pt idx="445">
                  <c:v>-3.999558129</c:v>
                </c:pt>
                <c:pt idx="446">
                  <c:v>-3.999558129</c:v>
                </c:pt>
                <c:pt idx="447">
                  <c:v>-3.9990414200000002</c:v>
                </c:pt>
                <c:pt idx="448">
                  <c:v>-3.998525324</c:v>
                </c:pt>
                <c:pt idx="449">
                  <c:v>-3.998525324</c:v>
                </c:pt>
                <c:pt idx="450">
                  <c:v>-3.998009841</c:v>
                </c:pt>
                <c:pt idx="451">
                  <c:v>-3.998009841</c:v>
                </c:pt>
                <c:pt idx="452">
                  <c:v>-3.998009841</c:v>
                </c:pt>
                <c:pt idx="453">
                  <c:v>-3.9974949689999999</c:v>
                </c:pt>
                <c:pt idx="454">
                  <c:v>-3.994929725</c:v>
                </c:pt>
                <c:pt idx="455">
                  <c:v>-3.994929725</c:v>
                </c:pt>
                <c:pt idx="456">
                  <c:v>-3.9939078549999998</c:v>
                </c:pt>
                <c:pt idx="457">
                  <c:v>-3.9939078549999998</c:v>
                </c:pt>
                <c:pt idx="458">
                  <c:v>-3.9939078549999998</c:v>
                </c:pt>
                <c:pt idx="459">
                  <c:v>-3.9933978209999998</c:v>
                </c:pt>
                <c:pt idx="460">
                  <c:v>-3.9933978209999998</c:v>
                </c:pt>
                <c:pt idx="461">
                  <c:v>-3.992888384</c:v>
                </c:pt>
                <c:pt idx="462">
                  <c:v>-3.9923795449999999</c:v>
                </c:pt>
                <c:pt idx="463">
                  <c:v>-3.9923795449999999</c:v>
                </c:pt>
                <c:pt idx="464">
                  <c:v>-3.9918713010000002</c:v>
                </c:pt>
                <c:pt idx="465">
                  <c:v>-3.9918713010000002</c:v>
                </c:pt>
                <c:pt idx="466">
                  <c:v>-3.9908565939999998</c:v>
                </c:pt>
                <c:pt idx="467">
                  <c:v>-3.9898442520000001</c:v>
                </c:pt>
                <c:pt idx="468">
                  <c:v>-3.9898442520000001</c:v>
                </c:pt>
                <c:pt idx="469">
                  <c:v>-3.9898442520000001</c:v>
                </c:pt>
                <c:pt idx="470">
                  <c:v>-3.9893389639999999</c:v>
                </c:pt>
                <c:pt idx="471">
                  <c:v>-3.9893389639999999</c:v>
                </c:pt>
                <c:pt idx="472">
                  <c:v>-3.9878266199999999</c:v>
                </c:pt>
                <c:pt idx="473">
                  <c:v>-3.9873236730000001</c:v>
                </c:pt>
                <c:pt idx="474">
                  <c:v>-3.9873236730000001</c:v>
                </c:pt>
                <c:pt idx="475">
                  <c:v>-3.9873236730000001</c:v>
                </c:pt>
                <c:pt idx="476">
                  <c:v>-3.9868213080000001</c:v>
                </c:pt>
                <c:pt idx="477">
                  <c:v>-3.9868213080000001</c:v>
                </c:pt>
                <c:pt idx="478">
                  <c:v>-3.9863195230000001</c:v>
                </c:pt>
                <c:pt idx="479">
                  <c:v>-3.9863195230000001</c:v>
                </c:pt>
                <c:pt idx="480">
                  <c:v>-3.9858183180000002</c:v>
                </c:pt>
                <c:pt idx="481">
                  <c:v>-3.98531769</c:v>
                </c:pt>
                <c:pt idx="482">
                  <c:v>-3.98531769</c:v>
                </c:pt>
                <c:pt idx="483">
                  <c:v>-3.9848176390000001</c:v>
                </c:pt>
                <c:pt idx="484">
                  <c:v>-3.9848176390000001</c:v>
                </c:pt>
                <c:pt idx="485">
                  <c:v>-3.9848176390000001</c:v>
                </c:pt>
                <c:pt idx="486">
                  <c:v>-3.9843181630000002</c:v>
                </c:pt>
                <c:pt idx="487">
                  <c:v>-3.9838192600000002</c:v>
                </c:pt>
                <c:pt idx="488">
                  <c:v>-3.9838192600000002</c:v>
                </c:pt>
                <c:pt idx="489">
                  <c:v>-3.9833209310000002</c:v>
                </c:pt>
                <c:pt idx="490">
                  <c:v>-3.9833209310000002</c:v>
                </c:pt>
                <c:pt idx="491">
                  <c:v>-3.9833209310000002</c:v>
                </c:pt>
                <c:pt idx="492">
                  <c:v>-3.9828231719999998</c:v>
                </c:pt>
                <c:pt idx="493">
                  <c:v>-3.9828231719999998</c:v>
                </c:pt>
                <c:pt idx="494">
                  <c:v>-3.9828231719999998</c:v>
                </c:pt>
                <c:pt idx="495">
                  <c:v>-3.982325983</c:v>
                </c:pt>
                <c:pt idx="496">
                  <c:v>-3.982325983</c:v>
                </c:pt>
                <c:pt idx="497">
                  <c:v>-3.982325983</c:v>
                </c:pt>
                <c:pt idx="498">
                  <c:v>-3.981829362</c:v>
                </c:pt>
                <c:pt idx="499">
                  <c:v>-3.981333309</c:v>
                </c:pt>
                <c:pt idx="500">
                  <c:v>-3.981333309</c:v>
                </c:pt>
                <c:pt idx="501">
                  <c:v>-3.979354743</c:v>
                </c:pt>
                <c:pt idx="502">
                  <c:v>-3.978861507</c:v>
                </c:pt>
                <c:pt idx="503">
                  <c:v>-3.978861507</c:v>
                </c:pt>
                <c:pt idx="504">
                  <c:v>-3.978861507</c:v>
                </c:pt>
                <c:pt idx="505">
                  <c:v>-3.978861507</c:v>
                </c:pt>
                <c:pt idx="506">
                  <c:v>-3.978861507</c:v>
                </c:pt>
                <c:pt idx="507">
                  <c:v>-3.97836883</c:v>
                </c:pt>
                <c:pt idx="508">
                  <c:v>-3.97836883</c:v>
                </c:pt>
                <c:pt idx="509">
                  <c:v>-3.977876712</c:v>
                </c:pt>
                <c:pt idx="510">
                  <c:v>-3.9768941450000002</c:v>
                </c:pt>
                <c:pt idx="511">
                  <c:v>-3.9768941450000002</c:v>
                </c:pt>
                <c:pt idx="512">
                  <c:v>-3.9759137959999999</c:v>
                </c:pt>
                <c:pt idx="513">
                  <c:v>-3.9759137959999999</c:v>
                </c:pt>
                <c:pt idx="514">
                  <c:v>-3.9754244500000002</c:v>
                </c:pt>
                <c:pt idx="515">
                  <c:v>-3.974892514</c:v>
                </c:pt>
                <c:pt idx="516">
                  <c:v>-3.9744474090000002</c:v>
                </c:pt>
                <c:pt idx="517">
                  <c:v>-3.9744474090000002</c:v>
                </c:pt>
                <c:pt idx="518">
                  <c:v>-3.973959711</c:v>
                </c:pt>
                <c:pt idx="519">
                  <c:v>-3.973959711</c:v>
                </c:pt>
                <c:pt idx="520">
                  <c:v>-3.9734725609999999</c:v>
                </c:pt>
                <c:pt idx="521">
                  <c:v>-3.9729859570000001</c:v>
                </c:pt>
                <c:pt idx="522">
                  <c:v>-3.972924001</c:v>
                </c:pt>
                <c:pt idx="523">
                  <c:v>-3.9724998970000001</c:v>
                </c:pt>
                <c:pt idx="524">
                  <c:v>-3.9724998970000001</c:v>
                </c:pt>
                <c:pt idx="525">
                  <c:v>-3.9724998970000001</c:v>
                </c:pt>
                <c:pt idx="526">
                  <c:v>-3.9720143800000001</c:v>
                </c:pt>
                <c:pt idx="527">
                  <c:v>-3.9715294060000002</c:v>
                </c:pt>
                <c:pt idx="528">
                  <c:v>-3.9715294060000002</c:v>
                </c:pt>
                <c:pt idx="529">
                  <c:v>-3.9710449720000001</c:v>
                </c:pt>
                <c:pt idx="530">
                  <c:v>-3.9707432539999998</c:v>
                </c:pt>
                <c:pt idx="531">
                  <c:v>-3.9705610789999999</c:v>
                </c:pt>
                <c:pt idx="532">
                  <c:v>-3.9705610789999999</c:v>
                </c:pt>
                <c:pt idx="533">
                  <c:v>-3.9700777239999998</c:v>
                </c:pt>
                <c:pt idx="534">
                  <c:v>-3.9700777239999998</c:v>
                </c:pt>
                <c:pt idx="535">
                  <c:v>-3.9695949060000002</c:v>
                </c:pt>
                <c:pt idx="536">
                  <c:v>-3.9695949060000002</c:v>
                </c:pt>
                <c:pt idx="537">
                  <c:v>-3.9689253180000001</c:v>
                </c:pt>
                <c:pt idx="538">
                  <c:v>-3.9681496649999999</c:v>
                </c:pt>
                <c:pt idx="539">
                  <c:v>-3.9681496649999999</c:v>
                </c:pt>
                <c:pt idx="540">
                  <c:v>-3.9681496649999999</c:v>
                </c:pt>
                <c:pt idx="541">
                  <c:v>-3.9681496649999999</c:v>
                </c:pt>
                <c:pt idx="542">
                  <c:v>-3.9681496649999999</c:v>
                </c:pt>
                <c:pt idx="543">
                  <c:v>-3.967668985</c:v>
                </c:pt>
                <c:pt idx="544">
                  <c:v>-3.967668985</c:v>
                </c:pt>
                <c:pt idx="545">
                  <c:v>-3.9671888360000001</c:v>
                </c:pt>
                <c:pt idx="546">
                  <c:v>-3.9671888360000001</c:v>
                </c:pt>
                <c:pt idx="547">
                  <c:v>-3.9671888360000001</c:v>
                </c:pt>
                <c:pt idx="548">
                  <c:v>-3.9667092180000001</c:v>
                </c:pt>
                <c:pt idx="549">
                  <c:v>-3.9652735319999999</c:v>
                </c:pt>
                <c:pt idx="550">
                  <c:v>-3.9652735319999999</c:v>
                </c:pt>
                <c:pt idx="551">
                  <c:v>-3.9651760739999999</c:v>
                </c:pt>
                <c:pt idx="552">
                  <c:v>-3.9647960229999999</c:v>
                </c:pt>
                <c:pt idx="553">
                  <c:v>-3.9647960229999999</c:v>
                </c:pt>
                <c:pt idx="554">
                  <c:v>-3.9647960229999999</c:v>
                </c:pt>
                <c:pt idx="555">
                  <c:v>-3.9643190380000002</c:v>
                </c:pt>
                <c:pt idx="556">
                  <c:v>-3.9638425769999999</c:v>
                </c:pt>
                <c:pt idx="557">
                  <c:v>-3.9638425769999999</c:v>
                </c:pt>
                <c:pt idx="558">
                  <c:v>-3.9628912199999999</c:v>
                </c:pt>
                <c:pt idx="559">
                  <c:v>-3.9624163210000001</c:v>
                </c:pt>
                <c:pt idx="560">
                  <c:v>-3.9609947339999998</c:v>
                </c:pt>
                <c:pt idx="561">
                  <c:v>-3.9605219040000001</c:v>
                </c:pt>
                <c:pt idx="562">
                  <c:v>-3.9605219040000001</c:v>
                </c:pt>
                <c:pt idx="563">
                  <c:v>-3.9605219040000001</c:v>
                </c:pt>
                <c:pt idx="564">
                  <c:v>-3.9605219040000001</c:v>
                </c:pt>
                <c:pt idx="565">
                  <c:v>-3.960316953</c:v>
                </c:pt>
                <c:pt idx="566">
                  <c:v>-3.959577785</c:v>
                </c:pt>
                <c:pt idx="567">
                  <c:v>-3.959577785</c:v>
                </c:pt>
                <c:pt idx="568">
                  <c:v>-3.9586357140000001</c:v>
                </c:pt>
                <c:pt idx="569">
                  <c:v>-3.9586357140000001</c:v>
                </c:pt>
                <c:pt idx="570">
                  <c:v>-3.958165444</c:v>
                </c:pt>
                <c:pt idx="571">
                  <c:v>-3.9576956829999999</c:v>
                </c:pt>
                <c:pt idx="572">
                  <c:v>-3.9572264289999999</c:v>
                </c:pt>
                <c:pt idx="573">
                  <c:v>-3.956757681</c:v>
                </c:pt>
                <c:pt idx="574">
                  <c:v>-3.956757681</c:v>
                </c:pt>
                <c:pt idx="575">
                  <c:v>-3.956757681</c:v>
                </c:pt>
                <c:pt idx="576">
                  <c:v>-3.9559605759999998</c:v>
                </c:pt>
                <c:pt idx="577">
                  <c:v>-3.9553544669999998</c:v>
                </c:pt>
                <c:pt idx="578">
                  <c:v>-3.9548877340000002</c:v>
                </c:pt>
                <c:pt idx="579">
                  <c:v>-3.9544400830000002</c:v>
                </c:pt>
                <c:pt idx="580">
                  <c:v>-3.9534905390000001</c:v>
                </c:pt>
                <c:pt idx="581">
                  <c:v>-3.9534905390000001</c:v>
                </c:pt>
                <c:pt idx="582">
                  <c:v>-3.9534377699999999</c:v>
                </c:pt>
                <c:pt idx="583">
                  <c:v>-3.9525615670000001</c:v>
                </c:pt>
                <c:pt idx="584">
                  <c:v>-3.9525615670000001</c:v>
                </c:pt>
                <c:pt idx="585">
                  <c:v>-3.9525040310000001</c:v>
                </c:pt>
                <c:pt idx="586">
                  <c:v>-3.9520978250000001</c:v>
                </c:pt>
                <c:pt idx="587">
                  <c:v>-3.9511718230000001</c:v>
                </c:pt>
                <c:pt idx="588">
                  <c:v>-3.9511718230000001</c:v>
                </c:pt>
                <c:pt idx="589">
                  <c:v>-3.9511718230000001</c:v>
                </c:pt>
                <c:pt idx="590">
                  <c:v>-3.9511718230000001</c:v>
                </c:pt>
                <c:pt idx="591">
                  <c:v>-3.9507095620000001</c:v>
                </c:pt>
                <c:pt idx="592">
                  <c:v>-3.9502477919999999</c:v>
                </c:pt>
                <c:pt idx="593">
                  <c:v>-3.9497865129999998</c:v>
                </c:pt>
                <c:pt idx="594">
                  <c:v>-3.9488654209999998</c:v>
                </c:pt>
                <c:pt idx="595">
                  <c:v>-3.9488654209999998</c:v>
                </c:pt>
                <c:pt idx="596">
                  <c:v>-3.9484056070000002</c:v>
                </c:pt>
                <c:pt idx="597">
                  <c:v>-3.9484056070000002</c:v>
                </c:pt>
                <c:pt idx="598">
                  <c:v>-3.9484056070000002</c:v>
                </c:pt>
                <c:pt idx="599">
                  <c:v>-3.9479462789999999</c:v>
                </c:pt>
                <c:pt idx="600">
                  <c:v>-3.9479462789999999</c:v>
                </c:pt>
                <c:pt idx="601">
                  <c:v>-3.9474874359999998</c:v>
                </c:pt>
                <c:pt idx="602">
                  <c:v>-3.946571203</c:v>
                </c:pt>
                <c:pt idx="603">
                  <c:v>-3.9461138099999999</c:v>
                </c:pt>
                <c:pt idx="604">
                  <c:v>-3.9461138099999999</c:v>
                </c:pt>
                <c:pt idx="605">
                  <c:v>-3.9461138099999999</c:v>
                </c:pt>
                <c:pt idx="606">
                  <c:v>-3.9461138099999999</c:v>
                </c:pt>
                <c:pt idx="607">
                  <c:v>-3.9456568989999998</c:v>
                </c:pt>
                <c:pt idx="608">
                  <c:v>-3.944744515</c:v>
                </c:pt>
                <c:pt idx="609">
                  <c:v>-3.944744515</c:v>
                </c:pt>
                <c:pt idx="610">
                  <c:v>-3.944744515</c:v>
                </c:pt>
                <c:pt idx="611">
                  <c:v>-3.9442890410000002</c:v>
                </c:pt>
                <c:pt idx="612">
                  <c:v>-3.9438340439999999</c:v>
                </c:pt>
                <c:pt idx="613">
                  <c:v>-3.9433795229999999</c:v>
                </c:pt>
                <c:pt idx="614">
                  <c:v>-3.9433795229999999</c:v>
                </c:pt>
                <c:pt idx="615">
                  <c:v>-3.9433795229999999</c:v>
                </c:pt>
                <c:pt idx="616">
                  <c:v>-3.9429254779999998</c:v>
                </c:pt>
                <c:pt idx="617">
                  <c:v>-3.9429254779999998</c:v>
                </c:pt>
                <c:pt idx="618">
                  <c:v>-3.9429254779999998</c:v>
                </c:pt>
                <c:pt idx="619">
                  <c:v>-3.9424719060000002</c:v>
                </c:pt>
                <c:pt idx="620">
                  <c:v>-3.9424719060000002</c:v>
                </c:pt>
                <c:pt idx="621">
                  <c:v>-3.9420188079999998</c:v>
                </c:pt>
                <c:pt idx="622">
                  <c:v>-3.9415661819999999</c:v>
                </c:pt>
                <c:pt idx="623">
                  <c:v>-3.9415661819999999</c:v>
                </c:pt>
                <c:pt idx="624">
                  <c:v>-3.9411140279999999</c:v>
                </c:pt>
                <c:pt idx="625">
                  <c:v>-3.9411140279999999</c:v>
                </c:pt>
                <c:pt idx="626">
                  <c:v>-3.9406623430000001</c:v>
                </c:pt>
                <c:pt idx="627">
                  <c:v>-3.9406623430000001</c:v>
                </c:pt>
                <c:pt idx="628">
                  <c:v>-3.9406623430000001</c:v>
                </c:pt>
                <c:pt idx="629">
                  <c:v>-3.9402111280000001</c:v>
                </c:pt>
                <c:pt idx="630">
                  <c:v>-3.9402111280000001</c:v>
                </c:pt>
                <c:pt idx="631">
                  <c:v>-3.9402111280000001</c:v>
                </c:pt>
                <c:pt idx="632">
                  <c:v>-3.9402111280000001</c:v>
                </c:pt>
                <c:pt idx="633">
                  <c:v>-3.9402111280000001</c:v>
                </c:pt>
                <c:pt idx="634">
                  <c:v>-3.9402111280000001</c:v>
                </c:pt>
                <c:pt idx="635">
                  <c:v>-3.9402111280000001</c:v>
                </c:pt>
                <c:pt idx="636">
                  <c:v>-3.9397603819999998</c:v>
                </c:pt>
                <c:pt idx="637">
                  <c:v>-3.9393101019999999</c:v>
                </c:pt>
                <c:pt idx="638">
                  <c:v>-3.9393101019999999</c:v>
                </c:pt>
                <c:pt idx="639">
                  <c:v>-3.9393101019999999</c:v>
                </c:pt>
                <c:pt idx="640">
                  <c:v>-3.9384109409999999</c:v>
                </c:pt>
                <c:pt idx="641">
                  <c:v>-3.937513638</c:v>
                </c:pt>
                <c:pt idx="642">
                  <c:v>-3.937065681</c:v>
                </c:pt>
                <c:pt idx="643">
                  <c:v>-3.937065681</c:v>
                </c:pt>
                <c:pt idx="644">
                  <c:v>-3.9361711509999999</c:v>
                </c:pt>
                <c:pt idx="645">
                  <c:v>-3.9357245750000001</c:v>
                </c:pt>
                <c:pt idx="646">
                  <c:v>-3.935297678</c:v>
                </c:pt>
                <c:pt idx="647">
                  <c:v>-3.9352784590000001</c:v>
                </c:pt>
                <c:pt idx="648">
                  <c:v>-3.9352784590000001</c:v>
                </c:pt>
                <c:pt idx="649">
                  <c:v>-3.9348328000000001</c:v>
                </c:pt>
                <c:pt idx="650">
                  <c:v>-3.9348328000000001</c:v>
                </c:pt>
                <c:pt idx="651">
                  <c:v>-3.9343875979999998</c:v>
                </c:pt>
                <c:pt idx="652">
                  <c:v>-3.9339428519999999</c:v>
                </c:pt>
                <c:pt idx="653">
                  <c:v>-3.9339428519999999</c:v>
                </c:pt>
                <c:pt idx="654">
                  <c:v>-3.9334985609999999</c:v>
                </c:pt>
                <c:pt idx="655">
                  <c:v>-3.9334985609999999</c:v>
                </c:pt>
                <c:pt idx="656">
                  <c:v>-3.9330547239999998</c:v>
                </c:pt>
                <c:pt idx="657">
                  <c:v>-3.9326113399999998</c:v>
                </c:pt>
                <c:pt idx="658">
                  <c:v>-3.9326113399999998</c:v>
                </c:pt>
                <c:pt idx="659">
                  <c:v>-3.9326113399999998</c:v>
                </c:pt>
                <c:pt idx="660">
                  <c:v>-3.9321684079999999</c:v>
                </c:pt>
                <c:pt idx="661">
                  <c:v>-3.9318428860000001</c:v>
                </c:pt>
                <c:pt idx="662">
                  <c:v>-3.9312838980000002</c:v>
                </c:pt>
                <c:pt idx="663">
                  <c:v>-3.9308423170000002</c:v>
                </c:pt>
                <c:pt idx="664">
                  <c:v>-3.930401185</c:v>
                </c:pt>
                <c:pt idx="665">
                  <c:v>-3.930401185</c:v>
                </c:pt>
                <c:pt idx="666">
                  <c:v>-3.9299605</c:v>
                </c:pt>
                <c:pt idx="667">
                  <c:v>-3.9299605</c:v>
                </c:pt>
                <c:pt idx="668">
                  <c:v>-3.9299605</c:v>
                </c:pt>
                <c:pt idx="669">
                  <c:v>-3.9295202630000001</c:v>
                </c:pt>
                <c:pt idx="670">
                  <c:v>-3.9295202630000001</c:v>
                </c:pt>
                <c:pt idx="671">
                  <c:v>-3.9295202630000001</c:v>
                </c:pt>
                <c:pt idx="672">
                  <c:v>-3.9286411239999999</c:v>
                </c:pt>
                <c:pt idx="673">
                  <c:v>-3.9286411239999999</c:v>
                </c:pt>
                <c:pt idx="674">
                  <c:v>-3.9286411239999999</c:v>
                </c:pt>
                <c:pt idx="675">
                  <c:v>-3.9286411239999999</c:v>
                </c:pt>
                <c:pt idx="676">
                  <c:v>-3.9286411239999999</c:v>
                </c:pt>
                <c:pt idx="677">
                  <c:v>-3.927763761</c:v>
                </c:pt>
                <c:pt idx="678">
                  <c:v>-3.927763761</c:v>
                </c:pt>
                <c:pt idx="679">
                  <c:v>-3.9273257429999999</c:v>
                </c:pt>
                <c:pt idx="680">
                  <c:v>-3.926888167</c:v>
                </c:pt>
                <c:pt idx="681">
                  <c:v>-3.926888167</c:v>
                </c:pt>
                <c:pt idx="682">
                  <c:v>-3.926451031</c:v>
                </c:pt>
                <c:pt idx="683">
                  <c:v>-3.926451031</c:v>
                </c:pt>
                <c:pt idx="684">
                  <c:v>-3.9255780769999999</c:v>
                </c:pt>
                <c:pt idx="685">
                  <c:v>-3.9251422570000001</c:v>
                </c:pt>
                <c:pt idx="686">
                  <c:v>-3.924706874</c:v>
                </c:pt>
                <c:pt idx="687">
                  <c:v>-3.924706874</c:v>
                </c:pt>
                <c:pt idx="688">
                  <c:v>-3.9242719269999999</c:v>
                </c:pt>
                <c:pt idx="689">
                  <c:v>-3.9242719269999999</c:v>
                </c:pt>
                <c:pt idx="690">
                  <c:v>-3.9242719269999999</c:v>
                </c:pt>
                <c:pt idx="691">
                  <c:v>-3.9242719269999999</c:v>
                </c:pt>
                <c:pt idx="692">
                  <c:v>-3.9238374149999999</c:v>
                </c:pt>
                <c:pt idx="693">
                  <c:v>-3.923597086</c:v>
                </c:pt>
                <c:pt idx="694">
                  <c:v>-3.923403338</c:v>
                </c:pt>
                <c:pt idx="695">
                  <c:v>-3.9229696939999998</c:v>
                </c:pt>
                <c:pt idx="696">
                  <c:v>-3.9229696939999998</c:v>
                </c:pt>
                <c:pt idx="697">
                  <c:v>-3.9229696939999998</c:v>
                </c:pt>
                <c:pt idx="698">
                  <c:v>-3.9225364819999999</c:v>
                </c:pt>
                <c:pt idx="699">
                  <c:v>-3.9221037029999999</c:v>
                </c:pt>
                <c:pt idx="700">
                  <c:v>-3.9221037029999999</c:v>
                </c:pt>
                <c:pt idx="701">
                  <c:v>-3.9216713539999999</c:v>
                </c:pt>
                <c:pt idx="702">
                  <c:v>-3.9216713539999999</c:v>
                </c:pt>
                <c:pt idx="703">
                  <c:v>-3.9216713539999999</c:v>
                </c:pt>
                <c:pt idx="704">
                  <c:v>-3.9212394349999999</c:v>
                </c:pt>
                <c:pt idx="705">
                  <c:v>-3.9212394349999999</c:v>
                </c:pt>
                <c:pt idx="706">
                  <c:v>-3.9212394349999999</c:v>
                </c:pt>
                <c:pt idx="707">
                  <c:v>-3.920807945</c:v>
                </c:pt>
                <c:pt idx="708">
                  <c:v>-3.920807945</c:v>
                </c:pt>
                <c:pt idx="709">
                  <c:v>-3.920807945</c:v>
                </c:pt>
                <c:pt idx="710">
                  <c:v>-3.9195160420000001</c:v>
                </c:pt>
                <c:pt idx="711">
                  <c:v>-3.9195160420000001</c:v>
                </c:pt>
                <c:pt idx="712">
                  <c:v>-3.9190862599999998</c:v>
                </c:pt>
                <c:pt idx="713">
                  <c:v>-3.9190862599999998</c:v>
                </c:pt>
                <c:pt idx="714">
                  <c:v>-3.918656903</c:v>
                </c:pt>
                <c:pt idx="715">
                  <c:v>-3.9173713729999999</c:v>
                </c:pt>
                <c:pt idx="716">
                  <c:v>-3.9173713729999999</c:v>
                </c:pt>
                <c:pt idx="717">
                  <c:v>-3.9165164629999998</c:v>
                </c:pt>
                <c:pt idx="718">
                  <c:v>-3.9165164629999998</c:v>
                </c:pt>
                <c:pt idx="719">
                  <c:v>-3.9165164629999998</c:v>
                </c:pt>
                <c:pt idx="720">
                  <c:v>-3.9160896369999998</c:v>
                </c:pt>
                <c:pt idx="721">
                  <c:v>-3.9156632309999999</c:v>
                </c:pt>
                <c:pt idx="722">
                  <c:v>-3.9156632309999999</c:v>
                </c:pt>
                <c:pt idx="723">
                  <c:v>-3.9143865199999999</c:v>
                </c:pt>
                <c:pt idx="724">
                  <c:v>-3.9135374590000001</c:v>
                </c:pt>
                <c:pt idx="725">
                  <c:v>-3.9135374590000001</c:v>
                </c:pt>
                <c:pt idx="726">
                  <c:v>-3.9135374590000001</c:v>
                </c:pt>
                <c:pt idx="727">
                  <c:v>-3.9135374590000001</c:v>
                </c:pt>
                <c:pt idx="728">
                  <c:v>-3.9131135499999998</c:v>
                </c:pt>
                <c:pt idx="729">
                  <c:v>-3.9131135499999998</c:v>
                </c:pt>
                <c:pt idx="730">
                  <c:v>-3.9126900550000001</c:v>
                </c:pt>
                <c:pt idx="731">
                  <c:v>-3.9126900550000001</c:v>
                </c:pt>
                <c:pt idx="732">
                  <c:v>-3.9126900550000001</c:v>
                </c:pt>
                <c:pt idx="733">
                  <c:v>-3.9122669719999998</c:v>
                </c:pt>
                <c:pt idx="734">
                  <c:v>-3.9122669719999998</c:v>
                </c:pt>
                <c:pt idx="735">
                  <c:v>-3.9118443009999999</c:v>
                </c:pt>
                <c:pt idx="736">
                  <c:v>-3.9114220409999998</c:v>
                </c:pt>
                <c:pt idx="737">
                  <c:v>-3.9110001909999998</c:v>
                </c:pt>
                <c:pt idx="738">
                  <c:v>-3.9110001909999998</c:v>
                </c:pt>
                <c:pt idx="739">
                  <c:v>-3.9110001909999998</c:v>
                </c:pt>
                <c:pt idx="740">
                  <c:v>-3.91057875</c:v>
                </c:pt>
                <c:pt idx="741">
                  <c:v>-3.91057875</c:v>
                </c:pt>
                <c:pt idx="742">
                  <c:v>-3.91057875</c:v>
                </c:pt>
                <c:pt idx="743">
                  <c:v>-3.9101577179999998</c:v>
                </c:pt>
                <c:pt idx="744">
                  <c:v>-3.9101577179999998</c:v>
                </c:pt>
                <c:pt idx="745">
                  <c:v>-3.9101577179999998</c:v>
                </c:pt>
                <c:pt idx="746">
                  <c:v>-3.9101577179999998</c:v>
                </c:pt>
                <c:pt idx="747">
                  <c:v>-3.9088970660000002</c:v>
                </c:pt>
                <c:pt idx="748">
                  <c:v>-3.90847766</c:v>
                </c:pt>
                <c:pt idx="749">
                  <c:v>-3.90847766</c:v>
                </c:pt>
                <c:pt idx="750">
                  <c:v>-3.9080586589999999</c:v>
                </c:pt>
                <c:pt idx="751">
                  <c:v>-3.9080586589999999</c:v>
                </c:pt>
                <c:pt idx="752">
                  <c:v>-3.9080586589999999</c:v>
                </c:pt>
                <c:pt idx="753">
                  <c:v>-3.907640062</c:v>
                </c:pt>
                <c:pt idx="754">
                  <c:v>-3.907640062</c:v>
                </c:pt>
                <c:pt idx="755">
                  <c:v>-3.9072218680000002</c:v>
                </c:pt>
                <c:pt idx="756">
                  <c:v>-3.9072218680000002</c:v>
                </c:pt>
                <c:pt idx="757">
                  <c:v>-3.9068040759999998</c:v>
                </c:pt>
                <c:pt idx="758">
                  <c:v>-3.9063866859999998</c:v>
                </c:pt>
                <c:pt idx="759">
                  <c:v>-3.9051369170000001</c:v>
                </c:pt>
                <c:pt idx="760">
                  <c:v>-3.9051369170000001</c:v>
                </c:pt>
                <c:pt idx="761">
                  <c:v>-3.904721125</c:v>
                </c:pt>
                <c:pt idx="762">
                  <c:v>-3.904721125</c:v>
                </c:pt>
                <c:pt idx="763">
                  <c:v>-3.9044364919999999</c:v>
                </c:pt>
                <c:pt idx="764">
                  <c:v>-3.904305731</c:v>
                </c:pt>
                <c:pt idx="765">
                  <c:v>-3.904305731</c:v>
                </c:pt>
                <c:pt idx="766">
                  <c:v>-3.904305731</c:v>
                </c:pt>
                <c:pt idx="767">
                  <c:v>-3.903890734</c:v>
                </c:pt>
                <c:pt idx="768">
                  <c:v>-3.903890734</c:v>
                </c:pt>
                <c:pt idx="769">
                  <c:v>-3.903890734</c:v>
                </c:pt>
                <c:pt idx="770">
                  <c:v>-3.903890734</c:v>
                </c:pt>
                <c:pt idx="771">
                  <c:v>-3.903890734</c:v>
                </c:pt>
                <c:pt idx="772">
                  <c:v>-3.9037778510000001</c:v>
                </c:pt>
                <c:pt idx="773">
                  <c:v>-3.9034761329999998</c:v>
                </c:pt>
                <c:pt idx="774">
                  <c:v>-3.9026481159999999</c:v>
                </c:pt>
                <c:pt idx="775">
                  <c:v>-3.9022346990000001</c:v>
                </c:pt>
                <c:pt idx="776">
                  <c:v>-3.901821676</c:v>
                </c:pt>
                <c:pt idx="777">
                  <c:v>-3.901821676</c:v>
                </c:pt>
                <c:pt idx="778">
                  <c:v>-3.9014090440000002</c:v>
                </c:pt>
                <c:pt idx="779">
                  <c:v>-3.9009968050000001</c:v>
                </c:pt>
                <c:pt idx="780">
                  <c:v>-3.9009968050000001</c:v>
                </c:pt>
                <c:pt idx="781">
                  <c:v>-3.9005849559999999</c:v>
                </c:pt>
                <c:pt idx="782">
                  <c:v>-3.8997624279999998</c:v>
                </c:pt>
                <c:pt idx="783">
                  <c:v>-3.899351748</c:v>
                </c:pt>
                <c:pt idx="784">
                  <c:v>-3.899351748</c:v>
                </c:pt>
                <c:pt idx="785">
                  <c:v>-3.899351748</c:v>
                </c:pt>
                <c:pt idx="786">
                  <c:v>-3.8989414550000001</c:v>
                </c:pt>
                <c:pt idx="787">
                  <c:v>-3.89853155</c:v>
                </c:pt>
                <c:pt idx="788">
                  <c:v>-3.89853155</c:v>
                </c:pt>
                <c:pt idx="789">
                  <c:v>-3.8981220319999998</c:v>
                </c:pt>
                <c:pt idx="790">
                  <c:v>-3.8977128990000001</c:v>
                </c:pt>
                <c:pt idx="791">
                  <c:v>-3.8973041510000002</c:v>
                </c:pt>
                <c:pt idx="792">
                  <c:v>-3.8973041510000002</c:v>
                </c:pt>
                <c:pt idx="793">
                  <c:v>-3.8973041510000002</c:v>
                </c:pt>
                <c:pt idx="794">
                  <c:v>-3.8968957870000001</c:v>
                </c:pt>
                <c:pt idx="795">
                  <c:v>-3.896740425</c:v>
                </c:pt>
                <c:pt idx="796">
                  <c:v>-3.8964878079999998</c:v>
                </c:pt>
                <c:pt idx="797">
                  <c:v>-3.8964878079999998</c:v>
                </c:pt>
                <c:pt idx="798">
                  <c:v>-3.8960802110000001</c:v>
                </c:pt>
                <c:pt idx="799">
                  <c:v>-3.8960802110000001</c:v>
                </c:pt>
                <c:pt idx="800">
                  <c:v>-3.8960802110000001</c:v>
                </c:pt>
                <c:pt idx="801">
                  <c:v>-3.8956987860000001</c:v>
                </c:pt>
                <c:pt idx="802">
                  <c:v>-3.89485971</c:v>
                </c:pt>
                <c:pt idx="803">
                  <c:v>-3.8940479450000001</c:v>
                </c:pt>
                <c:pt idx="804">
                  <c:v>-3.89364263</c:v>
                </c:pt>
                <c:pt idx="805">
                  <c:v>-3.89364263</c:v>
                </c:pt>
                <c:pt idx="806">
                  <c:v>-3.8932376930000001</c:v>
                </c:pt>
                <c:pt idx="807">
                  <c:v>-3.892833134</c:v>
                </c:pt>
                <c:pt idx="808">
                  <c:v>-3.892833134</c:v>
                </c:pt>
                <c:pt idx="809">
                  <c:v>-3.8924289509999999</c:v>
                </c:pt>
                <c:pt idx="810">
                  <c:v>-3.8924289509999999</c:v>
                </c:pt>
                <c:pt idx="811">
                  <c:v>-3.8924289509999999</c:v>
                </c:pt>
                <c:pt idx="812">
                  <c:v>-3.8924289509999999</c:v>
                </c:pt>
                <c:pt idx="813">
                  <c:v>-3.8924289509999999</c:v>
                </c:pt>
                <c:pt idx="814">
                  <c:v>-3.8924289509999999</c:v>
                </c:pt>
                <c:pt idx="815">
                  <c:v>-3.8920251440000002</c:v>
                </c:pt>
                <c:pt idx="816">
                  <c:v>-3.8920251440000002</c:v>
                </c:pt>
                <c:pt idx="817">
                  <c:v>-3.8916217120000001</c:v>
                </c:pt>
                <c:pt idx="818">
                  <c:v>-3.8916217120000001</c:v>
                </c:pt>
                <c:pt idx="819">
                  <c:v>-3.8912186549999999</c:v>
                </c:pt>
                <c:pt idx="820">
                  <c:v>-3.8908159709999999</c:v>
                </c:pt>
                <c:pt idx="821">
                  <c:v>-3.8908159709999999</c:v>
                </c:pt>
                <c:pt idx="822">
                  <c:v>-3.8908159709999999</c:v>
                </c:pt>
                <c:pt idx="823">
                  <c:v>-3.8904136600000001</c:v>
                </c:pt>
                <c:pt idx="824">
                  <c:v>-3.8895836660000001</c:v>
                </c:pt>
                <c:pt idx="825">
                  <c:v>-3.8892089589999999</c:v>
                </c:pt>
                <c:pt idx="826">
                  <c:v>-3.8888081329999999</c:v>
                </c:pt>
                <c:pt idx="827">
                  <c:v>-3.8884102870000001</c:v>
                </c:pt>
                <c:pt idx="828">
                  <c:v>-3.888407677</c:v>
                </c:pt>
                <c:pt idx="829">
                  <c:v>-3.8880293199999998</c:v>
                </c:pt>
                <c:pt idx="830">
                  <c:v>-3.88800759</c:v>
                </c:pt>
                <c:pt idx="831">
                  <c:v>-3.88800759</c:v>
                </c:pt>
                <c:pt idx="832">
                  <c:v>-3.88800759</c:v>
                </c:pt>
                <c:pt idx="833">
                  <c:v>-3.8876078710000002</c:v>
                </c:pt>
                <c:pt idx="834">
                  <c:v>-3.8876078710000002</c:v>
                </c:pt>
                <c:pt idx="835">
                  <c:v>-3.8876078710000002</c:v>
                </c:pt>
                <c:pt idx="836">
                  <c:v>-3.8876078710000002</c:v>
                </c:pt>
                <c:pt idx="837">
                  <c:v>-3.8876078710000002</c:v>
                </c:pt>
                <c:pt idx="838">
                  <c:v>-3.8876078710000002</c:v>
                </c:pt>
                <c:pt idx="839">
                  <c:v>-3.8872085200000002</c:v>
                </c:pt>
                <c:pt idx="840">
                  <c:v>-3.8872085200000002</c:v>
                </c:pt>
                <c:pt idx="841">
                  <c:v>-3.8868095359999999</c:v>
                </c:pt>
                <c:pt idx="842">
                  <c:v>-3.8864109170000001</c:v>
                </c:pt>
                <c:pt idx="843">
                  <c:v>-3.8864109170000001</c:v>
                </c:pt>
                <c:pt idx="844">
                  <c:v>-3.886012665</c:v>
                </c:pt>
                <c:pt idx="845">
                  <c:v>-3.8856147769999998</c:v>
                </c:pt>
                <c:pt idx="846">
                  <c:v>-3.8856147769999998</c:v>
                </c:pt>
                <c:pt idx="847">
                  <c:v>-3.885217253</c:v>
                </c:pt>
                <c:pt idx="848">
                  <c:v>-3.8848200930000001</c:v>
                </c:pt>
                <c:pt idx="849">
                  <c:v>-3.884423296</c:v>
                </c:pt>
                <c:pt idx="850">
                  <c:v>-3.8840268610000002</c:v>
                </c:pt>
                <c:pt idx="851">
                  <c:v>-3.8837285000000001</c:v>
                </c:pt>
                <c:pt idx="852">
                  <c:v>-3.8836307880000001</c:v>
                </c:pt>
                <c:pt idx="853">
                  <c:v>-3.883235075</c:v>
                </c:pt>
                <c:pt idx="854">
                  <c:v>-3.883235075</c:v>
                </c:pt>
                <c:pt idx="855">
                  <c:v>-3.882839723</c:v>
                </c:pt>
                <c:pt idx="856">
                  <c:v>-3.882839723</c:v>
                </c:pt>
                <c:pt idx="857">
                  <c:v>-3.882839723</c:v>
                </c:pt>
                <c:pt idx="858">
                  <c:v>-3.88244473</c:v>
                </c:pt>
                <c:pt idx="859">
                  <c:v>-3.8816558209999998</c:v>
                </c:pt>
                <c:pt idx="860">
                  <c:v>-3.8816558209999998</c:v>
                </c:pt>
                <c:pt idx="861">
                  <c:v>-3.8816558209999998</c:v>
                </c:pt>
                <c:pt idx="862">
                  <c:v>-3.8804751369999999</c:v>
                </c:pt>
                <c:pt idx="863">
                  <c:v>-3.8800822880000001</c:v>
                </c:pt>
                <c:pt idx="864">
                  <c:v>-3.8798616290000001</c:v>
                </c:pt>
                <c:pt idx="865">
                  <c:v>-3.879689795</c:v>
                </c:pt>
                <c:pt idx="866">
                  <c:v>-3.8792976549999998</c:v>
                </c:pt>
                <c:pt idx="867">
                  <c:v>-3.8785144370000002</c:v>
                </c:pt>
                <c:pt idx="868">
                  <c:v>-3.8785144370000002</c:v>
                </c:pt>
                <c:pt idx="869">
                  <c:v>-3.8781233560000001</c:v>
                </c:pt>
                <c:pt idx="870">
                  <c:v>-3.877732628</c:v>
                </c:pt>
                <c:pt idx="871">
                  <c:v>-3.877732628</c:v>
                </c:pt>
                <c:pt idx="872">
                  <c:v>-3.877732628</c:v>
                </c:pt>
                <c:pt idx="873">
                  <c:v>-3.877732628</c:v>
                </c:pt>
                <c:pt idx="874">
                  <c:v>-3.877342251</c:v>
                </c:pt>
                <c:pt idx="875">
                  <c:v>-3.8769522250000001</c:v>
                </c:pt>
                <c:pt idx="876">
                  <c:v>-3.8765625479999999</c:v>
                </c:pt>
                <c:pt idx="877">
                  <c:v>-3.8765625479999999</c:v>
                </c:pt>
                <c:pt idx="878">
                  <c:v>-3.8761732210000002</c:v>
                </c:pt>
                <c:pt idx="879">
                  <c:v>-3.8757842419999999</c:v>
                </c:pt>
                <c:pt idx="880">
                  <c:v>-3.8753956120000002</c:v>
                </c:pt>
                <c:pt idx="881">
                  <c:v>-3.8750073289999998</c:v>
                </c:pt>
                <c:pt idx="882">
                  <c:v>-3.8746193930000001</c:v>
                </c:pt>
                <c:pt idx="883">
                  <c:v>-3.8738445590000001</c:v>
                </c:pt>
                <c:pt idx="884">
                  <c:v>-3.8734576590000001</c:v>
                </c:pt>
                <c:pt idx="885">
                  <c:v>-3.8730711040000001</c:v>
                </c:pt>
                <c:pt idx="886">
                  <c:v>-3.8730711040000001</c:v>
                </c:pt>
                <c:pt idx="887">
                  <c:v>-3.8730711040000001</c:v>
                </c:pt>
                <c:pt idx="888">
                  <c:v>-3.8726848930000002</c:v>
                </c:pt>
                <c:pt idx="889">
                  <c:v>-3.8722990249999998</c:v>
                </c:pt>
                <c:pt idx="890">
                  <c:v>-3.8722990249999998</c:v>
                </c:pt>
                <c:pt idx="891">
                  <c:v>-3.8722990249999998</c:v>
                </c:pt>
                <c:pt idx="892">
                  <c:v>-3.872146624</c:v>
                </c:pt>
                <c:pt idx="893">
                  <c:v>-3.8719134990000001</c:v>
                </c:pt>
                <c:pt idx="894">
                  <c:v>-3.8711434740000001</c:v>
                </c:pt>
                <c:pt idx="895">
                  <c:v>-3.8711434740000001</c:v>
                </c:pt>
                <c:pt idx="896">
                  <c:v>-3.8711052800000001</c:v>
                </c:pt>
                <c:pt idx="897">
                  <c:v>-3.870995846</c:v>
                </c:pt>
                <c:pt idx="898">
                  <c:v>-3.870374811</c:v>
                </c:pt>
                <c:pt idx="899">
                  <c:v>-3.870374811</c:v>
                </c:pt>
                <c:pt idx="900">
                  <c:v>-3.8699909890000002</c:v>
                </c:pt>
                <c:pt idx="901">
                  <c:v>-3.8699909890000002</c:v>
                </c:pt>
                <c:pt idx="902">
                  <c:v>-3.8699909890000002</c:v>
                </c:pt>
                <c:pt idx="903">
                  <c:v>-3.8696075059999999</c:v>
                </c:pt>
                <c:pt idx="904">
                  <c:v>-3.8692243610000001</c:v>
                </c:pt>
                <c:pt idx="905">
                  <c:v>-3.8692243610000001</c:v>
                </c:pt>
                <c:pt idx="906">
                  <c:v>-3.8688415539999998</c:v>
                </c:pt>
                <c:pt idx="907">
                  <c:v>-3.8688415539999998</c:v>
                </c:pt>
                <c:pt idx="908">
                  <c:v>-3.8684590839999999</c:v>
                </c:pt>
                <c:pt idx="909">
                  <c:v>-3.8684590839999999</c:v>
                </c:pt>
                <c:pt idx="910">
                  <c:v>-3.8680769509999999</c:v>
                </c:pt>
                <c:pt idx="911">
                  <c:v>-3.8673159720000001</c:v>
                </c:pt>
                <c:pt idx="912">
                  <c:v>-3.8673136910000001</c:v>
                </c:pt>
                <c:pt idx="913">
                  <c:v>-3.8665517710000001</c:v>
                </c:pt>
                <c:pt idx="914">
                  <c:v>-3.8665517710000001</c:v>
                </c:pt>
                <c:pt idx="915">
                  <c:v>-3.8665517710000001</c:v>
                </c:pt>
                <c:pt idx="916">
                  <c:v>-3.8661713120000001</c:v>
                </c:pt>
                <c:pt idx="917">
                  <c:v>-3.8654113909999999</c:v>
                </c:pt>
                <c:pt idx="918">
                  <c:v>-3.8650319290000001</c:v>
                </c:pt>
                <c:pt idx="919">
                  <c:v>-3.8642862610000002</c:v>
                </c:pt>
                <c:pt idx="920">
                  <c:v>-3.8642739979999998</c:v>
                </c:pt>
                <c:pt idx="921">
                  <c:v>-3.8638955269999999</c:v>
                </c:pt>
                <c:pt idx="922">
                  <c:v>-3.8638955269999999</c:v>
                </c:pt>
                <c:pt idx="923">
                  <c:v>-3.8638955269999999</c:v>
                </c:pt>
                <c:pt idx="924">
                  <c:v>-3.8636450760000001</c:v>
                </c:pt>
                <c:pt idx="925">
                  <c:v>-3.8636118869999998</c:v>
                </c:pt>
                <c:pt idx="926">
                  <c:v>-3.8635173869999999</c:v>
                </c:pt>
                <c:pt idx="927">
                  <c:v>-3.8631395749999999</c:v>
                </c:pt>
                <c:pt idx="928">
                  <c:v>-3.8631395749999999</c:v>
                </c:pt>
                <c:pt idx="929">
                  <c:v>-3.8629902139999999</c:v>
                </c:pt>
                <c:pt idx="930">
                  <c:v>-3.8627620920000001</c:v>
                </c:pt>
                <c:pt idx="931">
                  <c:v>-3.8620081079999999</c:v>
                </c:pt>
                <c:pt idx="932">
                  <c:v>-3.861433511</c:v>
                </c:pt>
                <c:pt idx="933">
                  <c:v>-3.861255431</c:v>
                </c:pt>
                <c:pt idx="934">
                  <c:v>-3.8608795809999998</c:v>
                </c:pt>
                <c:pt idx="935">
                  <c:v>-3.8608795809999998</c:v>
                </c:pt>
                <c:pt idx="936">
                  <c:v>-3.8608795809999998</c:v>
                </c:pt>
                <c:pt idx="937">
                  <c:v>-3.8608795809999998</c:v>
                </c:pt>
                <c:pt idx="938">
                  <c:v>-3.8605040559999999</c:v>
                </c:pt>
                <c:pt idx="939">
                  <c:v>-3.8605040559999999</c:v>
                </c:pt>
                <c:pt idx="940">
                  <c:v>-3.8601288560000002</c:v>
                </c:pt>
                <c:pt idx="941">
                  <c:v>-3.8578844349999999</c:v>
                </c:pt>
                <c:pt idx="942">
                  <c:v>-3.8575114899999998</c:v>
                </c:pt>
                <c:pt idx="943">
                  <c:v>-3.857138865</c:v>
                </c:pt>
                <c:pt idx="944">
                  <c:v>-3.856766559</c:v>
                </c:pt>
                <c:pt idx="945">
                  <c:v>-3.8563945730000002</c:v>
                </c:pt>
                <c:pt idx="946">
                  <c:v>-3.8563945730000002</c:v>
                </c:pt>
                <c:pt idx="947">
                  <c:v>-3.8563945730000002</c:v>
                </c:pt>
                <c:pt idx="948">
                  <c:v>-3.856022904</c:v>
                </c:pt>
                <c:pt idx="949">
                  <c:v>-3.856022904</c:v>
                </c:pt>
                <c:pt idx="950">
                  <c:v>-3.856022904</c:v>
                </c:pt>
                <c:pt idx="951">
                  <c:v>-3.856022904</c:v>
                </c:pt>
                <c:pt idx="952">
                  <c:v>-3.85528052</c:v>
                </c:pt>
                <c:pt idx="953">
                  <c:v>-3.85528052</c:v>
                </c:pt>
                <c:pt idx="954">
                  <c:v>-3.85528052</c:v>
                </c:pt>
                <c:pt idx="955">
                  <c:v>-3.8549098040000001</c:v>
                </c:pt>
                <c:pt idx="956">
                  <c:v>-3.8549098040000001</c:v>
                </c:pt>
                <c:pt idx="957">
                  <c:v>-3.8549098040000001</c:v>
                </c:pt>
                <c:pt idx="958">
                  <c:v>-3.8546827229999998</c:v>
                </c:pt>
                <c:pt idx="959">
                  <c:v>-3.854539403</c:v>
                </c:pt>
                <c:pt idx="960">
                  <c:v>-3.854539403</c:v>
                </c:pt>
                <c:pt idx="961">
                  <c:v>-3.854539403</c:v>
                </c:pt>
                <c:pt idx="962">
                  <c:v>-3.8541693189999999</c:v>
                </c:pt>
                <c:pt idx="963">
                  <c:v>-3.8541693189999999</c:v>
                </c:pt>
                <c:pt idx="964">
                  <c:v>-3.8537995490000001</c:v>
                </c:pt>
                <c:pt idx="965">
                  <c:v>-3.8534300940000001</c:v>
                </c:pt>
                <c:pt idx="966">
                  <c:v>-3.853060953</c:v>
                </c:pt>
                <c:pt idx="967">
                  <c:v>-3.8526921249999999</c:v>
                </c:pt>
                <c:pt idx="968">
                  <c:v>-3.8526921249999999</c:v>
                </c:pt>
                <c:pt idx="969">
                  <c:v>-3.85232361</c:v>
                </c:pt>
                <c:pt idx="970">
                  <c:v>-3.85232361</c:v>
                </c:pt>
                <c:pt idx="971">
                  <c:v>-3.8519554079999998</c:v>
                </c:pt>
                <c:pt idx="972">
                  <c:v>-3.8519554079999998</c:v>
                </c:pt>
                <c:pt idx="973">
                  <c:v>-3.8519554079999998</c:v>
                </c:pt>
                <c:pt idx="974">
                  <c:v>-3.8515875180000001</c:v>
                </c:pt>
                <c:pt idx="975">
                  <c:v>-3.8515875180000001</c:v>
                </c:pt>
                <c:pt idx="976">
                  <c:v>-3.8512199389999999</c:v>
                </c:pt>
                <c:pt idx="977">
                  <c:v>-3.8512199389999999</c:v>
                </c:pt>
                <c:pt idx="978">
                  <c:v>-3.8512199389999999</c:v>
                </c:pt>
                <c:pt idx="979">
                  <c:v>-3.8504857129999999</c:v>
                </c:pt>
                <c:pt idx="980">
                  <c:v>-3.8504857129999999</c:v>
                </c:pt>
                <c:pt idx="981">
                  <c:v>-3.8501190649999999</c:v>
                </c:pt>
                <c:pt idx="982">
                  <c:v>-3.8501190649999999</c:v>
                </c:pt>
                <c:pt idx="983">
                  <c:v>-3.8501190649999999</c:v>
                </c:pt>
                <c:pt idx="984">
                  <c:v>-3.8497527260000002</c:v>
                </c:pt>
                <c:pt idx="985">
                  <c:v>-3.8497527260000002</c:v>
                </c:pt>
                <c:pt idx="986">
                  <c:v>-3.8496035850000001</c:v>
                </c:pt>
                <c:pt idx="987">
                  <c:v>-3.8493866959999998</c:v>
                </c:pt>
                <c:pt idx="988">
                  <c:v>-3.8493866959999998</c:v>
                </c:pt>
                <c:pt idx="989">
                  <c:v>-3.8493866959999998</c:v>
                </c:pt>
                <c:pt idx="990">
                  <c:v>-3.8490209750000002</c:v>
                </c:pt>
                <c:pt idx="991">
                  <c:v>-3.8486555610000002</c:v>
                </c:pt>
                <c:pt idx="992">
                  <c:v>-3.8486555610000002</c:v>
                </c:pt>
                <c:pt idx="993">
                  <c:v>-3.8486555610000002</c:v>
                </c:pt>
                <c:pt idx="994">
                  <c:v>-3.8482904539999998</c:v>
                </c:pt>
                <c:pt idx="995">
                  <c:v>-3.847925654</c:v>
                </c:pt>
                <c:pt idx="996">
                  <c:v>-3.8475611600000001</c:v>
                </c:pt>
                <c:pt idx="997">
                  <c:v>-3.8475611600000001</c:v>
                </c:pt>
                <c:pt idx="998">
                  <c:v>-3.8471969719999999</c:v>
                </c:pt>
                <c:pt idx="999">
                  <c:v>-3.847135669</c:v>
                </c:pt>
                <c:pt idx="1000">
                  <c:v>-3.846833089</c:v>
                </c:pt>
                <c:pt idx="1001">
                  <c:v>-3.8464695099999999</c:v>
                </c:pt>
                <c:pt idx="1002">
                  <c:v>-3.8464695099999999</c:v>
                </c:pt>
                <c:pt idx="1003">
                  <c:v>-3.8461062359999998</c:v>
                </c:pt>
                <c:pt idx="1004">
                  <c:v>-3.8457432649999999</c:v>
                </c:pt>
                <c:pt idx="1005">
                  <c:v>-3.8457432649999999</c:v>
                </c:pt>
                <c:pt idx="1006">
                  <c:v>-3.8453805970000001</c:v>
                </c:pt>
                <c:pt idx="1007">
                  <c:v>-3.8453805970000001</c:v>
                </c:pt>
                <c:pt idx="1008">
                  <c:v>-3.8446561689999998</c:v>
                </c:pt>
                <c:pt idx="1009">
                  <c:v>-3.8435717880000002</c:v>
                </c:pt>
                <c:pt idx="1010">
                  <c:v>-3.8435717880000002</c:v>
                </c:pt>
                <c:pt idx="1011">
                  <c:v>-3.8435717880000002</c:v>
                </c:pt>
                <c:pt idx="1012">
                  <c:v>-3.8435717880000002</c:v>
                </c:pt>
                <c:pt idx="1013">
                  <c:v>-3.8432109290000001</c:v>
                </c:pt>
                <c:pt idx="1014">
                  <c:v>-3.8428503690000002</c:v>
                </c:pt>
                <c:pt idx="1015">
                  <c:v>-3.8424901079999998</c:v>
                </c:pt>
                <c:pt idx="1016">
                  <c:v>-3.8424901079999998</c:v>
                </c:pt>
                <c:pt idx="1017">
                  <c:v>-3.8424901079999998</c:v>
                </c:pt>
                <c:pt idx="1018">
                  <c:v>-3.8424901079999998</c:v>
                </c:pt>
                <c:pt idx="1019">
                  <c:v>-3.8421301450000001</c:v>
                </c:pt>
                <c:pt idx="1020">
                  <c:v>-3.8421301450000001</c:v>
                </c:pt>
                <c:pt idx="1021">
                  <c:v>-3.8421301450000001</c:v>
                </c:pt>
                <c:pt idx="1022">
                  <c:v>-3.8417704810000002</c:v>
                </c:pt>
                <c:pt idx="1023">
                  <c:v>-3.8417704810000002</c:v>
                </c:pt>
                <c:pt idx="1024">
                  <c:v>-3.8410520450000001</c:v>
                </c:pt>
                <c:pt idx="1025">
                  <c:v>-3.8399766149999999</c:v>
                </c:pt>
                <c:pt idx="1026">
                  <c:v>-3.8399766149999999</c:v>
                </c:pt>
                <c:pt idx="1027">
                  <c:v>-3.838546837</c:v>
                </c:pt>
                <c:pt idx="1028">
                  <c:v>-3.838546837</c:v>
                </c:pt>
                <c:pt idx="1029">
                  <c:v>-3.838546837</c:v>
                </c:pt>
                <c:pt idx="1030">
                  <c:v>-3.838546837</c:v>
                </c:pt>
                <c:pt idx="1031">
                  <c:v>-3.8381901269999998</c:v>
                </c:pt>
                <c:pt idx="1032">
                  <c:v>-3.83783371</c:v>
                </c:pt>
                <c:pt idx="1033">
                  <c:v>-3.83783371</c:v>
                </c:pt>
                <c:pt idx="1034">
                  <c:v>-3.8374775849999998</c:v>
                </c:pt>
                <c:pt idx="1035">
                  <c:v>-3.8371217510000002</c:v>
                </c:pt>
                <c:pt idx="1036">
                  <c:v>-3.8371217510000002</c:v>
                </c:pt>
                <c:pt idx="1037">
                  <c:v>-3.83676621</c:v>
                </c:pt>
                <c:pt idx="1038">
                  <c:v>-3.83676621</c:v>
                </c:pt>
                <c:pt idx="1039">
                  <c:v>-3.8364109580000001</c:v>
                </c:pt>
                <c:pt idx="1040">
                  <c:v>-3.8364109580000001</c:v>
                </c:pt>
                <c:pt idx="1041">
                  <c:v>-3.8364109580000001</c:v>
                </c:pt>
                <c:pt idx="1042">
                  <c:v>-3.836055998</c:v>
                </c:pt>
                <c:pt idx="1043">
                  <c:v>-3.836055998</c:v>
                </c:pt>
                <c:pt idx="1044">
                  <c:v>-3.8357013270000002</c:v>
                </c:pt>
                <c:pt idx="1045">
                  <c:v>-3.8349928530000001</c:v>
                </c:pt>
                <c:pt idx="1046">
                  <c:v>-3.8349928530000001</c:v>
                </c:pt>
                <c:pt idx="1047">
                  <c:v>-3.8349928530000001</c:v>
                </c:pt>
                <c:pt idx="1048">
                  <c:v>-3.8349928530000001</c:v>
                </c:pt>
                <c:pt idx="1049">
                  <c:v>-3.8346390490000002</c:v>
                </c:pt>
                <c:pt idx="1050">
                  <c:v>-3.8346390490000002</c:v>
                </c:pt>
                <c:pt idx="1051">
                  <c:v>-3.8346390490000002</c:v>
                </c:pt>
                <c:pt idx="1052">
                  <c:v>-3.8342855330000001</c:v>
                </c:pt>
                <c:pt idx="1053">
                  <c:v>-3.8339323040000002</c:v>
                </c:pt>
                <c:pt idx="1054">
                  <c:v>-3.8339323040000002</c:v>
                </c:pt>
                <c:pt idx="1055">
                  <c:v>-3.8339323040000002</c:v>
                </c:pt>
                <c:pt idx="1056">
                  <c:v>-3.8339323040000002</c:v>
                </c:pt>
                <c:pt idx="1057">
                  <c:v>-3.8332267080000002</c:v>
                </c:pt>
                <c:pt idx="1058">
                  <c:v>-3.8332267080000002</c:v>
                </c:pt>
                <c:pt idx="1059">
                  <c:v>-3.8332267080000002</c:v>
                </c:pt>
                <c:pt idx="1060">
                  <c:v>-3.8331683519999999</c:v>
                </c:pt>
                <c:pt idx="1061">
                  <c:v>-3.832874339</c:v>
                </c:pt>
                <c:pt idx="1062">
                  <c:v>-3.8325222559999998</c:v>
                </c:pt>
                <c:pt idx="1063">
                  <c:v>-3.8325222559999998</c:v>
                </c:pt>
                <c:pt idx="1064">
                  <c:v>-3.8325222559999998</c:v>
                </c:pt>
                <c:pt idx="1065">
                  <c:v>-3.8321704579999998</c:v>
                </c:pt>
                <c:pt idx="1066">
                  <c:v>-3.8321704579999998</c:v>
                </c:pt>
                <c:pt idx="1067">
                  <c:v>-3.8321704579999998</c:v>
                </c:pt>
                <c:pt idx="1068">
                  <c:v>-3.8318189450000002</c:v>
                </c:pt>
                <c:pt idx="1069">
                  <c:v>-3.8318189450000002</c:v>
                </c:pt>
                <c:pt idx="1070">
                  <c:v>-3.831116771</c:v>
                </c:pt>
                <c:pt idx="1071">
                  <c:v>-3.831116771</c:v>
                </c:pt>
                <c:pt idx="1072">
                  <c:v>-3.8307661089999998</c:v>
                </c:pt>
                <c:pt idx="1073">
                  <c:v>-3.8307661089999998</c:v>
                </c:pt>
                <c:pt idx="1074">
                  <c:v>-3.8307661089999998</c:v>
                </c:pt>
                <c:pt idx="1075">
                  <c:v>-3.8307661089999998</c:v>
                </c:pt>
                <c:pt idx="1076">
                  <c:v>-3.8304157299999999</c:v>
                </c:pt>
                <c:pt idx="1077">
                  <c:v>-3.8304157299999999</c:v>
                </c:pt>
                <c:pt idx="1078">
                  <c:v>-3.8304157299999999</c:v>
                </c:pt>
                <c:pt idx="1079">
                  <c:v>-3.8300656339999999</c:v>
                </c:pt>
                <c:pt idx="1080">
                  <c:v>-3.8300656339999999</c:v>
                </c:pt>
                <c:pt idx="1081">
                  <c:v>-3.8300656339999999</c:v>
                </c:pt>
                <c:pt idx="1082">
                  <c:v>-3.8297158200000001</c:v>
                </c:pt>
                <c:pt idx="1083">
                  <c:v>-3.8297158200000001</c:v>
                </c:pt>
                <c:pt idx="1084">
                  <c:v>-3.8297158200000001</c:v>
                </c:pt>
                <c:pt idx="1085">
                  <c:v>-3.8297158200000001</c:v>
                </c:pt>
                <c:pt idx="1086">
                  <c:v>-3.829366287</c:v>
                </c:pt>
                <c:pt idx="1087">
                  <c:v>-3.8290170350000001</c:v>
                </c:pt>
                <c:pt idx="1088">
                  <c:v>-3.8286680639999999</c:v>
                </c:pt>
                <c:pt idx="1089">
                  <c:v>-3.8286680639999999</c:v>
                </c:pt>
                <c:pt idx="1090">
                  <c:v>-3.8281582570000001</c:v>
                </c:pt>
                <c:pt idx="1091">
                  <c:v>-3.8279709620000002</c:v>
                </c:pt>
                <c:pt idx="1092">
                  <c:v>-3.8279709620000002</c:v>
                </c:pt>
                <c:pt idx="1093">
                  <c:v>-3.8276228300000001</c:v>
                </c:pt>
                <c:pt idx="1094">
                  <c:v>-3.8272749770000001</c:v>
                </c:pt>
                <c:pt idx="1095">
                  <c:v>-3.8272749770000001</c:v>
                </c:pt>
                <c:pt idx="1096">
                  <c:v>-3.8272749770000001</c:v>
                </c:pt>
                <c:pt idx="1097">
                  <c:v>-3.8272749770000001</c:v>
                </c:pt>
                <c:pt idx="1098">
                  <c:v>-3.8269274019999999</c:v>
                </c:pt>
                <c:pt idx="1099">
                  <c:v>-3.8265801060000002</c:v>
                </c:pt>
                <c:pt idx="1100">
                  <c:v>-3.8265801060000002</c:v>
                </c:pt>
                <c:pt idx="1101">
                  <c:v>-3.8262330869999999</c:v>
                </c:pt>
                <c:pt idx="1102">
                  <c:v>-3.8258863440000002</c:v>
                </c:pt>
                <c:pt idx="1103">
                  <c:v>-3.8255398789999999</c:v>
                </c:pt>
                <c:pt idx="1104">
                  <c:v>-3.8248477759999999</c:v>
                </c:pt>
                <c:pt idx="1105">
                  <c:v>-3.8248477759999999</c:v>
                </c:pt>
                <c:pt idx="1106">
                  <c:v>-3.8248477759999999</c:v>
                </c:pt>
                <c:pt idx="1107">
                  <c:v>-3.824743185</c:v>
                </c:pt>
                <c:pt idx="1108">
                  <c:v>-3.824567338</c:v>
                </c:pt>
                <c:pt idx="1109">
                  <c:v>-3.8238997769999998</c:v>
                </c:pt>
                <c:pt idx="1110">
                  <c:v>-3.8238116849999999</c:v>
                </c:pt>
                <c:pt idx="1111">
                  <c:v>-3.8238116849999999</c:v>
                </c:pt>
                <c:pt idx="1112">
                  <c:v>-3.8238116849999999</c:v>
                </c:pt>
                <c:pt idx="1113">
                  <c:v>-3.8227780610000002</c:v>
                </c:pt>
                <c:pt idx="1114">
                  <c:v>-3.8227780610000002</c:v>
                </c:pt>
                <c:pt idx="1115">
                  <c:v>-3.8227780610000002</c:v>
                </c:pt>
                <c:pt idx="1116">
                  <c:v>-3.8227780610000002</c:v>
                </c:pt>
                <c:pt idx="1117">
                  <c:v>-3.8224340649999999</c:v>
                </c:pt>
                <c:pt idx="1118">
                  <c:v>-3.82174689</c:v>
                </c:pt>
                <c:pt idx="1119">
                  <c:v>-3.82174689</c:v>
                </c:pt>
                <c:pt idx="1120">
                  <c:v>-3.8210608009999998</c:v>
                </c:pt>
                <c:pt idx="1121">
                  <c:v>-3.8210608009999998</c:v>
                </c:pt>
                <c:pt idx="1122">
                  <c:v>-3.8207181619999999</c:v>
                </c:pt>
                <c:pt idx="1123">
                  <c:v>-3.8207181619999999</c:v>
                </c:pt>
                <c:pt idx="1124">
                  <c:v>-3.8203757930000002</c:v>
                </c:pt>
                <c:pt idx="1125">
                  <c:v>-3.8200336940000001</c:v>
                </c:pt>
                <c:pt idx="1126">
                  <c:v>-3.8196918649999998</c:v>
                </c:pt>
                <c:pt idx="1127">
                  <c:v>-3.8196918649999998</c:v>
                </c:pt>
                <c:pt idx="1128">
                  <c:v>-3.8193503039999999</c:v>
                </c:pt>
                <c:pt idx="1129">
                  <c:v>-3.8193503039999999</c:v>
                </c:pt>
                <c:pt idx="1130">
                  <c:v>-3.8191649499999998</c:v>
                </c:pt>
                <c:pt idx="1131">
                  <c:v>-3.819009012</c:v>
                </c:pt>
                <c:pt idx="1132">
                  <c:v>-3.819009012</c:v>
                </c:pt>
                <c:pt idx="1133">
                  <c:v>-3.819009012</c:v>
                </c:pt>
                <c:pt idx="1134">
                  <c:v>-3.818667987</c:v>
                </c:pt>
                <c:pt idx="1135">
                  <c:v>-3.818667987</c:v>
                </c:pt>
                <c:pt idx="1136">
                  <c:v>-3.818667987</c:v>
                </c:pt>
                <c:pt idx="1137">
                  <c:v>-3.818667987</c:v>
                </c:pt>
                <c:pt idx="1138">
                  <c:v>-3.818327231</c:v>
                </c:pt>
                <c:pt idx="1139">
                  <c:v>-3.818327231</c:v>
                </c:pt>
                <c:pt idx="1140">
                  <c:v>-3.8179867409999999</c:v>
                </c:pt>
                <c:pt idx="1141">
                  <c:v>-3.8176465180000001</c:v>
                </c:pt>
                <c:pt idx="1142">
                  <c:v>-3.816966871</c:v>
                </c:pt>
                <c:pt idx="1143">
                  <c:v>-3.816966871</c:v>
                </c:pt>
                <c:pt idx="1144">
                  <c:v>-3.816966871</c:v>
                </c:pt>
                <c:pt idx="1145">
                  <c:v>-3.816743867</c:v>
                </c:pt>
                <c:pt idx="1146">
                  <c:v>-3.816627446</c:v>
                </c:pt>
                <c:pt idx="1147">
                  <c:v>-3.8162882859999998</c:v>
                </c:pt>
                <c:pt idx="1148">
                  <c:v>-3.8159493900000001</c:v>
                </c:pt>
                <c:pt idx="1149">
                  <c:v>-3.8159493900000001</c:v>
                </c:pt>
                <c:pt idx="1150">
                  <c:v>-3.8156107590000001</c:v>
                </c:pt>
                <c:pt idx="1151">
                  <c:v>-3.8156107590000001</c:v>
                </c:pt>
                <c:pt idx="1152">
                  <c:v>-3.8152723919999998</c:v>
                </c:pt>
                <c:pt idx="1153">
                  <c:v>-3.8149342879999999</c:v>
                </c:pt>
                <c:pt idx="1154">
                  <c:v>-3.8149342879999999</c:v>
                </c:pt>
                <c:pt idx="1155">
                  <c:v>-3.814596447</c:v>
                </c:pt>
                <c:pt idx="1156">
                  <c:v>-3.814596447</c:v>
                </c:pt>
                <c:pt idx="1157">
                  <c:v>-3.814596447</c:v>
                </c:pt>
                <c:pt idx="1158">
                  <c:v>-3.8142588690000001</c:v>
                </c:pt>
                <c:pt idx="1159">
                  <c:v>-3.8142588690000001</c:v>
                </c:pt>
                <c:pt idx="1160">
                  <c:v>-3.8142588690000001</c:v>
                </c:pt>
                <c:pt idx="1161">
                  <c:v>-3.813584498</c:v>
                </c:pt>
                <c:pt idx="1162">
                  <c:v>-3.8129111729999998</c:v>
                </c:pt>
                <c:pt idx="1163">
                  <c:v>-3.8129111729999998</c:v>
                </c:pt>
                <c:pt idx="1164">
                  <c:v>-3.8125749020000002</c:v>
                </c:pt>
                <c:pt idx="1165">
                  <c:v>-3.8122388909999998</c:v>
                </c:pt>
                <c:pt idx="1166">
                  <c:v>-3.8122388909999998</c:v>
                </c:pt>
                <c:pt idx="1167">
                  <c:v>-3.8122388909999998</c:v>
                </c:pt>
                <c:pt idx="1168">
                  <c:v>-3.8119105210000002</c:v>
                </c:pt>
                <c:pt idx="1169">
                  <c:v>-3.811903139</c:v>
                </c:pt>
                <c:pt idx="1170">
                  <c:v>-3.8117514269999999</c:v>
                </c:pt>
                <c:pt idx="1171">
                  <c:v>-3.810872979</c:v>
                </c:pt>
                <c:pt idx="1172">
                  <c:v>-3.8105627229999999</c:v>
                </c:pt>
                <c:pt idx="1173">
                  <c:v>-3.8105627229999999</c:v>
                </c:pt>
                <c:pt idx="1174">
                  <c:v>-3.810228264</c:v>
                </c:pt>
                <c:pt idx="1175">
                  <c:v>-3.8098940630000002</c:v>
                </c:pt>
                <c:pt idx="1176">
                  <c:v>-3.8098940630000002</c:v>
                </c:pt>
                <c:pt idx="1177">
                  <c:v>-3.8095601189999999</c:v>
                </c:pt>
                <c:pt idx="1178">
                  <c:v>-3.8095601189999999</c:v>
                </c:pt>
                <c:pt idx="1179">
                  <c:v>-3.8095601189999999</c:v>
                </c:pt>
                <c:pt idx="1180">
                  <c:v>-3.808559824</c:v>
                </c:pt>
                <c:pt idx="1181">
                  <c:v>-3.8082269040000001</c:v>
                </c:pt>
                <c:pt idx="1182">
                  <c:v>-3.8078942379999998</c:v>
                </c:pt>
                <c:pt idx="1183">
                  <c:v>-3.8078942379999998</c:v>
                </c:pt>
                <c:pt idx="1184">
                  <c:v>-3.8078942379999998</c:v>
                </c:pt>
                <c:pt idx="1185">
                  <c:v>-3.807858</c:v>
                </c:pt>
                <c:pt idx="1186">
                  <c:v>-3.8075618279999999</c:v>
                </c:pt>
                <c:pt idx="1187">
                  <c:v>-3.8072734069999998</c:v>
                </c:pt>
                <c:pt idx="1188">
                  <c:v>-3.807229671</c:v>
                </c:pt>
                <c:pt idx="1189">
                  <c:v>-3.807229671</c:v>
                </c:pt>
                <c:pt idx="1190">
                  <c:v>-3.807229671</c:v>
                </c:pt>
                <c:pt idx="1191">
                  <c:v>-3.807229671</c:v>
                </c:pt>
                <c:pt idx="1192">
                  <c:v>-3.807229671</c:v>
                </c:pt>
                <c:pt idx="1193">
                  <c:v>-3.8068977689999999</c:v>
                </c:pt>
                <c:pt idx="1194">
                  <c:v>-3.8065661199999998</c:v>
                </c:pt>
                <c:pt idx="1195">
                  <c:v>-3.8065661199999998</c:v>
                </c:pt>
                <c:pt idx="1196">
                  <c:v>-3.8065661199999998</c:v>
                </c:pt>
                <c:pt idx="1197">
                  <c:v>-3.8065661199999998</c:v>
                </c:pt>
                <c:pt idx="1198">
                  <c:v>-3.8062347239999998</c:v>
                </c:pt>
                <c:pt idx="1199">
                  <c:v>-3.806062786</c:v>
                </c:pt>
                <c:pt idx="1200">
                  <c:v>-3.8059035799999998</c:v>
                </c:pt>
                <c:pt idx="1201">
                  <c:v>-3.805592919</c:v>
                </c:pt>
                <c:pt idx="1202">
                  <c:v>-3.8055726889999999</c:v>
                </c:pt>
                <c:pt idx="1203">
                  <c:v>-3.8055726889999999</c:v>
                </c:pt>
                <c:pt idx="1204">
                  <c:v>-3.8049116629999999</c:v>
                </c:pt>
                <c:pt idx="1205">
                  <c:v>-3.8049116629999999</c:v>
                </c:pt>
                <c:pt idx="1206">
                  <c:v>-3.8049116629999999</c:v>
                </c:pt>
                <c:pt idx="1207">
                  <c:v>-3.8049116629999999</c:v>
                </c:pt>
                <c:pt idx="1208">
                  <c:v>-3.8042516399999999</c:v>
                </c:pt>
                <c:pt idx="1209">
                  <c:v>-3.8042516399999999</c:v>
                </c:pt>
                <c:pt idx="1210">
                  <c:v>-3.8042516399999999</c:v>
                </c:pt>
                <c:pt idx="1211">
                  <c:v>-3.803922005</c:v>
                </c:pt>
                <c:pt idx="1212">
                  <c:v>-3.803922005</c:v>
                </c:pt>
                <c:pt idx="1213">
                  <c:v>-3.8035926199999999</c:v>
                </c:pt>
                <c:pt idx="1214">
                  <c:v>-3.8029345980000002</c:v>
                </c:pt>
                <c:pt idx="1215">
                  <c:v>-3.8029345980000002</c:v>
                </c:pt>
                <c:pt idx="1216">
                  <c:v>-3.8026059600000002</c:v>
                </c:pt>
                <c:pt idx="1217">
                  <c:v>-3.8026059600000002</c:v>
                </c:pt>
                <c:pt idx="1218">
                  <c:v>-3.8026059600000002</c:v>
                </c:pt>
                <c:pt idx="1219">
                  <c:v>-3.802327564</c:v>
                </c:pt>
                <c:pt idx="1220">
                  <c:v>-3.8022775709999999</c:v>
                </c:pt>
                <c:pt idx="1221">
                  <c:v>-3.8022775709999999</c:v>
                </c:pt>
                <c:pt idx="1222">
                  <c:v>-3.8020137119999999</c:v>
                </c:pt>
                <c:pt idx="1223">
                  <c:v>-3.8019494300000001</c:v>
                </c:pt>
                <c:pt idx="1224">
                  <c:v>-3.8019494300000001</c:v>
                </c:pt>
                <c:pt idx="1225">
                  <c:v>-3.8019494300000001</c:v>
                </c:pt>
                <c:pt idx="1226">
                  <c:v>-3.8016215369999999</c:v>
                </c:pt>
                <c:pt idx="1227">
                  <c:v>-3.8012938909999998</c:v>
                </c:pt>
                <c:pt idx="1228">
                  <c:v>-3.8012938909999998</c:v>
                </c:pt>
                <c:pt idx="1229">
                  <c:v>-3.8012938909999998</c:v>
                </c:pt>
                <c:pt idx="1230">
                  <c:v>-3.80063934</c:v>
                </c:pt>
                <c:pt idx="1231">
                  <c:v>-3.8003124339999999</c:v>
                </c:pt>
                <c:pt idx="1232">
                  <c:v>-3.8003124339999999</c:v>
                </c:pt>
                <c:pt idx="1233">
                  <c:v>-3.799985774</c:v>
                </c:pt>
                <c:pt idx="1234">
                  <c:v>-3.799985774</c:v>
                </c:pt>
                <c:pt idx="1235">
                  <c:v>-3.799985774</c:v>
                </c:pt>
                <c:pt idx="1236">
                  <c:v>-3.799361491</c:v>
                </c:pt>
                <c:pt idx="1237">
                  <c:v>-3.7990072659999998</c:v>
                </c:pt>
                <c:pt idx="1238">
                  <c:v>-3.7986815859999998</c:v>
                </c:pt>
                <c:pt idx="1239">
                  <c:v>-3.7986815859999998</c:v>
                </c:pt>
                <c:pt idx="1240">
                  <c:v>-3.7986815859999998</c:v>
                </c:pt>
                <c:pt idx="1241">
                  <c:v>-3.7980309569999999</c:v>
                </c:pt>
                <c:pt idx="1242">
                  <c:v>-3.797706008</c:v>
                </c:pt>
                <c:pt idx="1243">
                  <c:v>-3.7973813019999998</c:v>
                </c:pt>
                <c:pt idx="1244">
                  <c:v>-3.7973813019999998</c:v>
                </c:pt>
                <c:pt idx="1245">
                  <c:v>-3.797056838</c:v>
                </c:pt>
                <c:pt idx="1246">
                  <c:v>-3.797056838</c:v>
                </c:pt>
                <c:pt idx="1247">
                  <c:v>-3.796732617</c:v>
                </c:pt>
                <c:pt idx="1248">
                  <c:v>-3.7964086379999999</c:v>
                </c:pt>
                <c:pt idx="1249">
                  <c:v>-3.7964086379999999</c:v>
                </c:pt>
                <c:pt idx="1250">
                  <c:v>-3.7964086379999999</c:v>
                </c:pt>
                <c:pt idx="1251">
                  <c:v>-3.7960848999999999</c:v>
                </c:pt>
                <c:pt idx="1252">
                  <c:v>-3.7960848999999999</c:v>
                </c:pt>
                <c:pt idx="1253">
                  <c:v>-3.7957614030000002</c:v>
                </c:pt>
                <c:pt idx="1254">
                  <c:v>-3.795438147</c:v>
                </c:pt>
                <c:pt idx="1255">
                  <c:v>-3.795438147</c:v>
                </c:pt>
                <c:pt idx="1256">
                  <c:v>-3.795241453</c:v>
                </c:pt>
                <c:pt idx="1257">
                  <c:v>-3.7944698200000002</c:v>
                </c:pt>
                <c:pt idx="1258">
                  <c:v>-3.7944698200000002</c:v>
                </c:pt>
                <c:pt idx="1259">
                  <c:v>-3.7938254659999999</c:v>
                </c:pt>
                <c:pt idx="1260">
                  <c:v>-3.7938254659999999</c:v>
                </c:pt>
                <c:pt idx="1261">
                  <c:v>-3.7938254659999999</c:v>
                </c:pt>
                <c:pt idx="1262">
                  <c:v>-3.7935036470000001</c:v>
                </c:pt>
                <c:pt idx="1263">
                  <c:v>-3.793182066</c:v>
                </c:pt>
                <c:pt idx="1264">
                  <c:v>-3.7930460949999998</c:v>
                </c:pt>
                <c:pt idx="1265">
                  <c:v>-3.7928607240000001</c:v>
                </c:pt>
                <c:pt idx="1266">
                  <c:v>-3.7928607240000001</c:v>
                </c:pt>
                <c:pt idx="1267">
                  <c:v>-3.7928607240000001</c:v>
                </c:pt>
                <c:pt idx="1268">
                  <c:v>-3.7922756130000002</c:v>
                </c:pt>
                <c:pt idx="1269">
                  <c:v>-3.7922187510000001</c:v>
                </c:pt>
                <c:pt idx="1270">
                  <c:v>-3.7922187510000001</c:v>
                </c:pt>
                <c:pt idx="1271">
                  <c:v>-3.7918981199999999</c:v>
                </c:pt>
                <c:pt idx="1272">
                  <c:v>-3.7918981199999999</c:v>
                </c:pt>
                <c:pt idx="1273">
                  <c:v>-3.7915777259999999</c:v>
                </c:pt>
                <c:pt idx="1274">
                  <c:v>-3.7915777259999999</c:v>
                </c:pt>
                <c:pt idx="1275">
                  <c:v>-3.7912575679999998</c:v>
                </c:pt>
                <c:pt idx="1276">
                  <c:v>-3.7912575679999998</c:v>
                </c:pt>
                <c:pt idx="1277">
                  <c:v>-3.7909376450000001</c:v>
                </c:pt>
                <c:pt idx="1278">
                  <c:v>-3.7909376450000001</c:v>
                </c:pt>
                <c:pt idx="1279">
                  <c:v>-3.7899792899999998</c:v>
                </c:pt>
                <c:pt idx="1280">
                  <c:v>-3.7899792899999998</c:v>
                </c:pt>
                <c:pt idx="1281">
                  <c:v>-3.7899792899999998</c:v>
                </c:pt>
                <c:pt idx="1282">
                  <c:v>-3.7896603080000002</c:v>
                </c:pt>
                <c:pt idx="1283">
                  <c:v>-3.7896603080000002</c:v>
                </c:pt>
                <c:pt idx="1284">
                  <c:v>-3.7894357520000002</c:v>
                </c:pt>
                <c:pt idx="1285">
                  <c:v>-3.78934156</c:v>
                </c:pt>
                <c:pt idx="1286">
                  <c:v>-3.789023045</c:v>
                </c:pt>
                <c:pt idx="1287">
                  <c:v>-3.789023045</c:v>
                </c:pt>
                <c:pt idx="1288">
                  <c:v>-3.789023045</c:v>
                </c:pt>
                <c:pt idx="1289">
                  <c:v>-3.7887047639999998</c:v>
                </c:pt>
                <c:pt idx="1290">
                  <c:v>-3.7887047639999998</c:v>
                </c:pt>
                <c:pt idx="1291">
                  <c:v>-3.7887047639999998</c:v>
                </c:pt>
                <c:pt idx="1292">
                  <c:v>-3.7883867160000002</c:v>
                </c:pt>
                <c:pt idx="1293">
                  <c:v>-3.7883867160000002</c:v>
                </c:pt>
                <c:pt idx="1294">
                  <c:v>-3.7877513180000002</c:v>
                </c:pt>
                <c:pt idx="1295">
                  <c:v>-3.7874339670000001</c:v>
                </c:pt>
                <c:pt idx="1296">
                  <c:v>-3.7874339670000001</c:v>
                </c:pt>
                <c:pt idx="1297">
                  <c:v>-3.7874339670000001</c:v>
                </c:pt>
                <c:pt idx="1298">
                  <c:v>-3.7871168480000001</c:v>
                </c:pt>
                <c:pt idx="1299">
                  <c:v>-3.7870856879999999</c:v>
                </c:pt>
                <c:pt idx="1300">
                  <c:v>-3.7862662519999999</c:v>
                </c:pt>
                <c:pt idx="1301">
                  <c:v>-3.786166878</c:v>
                </c:pt>
                <c:pt idx="1302">
                  <c:v>-3.786166878</c:v>
                </c:pt>
                <c:pt idx="1303">
                  <c:v>-3.785850683</c:v>
                </c:pt>
                <c:pt idx="1304">
                  <c:v>-3.785218982</c:v>
                </c:pt>
                <c:pt idx="1305">
                  <c:v>-3.7845881979999998</c:v>
                </c:pt>
                <c:pt idx="1306">
                  <c:v>-3.7845608099999999</c:v>
                </c:pt>
                <c:pt idx="1307">
                  <c:v>-3.7842731490000001</c:v>
                </c:pt>
                <c:pt idx="1308">
                  <c:v>-3.7842731490000001</c:v>
                </c:pt>
                <c:pt idx="1309">
                  <c:v>-3.7839583289999998</c:v>
                </c:pt>
                <c:pt idx="1310">
                  <c:v>-3.7839583289999998</c:v>
                </c:pt>
                <c:pt idx="1311">
                  <c:v>-3.7833293719999999</c:v>
                </c:pt>
                <c:pt idx="1312">
                  <c:v>-3.7833293719999999</c:v>
                </c:pt>
                <c:pt idx="1313">
                  <c:v>-3.7833293719999999</c:v>
                </c:pt>
                <c:pt idx="1314">
                  <c:v>-3.7830152350000001</c:v>
                </c:pt>
                <c:pt idx="1315">
                  <c:v>-3.7830152350000001</c:v>
                </c:pt>
                <c:pt idx="1316">
                  <c:v>-3.7817609540000001</c:v>
                </c:pt>
                <c:pt idx="1317">
                  <c:v>-3.7817609540000001</c:v>
                </c:pt>
                <c:pt idx="1318">
                  <c:v>-3.781367447</c:v>
                </c:pt>
                <c:pt idx="1319">
                  <c:v>-3.7811351700000002</c:v>
                </c:pt>
                <c:pt idx="1320">
                  <c:v>-3.7811351700000002</c:v>
                </c:pt>
                <c:pt idx="1321">
                  <c:v>-3.7811351700000002</c:v>
                </c:pt>
                <c:pt idx="1322">
                  <c:v>-3.7811351700000002</c:v>
                </c:pt>
                <c:pt idx="1323">
                  <c:v>-3.7808226149999999</c:v>
                </c:pt>
                <c:pt idx="1324">
                  <c:v>-3.7805102850000001</c:v>
                </c:pt>
                <c:pt idx="1325">
                  <c:v>-3.780262451</c:v>
                </c:pt>
                <c:pt idx="1326">
                  <c:v>-3.7798862990000002</c:v>
                </c:pt>
                <c:pt idx="1327">
                  <c:v>-3.7798862990000002</c:v>
                </c:pt>
                <c:pt idx="1328">
                  <c:v>-3.779574642</c:v>
                </c:pt>
                <c:pt idx="1329">
                  <c:v>-3.779574642</c:v>
                </c:pt>
                <c:pt idx="1330">
                  <c:v>-3.779574642</c:v>
                </c:pt>
                <c:pt idx="1331">
                  <c:v>-3.7786410090000002</c:v>
                </c:pt>
                <c:pt idx="1332">
                  <c:v>-3.7783302440000002</c:v>
                </c:pt>
                <c:pt idx="1333">
                  <c:v>-3.7783302440000002</c:v>
                </c:pt>
                <c:pt idx="1334">
                  <c:v>-3.7780197009999998</c:v>
                </c:pt>
                <c:pt idx="1335">
                  <c:v>-3.7778714870000001</c:v>
                </c:pt>
                <c:pt idx="1336">
                  <c:v>-3.7777093800000001</c:v>
                </c:pt>
                <c:pt idx="1337">
                  <c:v>-3.7777093800000001</c:v>
                </c:pt>
                <c:pt idx="1338">
                  <c:v>-3.77739928</c:v>
                </c:pt>
                <c:pt idx="1339">
                  <c:v>-3.7770894020000001</c:v>
                </c:pt>
                <c:pt idx="1340">
                  <c:v>-3.7767797440000002</c:v>
                </c:pt>
                <c:pt idx="1341">
                  <c:v>-3.7767797440000002</c:v>
                </c:pt>
                <c:pt idx="1342">
                  <c:v>-3.7758520949999999</c:v>
                </c:pt>
                <c:pt idx="1343">
                  <c:v>-3.775543318</c:v>
                </c:pt>
                <c:pt idx="1344">
                  <c:v>-3.775543318</c:v>
                </c:pt>
                <c:pt idx="1345">
                  <c:v>-3.775543318</c:v>
                </c:pt>
                <c:pt idx="1346">
                  <c:v>-3.775543318</c:v>
                </c:pt>
                <c:pt idx="1347">
                  <c:v>-3.7753738600000002</c:v>
                </c:pt>
                <c:pt idx="1348">
                  <c:v>-3.7752347610000001</c:v>
                </c:pt>
                <c:pt idx="1349">
                  <c:v>-3.7752347610000001</c:v>
                </c:pt>
                <c:pt idx="1350">
                  <c:v>-3.7750827139999998</c:v>
                </c:pt>
                <c:pt idx="1351">
                  <c:v>-3.7749264220000001</c:v>
                </c:pt>
                <c:pt idx="1352">
                  <c:v>-3.7749264220000001</c:v>
                </c:pt>
                <c:pt idx="1353">
                  <c:v>-3.774618303</c:v>
                </c:pt>
                <c:pt idx="1354">
                  <c:v>-3.7743104019999998</c:v>
                </c:pt>
                <c:pt idx="1355">
                  <c:v>-3.77402785</c:v>
                </c:pt>
                <c:pt idx="1356">
                  <c:v>-3.7740027189999998</c:v>
                </c:pt>
                <c:pt idx="1357">
                  <c:v>-3.7736952540000002</c:v>
                </c:pt>
                <c:pt idx="1358">
                  <c:v>-3.7736952540000002</c:v>
                </c:pt>
                <c:pt idx="1359">
                  <c:v>-3.7733880059999998</c:v>
                </c:pt>
                <c:pt idx="1360">
                  <c:v>-3.7730809760000001</c:v>
                </c:pt>
                <c:pt idx="1361">
                  <c:v>-3.7730809760000001</c:v>
                </c:pt>
                <c:pt idx="1362">
                  <c:v>-3.7727741620000002</c:v>
                </c:pt>
                <c:pt idx="1363">
                  <c:v>-3.7727741620000002</c:v>
                </c:pt>
                <c:pt idx="1364">
                  <c:v>-3.7727741620000002</c:v>
                </c:pt>
                <c:pt idx="1365">
                  <c:v>-3.7726823409999999</c:v>
                </c:pt>
                <c:pt idx="1366">
                  <c:v>-3.7725952029999998</c:v>
                </c:pt>
                <c:pt idx="1367">
                  <c:v>-3.7724675649999999</c:v>
                </c:pt>
                <c:pt idx="1368">
                  <c:v>-3.7724675649999999</c:v>
                </c:pt>
                <c:pt idx="1369">
                  <c:v>-3.7721611849999999</c:v>
                </c:pt>
                <c:pt idx="1370">
                  <c:v>-3.7718550199999998</c:v>
                </c:pt>
                <c:pt idx="1371">
                  <c:v>-3.7718550199999998</c:v>
                </c:pt>
                <c:pt idx="1372">
                  <c:v>-3.7712433380000001</c:v>
                </c:pt>
                <c:pt idx="1373">
                  <c:v>-3.7709378189999998</c:v>
                </c:pt>
                <c:pt idx="1374">
                  <c:v>-3.770632515</c:v>
                </c:pt>
                <c:pt idx="1375">
                  <c:v>-3.7697178899999999</c:v>
                </c:pt>
                <c:pt idx="1376">
                  <c:v>-3.7697178899999999</c:v>
                </c:pt>
                <c:pt idx="1377">
                  <c:v>-3.7691092080000002</c:v>
                </c:pt>
                <c:pt idx="1378">
                  <c:v>-3.768566415</c:v>
                </c:pt>
                <c:pt idx="1379">
                  <c:v>-3.7685013779999998</c:v>
                </c:pt>
                <c:pt idx="1380">
                  <c:v>-3.7681977820000001</c:v>
                </c:pt>
                <c:pt idx="1381">
                  <c:v>-3.7678943970000001</c:v>
                </c:pt>
                <c:pt idx="1382">
                  <c:v>-3.7678943970000001</c:v>
                </c:pt>
                <c:pt idx="1383">
                  <c:v>-3.7678943970000001</c:v>
                </c:pt>
                <c:pt idx="1384">
                  <c:v>-3.7675912249999999</c:v>
                </c:pt>
                <c:pt idx="1385">
                  <c:v>-3.7669855139999999</c:v>
                </c:pt>
                <c:pt idx="1386">
                  <c:v>-3.7666829759999998</c:v>
                </c:pt>
                <c:pt idx="1387">
                  <c:v>-3.7666829759999998</c:v>
                </c:pt>
                <c:pt idx="1388">
                  <c:v>-3.7666829759999998</c:v>
                </c:pt>
                <c:pt idx="1389">
                  <c:v>-3.7660785290000001</c:v>
                </c:pt>
                <c:pt idx="1390">
                  <c:v>-3.7660785290000001</c:v>
                </c:pt>
                <c:pt idx="1391">
                  <c:v>-3.7657766220000002</c:v>
                </c:pt>
                <c:pt idx="1392">
                  <c:v>-3.7657766220000002</c:v>
                </c:pt>
                <c:pt idx="1393">
                  <c:v>-3.7654749230000002</c:v>
                </c:pt>
                <c:pt idx="1394">
                  <c:v>-3.7654749230000002</c:v>
                </c:pt>
                <c:pt idx="1395">
                  <c:v>-3.7651687919999999</c:v>
                </c:pt>
                <c:pt idx="1396">
                  <c:v>-3.7648721549999999</c:v>
                </c:pt>
                <c:pt idx="1397">
                  <c:v>-3.764571084</c:v>
                </c:pt>
                <c:pt idx="1398">
                  <c:v>-3.7642702219999999</c:v>
                </c:pt>
                <c:pt idx="1399">
                  <c:v>-3.7642702219999999</c:v>
                </c:pt>
                <c:pt idx="1400">
                  <c:v>-3.7642702219999999</c:v>
                </c:pt>
                <c:pt idx="1401">
                  <c:v>-3.7642702219999999</c:v>
                </c:pt>
                <c:pt idx="1402">
                  <c:v>-3.763669122</c:v>
                </c:pt>
                <c:pt idx="1403">
                  <c:v>-3.763669122</c:v>
                </c:pt>
                <c:pt idx="1404">
                  <c:v>-3.763669122</c:v>
                </c:pt>
                <c:pt idx="1405">
                  <c:v>-3.763669122</c:v>
                </c:pt>
                <c:pt idx="1406">
                  <c:v>-3.7633688840000001</c:v>
                </c:pt>
                <c:pt idx="1407">
                  <c:v>-3.762170003</c:v>
                </c:pt>
                <c:pt idx="1408">
                  <c:v>-3.762170003</c:v>
                </c:pt>
                <c:pt idx="1409">
                  <c:v>-3.761870799</c:v>
                </c:pt>
                <c:pt idx="1410">
                  <c:v>-3.7615718010000001</c:v>
                </c:pt>
                <c:pt idx="1411">
                  <c:v>-3.7609744219999999</c:v>
                </c:pt>
                <c:pt idx="1412">
                  <c:v>-3.7609744219999999</c:v>
                </c:pt>
                <c:pt idx="1413">
                  <c:v>-3.7606760399999999</c:v>
                </c:pt>
                <c:pt idx="1414">
                  <c:v>-3.7603778640000001</c:v>
                </c:pt>
                <c:pt idx="1415">
                  <c:v>-3.759782124</c:v>
                </c:pt>
                <c:pt idx="1416">
                  <c:v>-3.759782124</c:v>
                </c:pt>
                <c:pt idx="1417">
                  <c:v>-3.759782124</c:v>
                </c:pt>
                <c:pt idx="1418">
                  <c:v>-3.7588900430000001</c:v>
                </c:pt>
                <c:pt idx="1419">
                  <c:v>-3.7588900430000001</c:v>
                </c:pt>
                <c:pt idx="1420">
                  <c:v>-3.7585930890000001</c:v>
                </c:pt>
                <c:pt idx="1421">
                  <c:v>-3.757999791</c:v>
                </c:pt>
                <c:pt idx="1422">
                  <c:v>-3.7577034450000002</c:v>
                </c:pt>
                <c:pt idx="1423">
                  <c:v>-3.7577034450000002</c:v>
                </c:pt>
                <c:pt idx="1424">
                  <c:v>-3.7571113600000001</c:v>
                </c:pt>
                <c:pt idx="1425">
                  <c:v>-3.7571113600000001</c:v>
                </c:pt>
                <c:pt idx="1426">
                  <c:v>-3.7568156199999998</c:v>
                </c:pt>
                <c:pt idx="1427">
                  <c:v>-3.7568156199999998</c:v>
                </c:pt>
                <c:pt idx="1428">
                  <c:v>-3.7565200810000001</c:v>
                </c:pt>
                <c:pt idx="1429">
                  <c:v>-3.7565200810000001</c:v>
                </c:pt>
                <c:pt idx="1430">
                  <c:v>-3.7562247430000002</c:v>
                </c:pt>
                <c:pt idx="1431">
                  <c:v>-3.7559296049999999</c:v>
                </c:pt>
                <c:pt idx="1432">
                  <c:v>-3.755634669</c:v>
                </c:pt>
                <c:pt idx="1433">
                  <c:v>-3.755339932</c:v>
                </c:pt>
                <c:pt idx="1434">
                  <c:v>-3.755339932</c:v>
                </c:pt>
                <c:pt idx="1435">
                  <c:v>-3.7550453949999998</c:v>
                </c:pt>
                <c:pt idx="1436">
                  <c:v>-3.7550453949999998</c:v>
                </c:pt>
                <c:pt idx="1437">
                  <c:v>-3.7550453949999998</c:v>
                </c:pt>
                <c:pt idx="1438">
                  <c:v>-3.7544649159999999</c:v>
                </c:pt>
                <c:pt idx="1439">
                  <c:v>-3.75445692</c:v>
                </c:pt>
                <c:pt idx="1440">
                  <c:v>-3.75445692</c:v>
                </c:pt>
                <c:pt idx="1441">
                  <c:v>-3.7541629809999999</c:v>
                </c:pt>
                <c:pt idx="1442">
                  <c:v>-3.7538692409999999</c:v>
                </c:pt>
                <c:pt idx="1443">
                  <c:v>-3.7538692409999999</c:v>
                </c:pt>
                <c:pt idx="1444">
                  <c:v>-3.7535756999999998</c:v>
                </c:pt>
                <c:pt idx="1445">
                  <c:v>-3.7535756999999998</c:v>
                </c:pt>
                <c:pt idx="1446">
                  <c:v>-3.753476322</c:v>
                </c:pt>
                <c:pt idx="1447">
                  <c:v>-3.7532823569999998</c:v>
                </c:pt>
                <c:pt idx="1448">
                  <c:v>-3.7521109620000002</c:v>
                </c:pt>
                <c:pt idx="1449">
                  <c:v>-3.7518186060000001</c:v>
                </c:pt>
                <c:pt idx="1450">
                  <c:v>-3.7515264469999998</c:v>
                </c:pt>
                <c:pt idx="1451">
                  <c:v>-3.751279571</c:v>
                </c:pt>
                <c:pt idx="1452">
                  <c:v>-3.7512344839999998</c:v>
                </c:pt>
                <c:pt idx="1453">
                  <c:v>-3.7512344839999998</c:v>
                </c:pt>
                <c:pt idx="1454">
                  <c:v>-3.7511636990000001</c:v>
                </c:pt>
                <c:pt idx="1455">
                  <c:v>-3.7506511470000001</c:v>
                </c:pt>
                <c:pt idx="1456">
                  <c:v>-3.7506511470000001</c:v>
                </c:pt>
                <c:pt idx="1457">
                  <c:v>-3.7506511470000001</c:v>
                </c:pt>
                <c:pt idx="1458">
                  <c:v>-3.7503597719999999</c:v>
                </c:pt>
                <c:pt idx="1459">
                  <c:v>-3.7503597719999999</c:v>
                </c:pt>
                <c:pt idx="1460">
                  <c:v>-3.7500685919999999</c:v>
                </c:pt>
                <c:pt idx="1461">
                  <c:v>-3.7494868179999998</c:v>
                </c:pt>
                <c:pt idx="1462">
                  <c:v>-3.7491962230000002</c:v>
                </c:pt>
                <c:pt idx="1463">
                  <c:v>-3.7489058220000002</c:v>
                </c:pt>
                <c:pt idx="1464">
                  <c:v>-3.7486156149999998</c:v>
                </c:pt>
                <c:pt idx="1465">
                  <c:v>-3.7486156149999998</c:v>
                </c:pt>
                <c:pt idx="1466">
                  <c:v>-3.7480357830000002</c:v>
                </c:pt>
                <c:pt idx="1467">
                  <c:v>-3.7477461559999998</c:v>
                </c:pt>
                <c:pt idx="1468">
                  <c:v>-3.7477461559999998</c:v>
                </c:pt>
                <c:pt idx="1469">
                  <c:v>-3.7477461559999998</c:v>
                </c:pt>
                <c:pt idx="1470">
                  <c:v>-3.747456723</c:v>
                </c:pt>
                <c:pt idx="1471">
                  <c:v>-3.747456723</c:v>
                </c:pt>
                <c:pt idx="1472">
                  <c:v>-3.7465895790000001</c:v>
                </c:pt>
                <c:pt idx="1473">
                  <c:v>-3.7465895790000001</c:v>
                </c:pt>
                <c:pt idx="1474">
                  <c:v>-3.746300916</c:v>
                </c:pt>
                <c:pt idx="1475">
                  <c:v>-3.7457241630000002</c:v>
                </c:pt>
                <c:pt idx="1476">
                  <c:v>-3.7454360740000001</c:v>
                </c:pt>
                <c:pt idx="1477">
                  <c:v>-3.7451481759999998</c:v>
                </c:pt>
                <c:pt idx="1478">
                  <c:v>-3.7445729509999999</c:v>
                </c:pt>
                <c:pt idx="1479">
                  <c:v>-3.7442856240000002</c:v>
                </c:pt>
                <c:pt idx="1480">
                  <c:v>-3.7439984869999998</c:v>
                </c:pt>
                <c:pt idx="1481">
                  <c:v>-3.7437115400000001</c:v>
                </c:pt>
                <c:pt idx="1482">
                  <c:v>-3.7428518350000002</c:v>
                </c:pt>
                <c:pt idx="1483">
                  <c:v>-3.7428518350000002</c:v>
                </c:pt>
                <c:pt idx="1484">
                  <c:v>-3.7428518350000002</c:v>
                </c:pt>
                <c:pt idx="1485">
                  <c:v>-3.7425656439999999</c:v>
                </c:pt>
                <c:pt idx="1486">
                  <c:v>-3.7422796420000002</c:v>
                </c:pt>
                <c:pt idx="1487">
                  <c:v>-3.7419938269999999</c:v>
                </c:pt>
                <c:pt idx="1488">
                  <c:v>-3.7417082009999998</c:v>
                </c:pt>
                <c:pt idx="1489">
                  <c:v>-3.7417082009999998</c:v>
                </c:pt>
                <c:pt idx="1490">
                  <c:v>-3.7417082009999998</c:v>
                </c:pt>
                <c:pt idx="1491">
                  <c:v>-3.7417082009999998</c:v>
                </c:pt>
                <c:pt idx="1492">
                  <c:v>-3.7414227630000001</c:v>
                </c:pt>
                <c:pt idx="1493">
                  <c:v>-3.7414227630000001</c:v>
                </c:pt>
                <c:pt idx="1494">
                  <c:v>-3.7414227630000001</c:v>
                </c:pt>
                <c:pt idx="1495">
                  <c:v>-3.7411375119999999</c:v>
                </c:pt>
                <c:pt idx="1496">
                  <c:v>-3.7406232419999998</c:v>
                </c:pt>
                <c:pt idx="1497">
                  <c:v>-3.7405675719999998</c:v>
                </c:pt>
                <c:pt idx="1498">
                  <c:v>-3.7405675719999998</c:v>
                </c:pt>
                <c:pt idx="1499">
                  <c:v>-3.7405675719999998</c:v>
                </c:pt>
                <c:pt idx="1500">
                  <c:v>-3.7405675719999998</c:v>
                </c:pt>
                <c:pt idx="1501">
                  <c:v>-3.7402828819999998</c:v>
                </c:pt>
                <c:pt idx="1502">
                  <c:v>-3.7399983780000001</c:v>
                </c:pt>
                <c:pt idx="1503">
                  <c:v>-3.7397140609999999</c:v>
                </c:pt>
                <c:pt idx="1504">
                  <c:v>-3.7397140609999999</c:v>
                </c:pt>
                <c:pt idx="1505">
                  <c:v>-3.73942993</c:v>
                </c:pt>
                <c:pt idx="1506">
                  <c:v>-3.7391459849999999</c:v>
                </c:pt>
                <c:pt idx="1507">
                  <c:v>-3.7391459849999999</c:v>
                </c:pt>
                <c:pt idx="1508">
                  <c:v>-3.7388622250000001</c:v>
                </c:pt>
                <c:pt idx="1509">
                  <c:v>-3.7388622250000001</c:v>
                </c:pt>
                <c:pt idx="1510">
                  <c:v>-3.73857865</c:v>
                </c:pt>
                <c:pt idx="1511">
                  <c:v>-3.7380120560000001</c:v>
                </c:pt>
                <c:pt idx="1512">
                  <c:v>-3.7377290360000002</c:v>
                </c:pt>
                <c:pt idx="1513">
                  <c:v>-3.7377290360000002</c:v>
                </c:pt>
                <c:pt idx="1514">
                  <c:v>-3.7374461999999999</c:v>
                </c:pt>
                <c:pt idx="1515">
                  <c:v>-3.7371635479999998</c:v>
                </c:pt>
                <c:pt idx="1516">
                  <c:v>-3.7368810799999999</c:v>
                </c:pt>
                <c:pt idx="1517">
                  <c:v>-3.736598796</c:v>
                </c:pt>
                <c:pt idx="1518">
                  <c:v>-3.736598796</c:v>
                </c:pt>
                <c:pt idx="1519">
                  <c:v>-3.7363166950000002</c:v>
                </c:pt>
                <c:pt idx="1520">
                  <c:v>-3.736034777</c:v>
                </c:pt>
                <c:pt idx="1521">
                  <c:v>-3.7357530419999998</c:v>
                </c:pt>
                <c:pt idx="1522">
                  <c:v>-3.7357530419999998</c:v>
                </c:pt>
                <c:pt idx="1523">
                  <c:v>-3.735471489</c:v>
                </c:pt>
                <c:pt idx="1524">
                  <c:v>-3.735471489</c:v>
                </c:pt>
                <c:pt idx="1525">
                  <c:v>-3.735471489</c:v>
                </c:pt>
                <c:pt idx="1526">
                  <c:v>-3.7351901189999999</c:v>
                </c:pt>
                <c:pt idx="1527">
                  <c:v>-3.7346389800000002</c:v>
                </c:pt>
                <c:pt idx="1528">
                  <c:v>-3.7346279259999999</c:v>
                </c:pt>
                <c:pt idx="1529">
                  <c:v>-3.7343471020000001</c:v>
                </c:pt>
                <c:pt idx="1530">
                  <c:v>-3.7340664590000001</c:v>
                </c:pt>
                <c:pt idx="1531">
                  <c:v>-3.7335057169999999</c:v>
                </c:pt>
                <c:pt idx="1532">
                  <c:v>-3.7335057169999999</c:v>
                </c:pt>
                <c:pt idx="1533">
                  <c:v>-3.7332256180000001</c:v>
                </c:pt>
                <c:pt idx="1534">
                  <c:v>-3.7328963860000002</c:v>
                </c:pt>
                <c:pt idx="1535">
                  <c:v>-3.7323864009999999</c:v>
                </c:pt>
                <c:pt idx="1536">
                  <c:v>-3.7323535290000001</c:v>
                </c:pt>
                <c:pt idx="1537">
                  <c:v>-3.7321070220000001</c:v>
                </c:pt>
                <c:pt idx="1538">
                  <c:v>-3.7318278230000002</c:v>
                </c:pt>
                <c:pt idx="1539">
                  <c:v>-3.7315488029999999</c:v>
                </c:pt>
                <c:pt idx="1540">
                  <c:v>-3.7315488029999999</c:v>
                </c:pt>
                <c:pt idx="1541">
                  <c:v>-3.7309912999999999</c:v>
                </c:pt>
                <c:pt idx="1542">
                  <c:v>-3.7307128170000001</c:v>
                </c:pt>
                <c:pt idx="1543">
                  <c:v>-3.730156386</c:v>
                </c:pt>
                <c:pt idx="1544">
                  <c:v>-3.7299305760000001</c:v>
                </c:pt>
                <c:pt idx="1545">
                  <c:v>-3.729878437</c:v>
                </c:pt>
                <c:pt idx="1546">
                  <c:v>-3.7294173289999999</c:v>
                </c:pt>
                <c:pt idx="1547">
                  <c:v>-3.729045658</c:v>
                </c:pt>
                <c:pt idx="1548">
                  <c:v>-3.728870401</c:v>
                </c:pt>
                <c:pt idx="1549">
                  <c:v>-3.7282144719999999</c:v>
                </c:pt>
                <c:pt idx="1550">
                  <c:v>-3.7273848740000002</c:v>
                </c:pt>
                <c:pt idx="1551">
                  <c:v>-3.7273848740000002</c:v>
                </c:pt>
                <c:pt idx="1552">
                  <c:v>-3.7271688909999998</c:v>
                </c:pt>
                <c:pt idx="1553">
                  <c:v>-3.7265568569999998</c:v>
                </c:pt>
                <c:pt idx="1554">
                  <c:v>-3.7265568569999998</c:v>
                </c:pt>
                <c:pt idx="1555">
                  <c:v>-3.7265302340000002</c:v>
                </c:pt>
                <c:pt idx="1556">
                  <c:v>-3.726281202</c:v>
                </c:pt>
                <c:pt idx="1557">
                  <c:v>-3.726281202</c:v>
                </c:pt>
                <c:pt idx="1558">
                  <c:v>-3.726281202</c:v>
                </c:pt>
                <c:pt idx="1559">
                  <c:v>-3.726281202</c:v>
                </c:pt>
                <c:pt idx="1560">
                  <c:v>-3.726005722</c:v>
                </c:pt>
                <c:pt idx="1561">
                  <c:v>-3.7257304169999998</c:v>
                </c:pt>
                <c:pt idx="1562">
                  <c:v>-3.725498693</c:v>
                </c:pt>
                <c:pt idx="1563">
                  <c:v>-3.725180328</c:v>
                </c:pt>
                <c:pt idx="1564">
                  <c:v>-3.7246309360000001</c:v>
                </c:pt>
                <c:pt idx="1565">
                  <c:v>-3.7246309360000001</c:v>
                </c:pt>
                <c:pt idx="1566">
                  <c:v>-3.7243565009999999</c:v>
                </c:pt>
                <c:pt idx="1567">
                  <c:v>-3.7243565009999999</c:v>
                </c:pt>
                <c:pt idx="1568">
                  <c:v>-3.7243565009999999</c:v>
                </c:pt>
                <c:pt idx="1569">
                  <c:v>-3.7240822379999998</c:v>
                </c:pt>
                <c:pt idx="1570">
                  <c:v>-3.7240822379999998</c:v>
                </c:pt>
                <c:pt idx="1571">
                  <c:v>-3.7238081489999999</c:v>
                </c:pt>
                <c:pt idx="1572">
                  <c:v>-3.7232604889999998</c:v>
                </c:pt>
                <c:pt idx="1573">
                  <c:v>-3.7229869170000001</c:v>
                </c:pt>
                <c:pt idx="1574">
                  <c:v>-3.7227135179999999</c:v>
                </c:pt>
                <c:pt idx="1575">
                  <c:v>-3.7227135179999999</c:v>
                </c:pt>
                <c:pt idx="1576">
                  <c:v>-3.7227135179999999</c:v>
                </c:pt>
                <c:pt idx="1577">
                  <c:v>-3.7227135179999999</c:v>
                </c:pt>
                <c:pt idx="1578">
                  <c:v>-3.7227135179999999</c:v>
                </c:pt>
                <c:pt idx="1579">
                  <c:v>-3.7224402909999998</c:v>
                </c:pt>
                <c:pt idx="1580">
                  <c:v>-3.7221672360000002</c:v>
                </c:pt>
                <c:pt idx="1581">
                  <c:v>-3.722068556</c:v>
                </c:pt>
                <c:pt idx="1582">
                  <c:v>-3.72162164</c:v>
                </c:pt>
                <c:pt idx="1583">
                  <c:v>-3.7213490980000001</c:v>
                </c:pt>
                <c:pt idx="1584">
                  <c:v>-3.7210767279999999</c:v>
                </c:pt>
                <c:pt idx="1585">
                  <c:v>-3.7208045279999999</c:v>
                </c:pt>
                <c:pt idx="1586">
                  <c:v>-3.7205324989999999</c:v>
                </c:pt>
                <c:pt idx="1587">
                  <c:v>-3.7203120940000001</c:v>
                </c:pt>
                <c:pt idx="1588">
                  <c:v>-3.7197323569999998</c:v>
                </c:pt>
                <c:pt idx="1589">
                  <c:v>-3.7194460839999999</c:v>
                </c:pt>
                <c:pt idx="1590">
                  <c:v>-3.7194460839999999</c:v>
                </c:pt>
                <c:pt idx="1591">
                  <c:v>-3.7191749039999999</c:v>
                </c:pt>
                <c:pt idx="1592">
                  <c:v>-3.7191749039999999</c:v>
                </c:pt>
                <c:pt idx="1593">
                  <c:v>-3.7186330509999999</c:v>
                </c:pt>
                <c:pt idx="1594">
                  <c:v>-3.7183623790000002</c:v>
                </c:pt>
                <c:pt idx="1595">
                  <c:v>-3.7183623790000002</c:v>
                </c:pt>
                <c:pt idx="1596">
                  <c:v>-3.7180918740000002</c:v>
                </c:pt>
                <c:pt idx="1597">
                  <c:v>-3.717821539</c:v>
                </c:pt>
                <c:pt idx="1598">
                  <c:v>-3.717821539</c:v>
                </c:pt>
                <c:pt idx="1599">
                  <c:v>-3.7175513709999999</c:v>
                </c:pt>
                <c:pt idx="1600">
                  <c:v>-3.7172813709999999</c:v>
                </c:pt>
                <c:pt idx="1601">
                  <c:v>-3.7172813709999999</c:v>
                </c:pt>
                <c:pt idx="1602">
                  <c:v>-3.717011539</c:v>
                </c:pt>
                <c:pt idx="1603">
                  <c:v>-3.717011539</c:v>
                </c:pt>
                <c:pt idx="1604">
                  <c:v>-3.716954066</c:v>
                </c:pt>
                <c:pt idx="1605">
                  <c:v>-3.7167418749999999</c:v>
                </c:pt>
                <c:pt idx="1606">
                  <c:v>-3.7167418749999999</c:v>
                </c:pt>
                <c:pt idx="1607">
                  <c:v>-3.7162030480000001</c:v>
                </c:pt>
                <c:pt idx="1608">
                  <c:v>-3.7162030480000001</c:v>
                </c:pt>
                <c:pt idx="1609">
                  <c:v>-3.7156648890000001</c:v>
                </c:pt>
                <c:pt idx="1610">
                  <c:v>-3.7156648890000001</c:v>
                </c:pt>
                <c:pt idx="1611">
                  <c:v>-3.7153960590000001</c:v>
                </c:pt>
                <c:pt idx="1612">
                  <c:v>-3.715163365</c:v>
                </c:pt>
                <c:pt idx="1613">
                  <c:v>-3.7151273960000002</c:v>
                </c:pt>
                <c:pt idx="1614">
                  <c:v>-3.7151273960000002</c:v>
                </c:pt>
                <c:pt idx="1615">
                  <c:v>-3.7151273960000002</c:v>
                </c:pt>
                <c:pt idx="1616">
                  <c:v>-3.7145905670000001</c:v>
                </c:pt>
                <c:pt idx="1617">
                  <c:v>-3.714322401</c:v>
                </c:pt>
                <c:pt idx="1618">
                  <c:v>-3.714322401</c:v>
                </c:pt>
                <c:pt idx="1619">
                  <c:v>-3.7140544009999998</c:v>
                </c:pt>
                <c:pt idx="1620">
                  <c:v>-3.7140544009999998</c:v>
                </c:pt>
                <c:pt idx="1621">
                  <c:v>-3.7140544009999998</c:v>
                </c:pt>
                <c:pt idx="1622">
                  <c:v>-3.713786566</c:v>
                </c:pt>
                <c:pt idx="1623">
                  <c:v>-3.713786566</c:v>
                </c:pt>
                <c:pt idx="1624">
                  <c:v>-3.713786566</c:v>
                </c:pt>
                <c:pt idx="1625">
                  <c:v>-3.7135188960000001</c:v>
                </c:pt>
                <c:pt idx="1626">
                  <c:v>-3.7135188960000001</c:v>
                </c:pt>
                <c:pt idx="1627">
                  <c:v>-3.7135188960000001</c:v>
                </c:pt>
                <c:pt idx="1628">
                  <c:v>-3.713251391</c:v>
                </c:pt>
                <c:pt idx="1629">
                  <c:v>-3.713251391</c:v>
                </c:pt>
                <c:pt idx="1630">
                  <c:v>-3.7124498629999998</c:v>
                </c:pt>
                <c:pt idx="1631">
                  <c:v>-3.7119977789999998</c:v>
                </c:pt>
                <c:pt idx="1632">
                  <c:v>-3.7113834539999999</c:v>
                </c:pt>
                <c:pt idx="1633">
                  <c:v>-3.7111172610000001</c:v>
                </c:pt>
                <c:pt idx="1634">
                  <c:v>-3.7111172610000001</c:v>
                </c:pt>
                <c:pt idx="1635">
                  <c:v>-3.7108512309999999</c:v>
                </c:pt>
                <c:pt idx="1636">
                  <c:v>-3.7107461019999999</c:v>
                </c:pt>
                <c:pt idx="1637">
                  <c:v>-3.7106735180000001</c:v>
                </c:pt>
                <c:pt idx="1638">
                  <c:v>-3.7105853629999999</c:v>
                </c:pt>
                <c:pt idx="1639">
                  <c:v>-3.7100541159999998</c:v>
                </c:pt>
                <c:pt idx="1640">
                  <c:v>-3.7097887360000001</c:v>
                </c:pt>
                <c:pt idx="1641">
                  <c:v>-3.7095235180000001</c:v>
                </c:pt>
                <c:pt idx="1642">
                  <c:v>-3.7089935669999998</c:v>
                </c:pt>
                <c:pt idx="1643">
                  <c:v>-3.7087444999999999</c:v>
                </c:pt>
                <c:pt idx="1644">
                  <c:v>-3.708728834</c:v>
                </c:pt>
                <c:pt idx="1645">
                  <c:v>-3.708728834</c:v>
                </c:pt>
                <c:pt idx="1646">
                  <c:v>-3.708728834</c:v>
                </c:pt>
                <c:pt idx="1647">
                  <c:v>-3.708728834</c:v>
                </c:pt>
                <c:pt idx="1648">
                  <c:v>-3.708728834</c:v>
                </c:pt>
                <c:pt idx="1649">
                  <c:v>-3.7081998519999999</c:v>
                </c:pt>
                <c:pt idx="1650">
                  <c:v>-3.7079356020000001</c:v>
                </c:pt>
                <c:pt idx="1651">
                  <c:v>-3.7076715130000002</c:v>
                </c:pt>
                <c:pt idx="1652">
                  <c:v>-3.7074075849999999</c:v>
                </c:pt>
                <c:pt idx="1653">
                  <c:v>-3.7074075849999999</c:v>
                </c:pt>
                <c:pt idx="1654">
                  <c:v>-3.7068802079999998</c:v>
                </c:pt>
                <c:pt idx="1655">
                  <c:v>-3.7066167600000002</c:v>
                </c:pt>
                <c:pt idx="1656">
                  <c:v>-3.7066167600000002</c:v>
                </c:pt>
                <c:pt idx="1657">
                  <c:v>-3.7066167600000002</c:v>
                </c:pt>
                <c:pt idx="1658">
                  <c:v>-3.7063534709999999</c:v>
                </c:pt>
                <c:pt idx="1659">
                  <c:v>-3.7058273719999999</c:v>
                </c:pt>
                <c:pt idx="1660">
                  <c:v>-3.7055645620000002</c:v>
                </c:pt>
                <c:pt idx="1661">
                  <c:v>-3.7053019100000002</c:v>
                </c:pt>
                <c:pt idx="1662">
                  <c:v>-3.7045149070000001</c:v>
                </c:pt>
                <c:pt idx="1663">
                  <c:v>-3.7045149070000001</c:v>
                </c:pt>
                <c:pt idx="1664">
                  <c:v>-3.7043392389999998</c:v>
                </c:pt>
                <c:pt idx="1665">
                  <c:v>-3.703991029</c:v>
                </c:pt>
                <c:pt idx="1666">
                  <c:v>-3.703991029</c:v>
                </c:pt>
                <c:pt idx="1667">
                  <c:v>-3.703991029</c:v>
                </c:pt>
                <c:pt idx="1668">
                  <c:v>-3.7039272599999999</c:v>
                </c:pt>
                <c:pt idx="1669">
                  <c:v>-3.703729327</c:v>
                </c:pt>
                <c:pt idx="1670">
                  <c:v>-3.703729327</c:v>
                </c:pt>
                <c:pt idx="1671">
                  <c:v>-3.7034677829999998</c:v>
                </c:pt>
                <c:pt idx="1672">
                  <c:v>-3.7032063960000001</c:v>
                </c:pt>
                <c:pt idx="1673">
                  <c:v>-3.7032063960000001</c:v>
                </c:pt>
                <c:pt idx="1674">
                  <c:v>-3.7026840929999998</c:v>
                </c:pt>
                <c:pt idx="1675">
                  <c:v>-3.7024231780000001</c:v>
                </c:pt>
                <c:pt idx="1676">
                  <c:v>-3.7021624179999999</c:v>
                </c:pt>
                <c:pt idx="1677">
                  <c:v>-3.7021624179999999</c:v>
                </c:pt>
                <c:pt idx="1678">
                  <c:v>-3.7019018159999999</c:v>
                </c:pt>
                <c:pt idx="1679">
                  <c:v>-3.7019018159999999</c:v>
                </c:pt>
                <c:pt idx="1680">
                  <c:v>-3.7016413689999998</c:v>
                </c:pt>
                <c:pt idx="1681">
                  <c:v>-3.7013810789999999</c:v>
                </c:pt>
                <c:pt idx="1682">
                  <c:v>-3.7011209439999999</c:v>
                </c:pt>
                <c:pt idx="1683">
                  <c:v>-3.700601142</c:v>
                </c:pt>
                <c:pt idx="1684">
                  <c:v>-3.700601142</c:v>
                </c:pt>
                <c:pt idx="1685">
                  <c:v>-3.700341474</c:v>
                </c:pt>
                <c:pt idx="1686">
                  <c:v>-3.699822604</c:v>
                </c:pt>
                <c:pt idx="1687">
                  <c:v>-3.6995634009999998</c:v>
                </c:pt>
                <c:pt idx="1688">
                  <c:v>-3.699212395</c:v>
                </c:pt>
                <c:pt idx="1689">
                  <c:v>-3.698528134</c:v>
                </c:pt>
                <c:pt idx="1690">
                  <c:v>-3.6982697020000002</c:v>
                </c:pt>
                <c:pt idx="1691">
                  <c:v>-3.6982697020000002</c:v>
                </c:pt>
                <c:pt idx="1692">
                  <c:v>-3.6982697020000002</c:v>
                </c:pt>
                <c:pt idx="1693">
                  <c:v>-3.6980114240000002</c:v>
                </c:pt>
                <c:pt idx="1694">
                  <c:v>-3.6980114240000002</c:v>
                </c:pt>
                <c:pt idx="1695">
                  <c:v>-3.6980114240000002</c:v>
                </c:pt>
                <c:pt idx="1696">
                  <c:v>-3.6977532989999999</c:v>
                </c:pt>
                <c:pt idx="1697">
                  <c:v>-3.6977532989999999</c:v>
                </c:pt>
                <c:pt idx="1698">
                  <c:v>-3.6977532989999999</c:v>
                </c:pt>
                <c:pt idx="1699">
                  <c:v>-3.697495328</c:v>
                </c:pt>
                <c:pt idx="1700">
                  <c:v>-3.6972375099999999</c:v>
                </c:pt>
                <c:pt idx="1701">
                  <c:v>-3.6972375099999999</c:v>
                </c:pt>
                <c:pt idx="1702">
                  <c:v>-3.6964649729999999</c:v>
                </c:pt>
                <c:pt idx="1703">
                  <c:v>-3.6964649729999999</c:v>
                </c:pt>
                <c:pt idx="1704">
                  <c:v>-3.6956938080000001</c:v>
                </c:pt>
                <c:pt idx="1705">
                  <c:v>-3.6956938080000001</c:v>
                </c:pt>
                <c:pt idx="1706">
                  <c:v>-3.6949240090000002</c:v>
                </c:pt>
                <c:pt idx="1707">
                  <c:v>-3.6946677129999999</c:v>
                </c:pt>
                <c:pt idx="1708">
                  <c:v>-3.6946677129999999</c:v>
                </c:pt>
                <c:pt idx="1709">
                  <c:v>-3.6946677129999999</c:v>
                </c:pt>
                <c:pt idx="1710">
                  <c:v>-3.694411568</c:v>
                </c:pt>
                <c:pt idx="1711">
                  <c:v>-3.6941555730000002</c:v>
                </c:pt>
                <c:pt idx="1712">
                  <c:v>-3.6941555730000002</c:v>
                </c:pt>
                <c:pt idx="1713">
                  <c:v>-3.6933884940000001</c:v>
                </c:pt>
                <c:pt idx="1714">
                  <c:v>-3.693133102</c:v>
                </c:pt>
                <c:pt idx="1715">
                  <c:v>-3.693133102</c:v>
                </c:pt>
                <c:pt idx="1716">
                  <c:v>-3.693133102</c:v>
                </c:pt>
                <c:pt idx="1717">
                  <c:v>-3.693133102</c:v>
                </c:pt>
                <c:pt idx="1718">
                  <c:v>-3.6928778599999998</c:v>
                </c:pt>
                <c:pt idx="1719">
                  <c:v>-3.692622767</c:v>
                </c:pt>
                <c:pt idx="1720">
                  <c:v>-3.6923678249999998</c:v>
                </c:pt>
                <c:pt idx="1721">
                  <c:v>-3.6923678249999998</c:v>
                </c:pt>
                <c:pt idx="1722">
                  <c:v>-3.691703752</c:v>
                </c:pt>
                <c:pt idx="1723">
                  <c:v>-3.6913495489999999</c:v>
                </c:pt>
                <c:pt idx="1724">
                  <c:v>-3.6910953530000001</c:v>
                </c:pt>
                <c:pt idx="1725">
                  <c:v>-3.6910953530000001</c:v>
                </c:pt>
                <c:pt idx="1726">
                  <c:v>-3.6908413050000002</c:v>
                </c:pt>
                <c:pt idx="1727">
                  <c:v>-3.6908413050000002</c:v>
                </c:pt>
                <c:pt idx="1728">
                  <c:v>-3.6908413050000002</c:v>
                </c:pt>
                <c:pt idx="1729">
                  <c:v>-3.6908413050000002</c:v>
                </c:pt>
                <c:pt idx="1730">
                  <c:v>-3.6905874060000001</c:v>
                </c:pt>
                <c:pt idx="1731">
                  <c:v>-3.6905874060000001</c:v>
                </c:pt>
                <c:pt idx="1732">
                  <c:v>-3.6903336549999999</c:v>
                </c:pt>
                <c:pt idx="1733">
                  <c:v>-3.6903336549999999</c:v>
                </c:pt>
                <c:pt idx="1734">
                  <c:v>-3.6903336549999999</c:v>
                </c:pt>
                <c:pt idx="1735">
                  <c:v>-3.6903336549999999</c:v>
                </c:pt>
                <c:pt idx="1736">
                  <c:v>-3.6903336549999999</c:v>
                </c:pt>
                <c:pt idx="1737">
                  <c:v>-3.6898265979999998</c:v>
                </c:pt>
                <c:pt idx="1738">
                  <c:v>-3.6895732909999999</c:v>
                </c:pt>
                <c:pt idx="1739">
                  <c:v>-3.6892575220000001</c:v>
                </c:pt>
                <c:pt idx="1740">
                  <c:v>-3.6888142560000001</c:v>
                </c:pt>
                <c:pt idx="1741">
                  <c:v>-3.6888142560000001</c:v>
                </c:pt>
                <c:pt idx="1742">
                  <c:v>-3.6888142560000001</c:v>
                </c:pt>
                <c:pt idx="1743">
                  <c:v>-3.6885615390000002</c:v>
                </c:pt>
                <c:pt idx="1744">
                  <c:v>-3.6885615390000002</c:v>
                </c:pt>
                <c:pt idx="1745">
                  <c:v>-3.6883089689999999</c:v>
                </c:pt>
                <c:pt idx="1746">
                  <c:v>-3.6883089689999999</c:v>
                </c:pt>
                <c:pt idx="1747">
                  <c:v>-3.6883089689999999</c:v>
                </c:pt>
                <c:pt idx="1748">
                  <c:v>-3.6880565449999998</c:v>
                </c:pt>
                <c:pt idx="1749">
                  <c:v>-3.6878042679999998</c:v>
                </c:pt>
                <c:pt idx="1750">
                  <c:v>-3.6873001539999999</c:v>
                </c:pt>
                <c:pt idx="1751">
                  <c:v>-3.6870483159999998</c:v>
                </c:pt>
                <c:pt idx="1752">
                  <c:v>-3.6870483159999998</c:v>
                </c:pt>
                <c:pt idx="1753">
                  <c:v>-3.6867966239999999</c:v>
                </c:pt>
                <c:pt idx="1754">
                  <c:v>-3.6867966239999999</c:v>
                </c:pt>
                <c:pt idx="1755">
                  <c:v>-3.686545078</c:v>
                </c:pt>
                <c:pt idx="1756">
                  <c:v>-3.6862936770000001</c:v>
                </c:pt>
                <c:pt idx="1757">
                  <c:v>-3.6860924590000002</c:v>
                </c:pt>
                <c:pt idx="1758">
                  <c:v>-3.6860424219999999</c:v>
                </c:pt>
                <c:pt idx="1759">
                  <c:v>-3.6860424219999999</c:v>
                </c:pt>
                <c:pt idx="1760">
                  <c:v>-3.6860424219999999</c:v>
                </c:pt>
                <c:pt idx="1761">
                  <c:v>-3.6860424219999999</c:v>
                </c:pt>
                <c:pt idx="1762">
                  <c:v>-3.6860424219999999</c:v>
                </c:pt>
                <c:pt idx="1763">
                  <c:v>-3.685540348</c:v>
                </c:pt>
                <c:pt idx="1764">
                  <c:v>-3.685540348</c:v>
                </c:pt>
                <c:pt idx="1765">
                  <c:v>-3.685038853</c:v>
                </c:pt>
                <c:pt idx="1766">
                  <c:v>-3.6842876950000001</c:v>
                </c:pt>
                <c:pt idx="1767">
                  <c:v>-3.6842876950000001</c:v>
                </c:pt>
                <c:pt idx="1768">
                  <c:v>-3.6842876950000001</c:v>
                </c:pt>
                <c:pt idx="1769">
                  <c:v>-3.6840375970000001</c:v>
                </c:pt>
                <c:pt idx="1770">
                  <c:v>-3.6837876430000001</c:v>
                </c:pt>
                <c:pt idx="1771">
                  <c:v>-3.6835378329999999</c:v>
                </c:pt>
                <c:pt idx="1772">
                  <c:v>-3.6830386439999998</c:v>
                </c:pt>
                <c:pt idx="1773">
                  <c:v>-3.6830386439999998</c:v>
                </c:pt>
                <c:pt idx="1774">
                  <c:v>-3.682540028</c:v>
                </c:pt>
                <c:pt idx="1775">
                  <c:v>-3.682540028</c:v>
                </c:pt>
                <c:pt idx="1776">
                  <c:v>-3.682540028</c:v>
                </c:pt>
                <c:pt idx="1777">
                  <c:v>-3.682315768</c:v>
                </c:pt>
                <c:pt idx="1778">
                  <c:v>-3.6822909350000002</c:v>
                </c:pt>
                <c:pt idx="1779">
                  <c:v>-3.6822909350000002</c:v>
                </c:pt>
                <c:pt idx="1780">
                  <c:v>-3.6817931759999998</c:v>
                </c:pt>
                <c:pt idx="1781">
                  <c:v>-3.6807993670000001</c:v>
                </c:pt>
                <c:pt idx="1782">
                  <c:v>-3.6807993670000001</c:v>
                </c:pt>
                <c:pt idx="1783">
                  <c:v>-3.6803033140000001</c:v>
                </c:pt>
                <c:pt idx="1784">
                  <c:v>-3.6798078259999998</c:v>
                </c:pt>
                <c:pt idx="1785">
                  <c:v>-3.6793129040000001</c:v>
                </c:pt>
                <c:pt idx="1786">
                  <c:v>-3.6793129040000001</c:v>
                </c:pt>
                <c:pt idx="1787">
                  <c:v>-3.6788185449999999</c:v>
                </c:pt>
                <c:pt idx="1788">
                  <c:v>-3.6778315109999999</c:v>
                </c:pt>
                <c:pt idx="1789">
                  <c:v>-3.6775851030000002</c:v>
                </c:pt>
                <c:pt idx="1790">
                  <c:v>-3.677338835</c:v>
                </c:pt>
                <c:pt idx="1791">
                  <c:v>-3.677338835</c:v>
                </c:pt>
                <c:pt idx="1792">
                  <c:v>-3.6770927059999998</c:v>
                </c:pt>
                <c:pt idx="1793">
                  <c:v>-3.6770927059999998</c:v>
                </c:pt>
                <c:pt idx="1794">
                  <c:v>-3.676846716</c:v>
                </c:pt>
                <c:pt idx="1795">
                  <c:v>-3.6766008659999998</c:v>
                </c:pt>
                <c:pt idx="1796">
                  <c:v>-3.676355155</c:v>
                </c:pt>
                <c:pt idx="1797">
                  <c:v>-3.6758641490000001</c:v>
                </c:pt>
                <c:pt idx="1798">
                  <c:v>-3.6758641490000001</c:v>
                </c:pt>
                <c:pt idx="1799">
                  <c:v>-3.6756188540000001</c:v>
                </c:pt>
                <c:pt idx="1800">
                  <c:v>-3.6756188540000001</c:v>
                </c:pt>
                <c:pt idx="1801">
                  <c:v>-3.6748837999999999</c:v>
                </c:pt>
                <c:pt idx="1802">
                  <c:v>-3.6746419000000001</c:v>
                </c:pt>
                <c:pt idx="1803">
                  <c:v>-3.6746390579999999</c:v>
                </c:pt>
                <c:pt idx="1804">
                  <c:v>-3.6746390579999999</c:v>
                </c:pt>
                <c:pt idx="1805">
                  <c:v>-3.6743944540000002</c:v>
                </c:pt>
                <c:pt idx="1806">
                  <c:v>-3.6739056589999999</c:v>
                </c:pt>
                <c:pt idx="1807">
                  <c:v>-3.673173496</c:v>
                </c:pt>
                <c:pt idx="1808">
                  <c:v>-3.6724425649999999</c:v>
                </c:pt>
                <c:pt idx="1809">
                  <c:v>-3.6724425649999999</c:v>
                </c:pt>
                <c:pt idx="1810">
                  <c:v>-3.6721991950000001</c:v>
                </c:pt>
                <c:pt idx="1811">
                  <c:v>-3.670984384</c:v>
                </c:pt>
                <c:pt idx="1812">
                  <c:v>-3.6707418299999999</c:v>
                </c:pt>
                <c:pt idx="1813">
                  <c:v>-3.6707418299999999</c:v>
                </c:pt>
                <c:pt idx="1814">
                  <c:v>-3.6707418299999999</c:v>
                </c:pt>
                <c:pt idx="1815">
                  <c:v>-3.6704994100000001</c:v>
                </c:pt>
                <c:pt idx="1816">
                  <c:v>-3.6704994100000001</c:v>
                </c:pt>
                <c:pt idx="1817">
                  <c:v>-3.6702571260000001</c:v>
                </c:pt>
                <c:pt idx="1818">
                  <c:v>-3.6702571260000001</c:v>
                </c:pt>
                <c:pt idx="1819">
                  <c:v>-3.6700149770000001</c:v>
                </c:pt>
                <c:pt idx="1820">
                  <c:v>-3.6700149770000001</c:v>
                </c:pt>
                <c:pt idx="1821">
                  <c:v>-3.6697729630000002</c:v>
                </c:pt>
                <c:pt idx="1822">
                  <c:v>-3.6695310829999999</c:v>
                </c:pt>
                <c:pt idx="1823">
                  <c:v>-3.6695310829999999</c:v>
                </c:pt>
                <c:pt idx="1824">
                  <c:v>-3.6686622990000002</c:v>
                </c:pt>
                <c:pt idx="1825">
                  <c:v>-3.6685649100000002</c:v>
                </c:pt>
                <c:pt idx="1826">
                  <c:v>-3.668323703</c:v>
                </c:pt>
                <c:pt idx="1827">
                  <c:v>-3.668323703</c:v>
                </c:pt>
                <c:pt idx="1828">
                  <c:v>-3.6676008819999999</c:v>
                </c:pt>
                <c:pt idx="1829">
                  <c:v>-3.6671196689999999</c:v>
                </c:pt>
                <c:pt idx="1830">
                  <c:v>-3.6671196689999999</c:v>
                </c:pt>
                <c:pt idx="1831">
                  <c:v>-3.6671196689999999</c:v>
                </c:pt>
                <c:pt idx="1832">
                  <c:v>-3.6668792630000002</c:v>
                </c:pt>
                <c:pt idx="1833">
                  <c:v>-3.666638989</c:v>
                </c:pt>
                <c:pt idx="1834">
                  <c:v>-3.6663988490000001</c:v>
                </c:pt>
                <c:pt idx="1835">
                  <c:v>-3.6661588410000001</c:v>
                </c:pt>
                <c:pt idx="1836">
                  <c:v>-3.6661588410000001</c:v>
                </c:pt>
                <c:pt idx="1837">
                  <c:v>-3.6659189649999999</c:v>
                </c:pt>
                <c:pt idx="1838">
                  <c:v>-3.6656792220000001</c:v>
                </c:pt>
                <c:pt idx="1839">
                  <c:v>-3.6656792220000001</c:v>
                </c:pt>
                <c:pt idx="1840">
                  <c:v>-3.664960786</c:v>
                </c:pt>
                <c:pt idx="1841">
                  <c:v>-3.6647992010000001</c:v>
                </c:pt>
                <c:pt idx="1842">
                  <c:v>-3.66352747</c:v>
                </c:pt>
                <c:pt idx="1843">
                  <c:v>-3.6630507470000002</c:v>
                </c:pt>
                <c:pt idx="1844">
                  <c:v>-3.6630507470000002</c:v>
                </c:pt>
                <c:pt idx="1845">
                  <c:v>-3.6628319889999998</c:v>
                </c:pt>
                <c:pt idx="1846">
                  <c:v>-3.6628125809999998</c:v>
                </c:pt>
                <c:pt idx="1847">
                  <c:v>-3.6623366420000001</c:v>
                </c:pt>
                <c:pt idx="1848">
                  <c:v>-3.6620988680000002</c:v>
                </c:pt>
                <c:pt idx="1849">
                  <c:v>-3.6618612239999999</c:v>
                </c:pt>
                <c:pt idx="1850">
                  <c:v>-3.6613863260000001</c:v>
                </c:pt>
                <c:pt idx="1851">
                  <c:v>-3.6613863260000001</c:v>
                </c:pt>
                <c:pt idx="1852">
                  <c:v>-3.6613863260000001</c:v>
                </c:pt>
                <c:pt idx="1853">
                  <c:v>-3.6611490710000001</c:v>
                </c:pt>
                <c:pt idx="1854">
                  <c:v>-3.6611490710000001</c:v>
                </c:pt>
                <c:pt idx="1855">
                  <c:v>-3.6604380839999999</c:v>
                </c:pt>
                <c:pt idx="1856">
                  <c:v>-3.6602609300000002</c:v>
                </c:pt>
                <c:pt idx="1857">
                  <c:v>-3.6599647389999999</c:v>
                </c:pt>
                <c:pt idx="1858">
                  <c:v>-3.659933734</c:v>
                </c:pt>
                <c:pt idx="1859">
                  <c:v>-3.6598463830000001</c:v>
                </c:pt>
                <c:pt idx="1860">
                  <c:v>-3.659803771</c:v>
                </c:pt>
                <c:pt idx="1861">
                  <c:v>-3.659728259</c:v>
                </c:pt>
                <c:pt idx="1862">
                  <c:v>-3.6595486739999998</c:v>
                </c:pt>
                <c:pt idx="1863">
                  <c:v>-3.6594919080000001</c:v>
                </c:pt>
                <c:pt idx="1864">
                  <c:v>-3.6592556859999998</c:v>
                </c:pt>
                <c:pt idx="1865">
                  <c:v>-3.658783627</c:v>
                </c:pt>
                <c:pt idx="1866">
                  <c:v>-3.658783627</c:v>
                </c:pt>
                <c:pt idx="1867">
                  <c:v>-3.658783627</c:v>
                </c:pt>
                <c:pt idx="1868">
                  <c:v>-3.658783627</c:v>
                </c:pt>
                <c:pt idx="1869">
                  <c:v>-3.6585477900000001</c:v>
                </c:pt>
                <c:pt idx="1870">
                  <c:v>-3.6581249630000001</c:v>
                </c:pt>
                <c:pt idx="1871">
                  <c:v>-3.6569005040000002</c:v>
                </c:pt>
                <c:pt idx="1872">
                  <c:v>-3.6564309970000002</c:v>
                </c:pt>
                <c:pt idx="1873">
                  <c:v>-3.6564309970000002</c:v>
                </c:pt>
                <c:pt idx="1874">
                  <c:v>-3.6564309970000002</c:v>
                </c:pt>
                <c:pt idx="1875">
                  <c:v>-3.6561964329999999</c:v>
                </c:pt>
                <c:pt idx="1876">
                  <c:v>-3.6559619959999998</c:v>
                </c:pt>
                <c:pt idx="1877">
                  <c:v>-3.6557276860000001</c:v>
                </c:pt>
                <c:pt idx="1878">
                  <c:v>-3.6557276860000001</c:v>
                </c:pt>
                <c:pt idx="1879">
                  <c:v>-3.655493501</c:v>
                </c:pt>
                <c:pt idx="1880">
                  <c:v>-3.655493501</c:v>
                </c:pt>
                <c:pt idx="1881">
                  <c:v>-3.6552594439999999</c:v>
                </c:pt>
                <c:pt idx="1882">
                  <c:v>-3.6552594439999999</c:v>
                </c:pt>
                <c:pt idx="1883">
                  <c:v>-3.6552594439999999</c:v>
                </c:pt>
                <c:pt idx="1884">
                  <c:v>-3.6547917060000001</c:v>
                </c:pt>
                <c:pt idx="1885">
                  <c:v>-3.6545580260000001</c:v>
                </c:pt>
                <c:pt idx="1886">
                  <c:v>-3.6545580260000001</c:v>
                </c:pt>
                <c:pt idx="1887">
                  <c:v>-3.6545580260000001</c:v>
                </c:pt>
                <c:pt idx="1888">
                  <c:v>-3.6545580260000001</c:v>
                </c:pt>
                <c:pt idx="1889">
                  <c:v>-3.6538577390000002</c:v>
                </c:pt>
                <c:pt idx="1890">
                  <c:v>-3.653624561</c:v>
                </c:pt>
                <c:pt idx="1891">
                  <c:v>-3.6533915069999998</c:v>
                </c:pt>
                <c:pt idx="1892">
                  <c:v>-3.6531585789999999</c:v>
                </c:pt>
                <c:pt idx="1893">
                  <c:v>-3.6526930970000002</c:v>
                </c:pt>
                <c:pt idx="1894">
                  <c:v>-3.6524605440000002</c:v>
                </c:pt>
                <c:pt idx="1895">
                  <c:v>-3.6522281140000001</c:v>
                </c:pt>
                <c:pt idx="1896">
                  <c:v>-3.6520911410000001</c:v>
                </c:pt>
                <c:pt idx="1897">
                  <c:v>-3.6519958090000002</c:v>
                </c:pt>
                <c:pt idx="1898">
                  <c:v>-3.6517636279999999</c:v>
                </c:pt>
                <c:pt idx="1899">
                  <c:v>-3.6517636279999999</c:v>
                </c:pt>
                <c:pt idx="1900">
                  <c:v>-3.651531571</c:v>
                </c:pt>
                <c:pt idx="1901">
                  <c:v>-3.6512556869999999</c:v>
                </c:pt>
                <c:pt idx="1902">
                  <c:v>-3.651067829</c:v>
                </c:pt>
                <c:pt idx="1903">
                  <c:v>-3.650851877</c:v>
                </c:pt>
                <c:pt idx="1904">
                  <c:v>-3.6503731429999999</c:v>
                </c:pt>
                <c:pt idx="1905">
                  <c:v>-3.6499106349999999</c:v>
                </c:pt>
                <c:pt idx="1906">
                  <c:v>-3.6494486199999998</c:v>
                </c:pt>
                <c:pt idx="1907">
                  <c:v>-3.6489870949999998</c:v>
                </c:pt>
                <c:pt idx="1908">
                  <c:v>-3.6487565169999998</c:v>
                </c:pt>
                <c:pt idx="1909">
                  <c:v>-3.6487565169999998</c:v>
                </c:pt>
                <c:pt idx="1910">
                  <c:v>-3.6485260610000001</c:v>
                </c:pt>
                <c:pt idx="1911">
                  <c:v>-3.6480655149999999</c:v>
                </c:pt>
                <c:pt idx="1912">
                  <c:v>-3.6480655149999999</c:v>
                </c:pt>
                <c:pt idx="1913">
                  <c:v>-3.6473756110000002</c:v>
                </c:pt>
                <c:pt idx="1914">
                  <c:v>-3.6469162829999999</c:v>
                </c:pt>
                <c:pt idx="1915">
                  <c:v>-3.646686801</c:v>
                </c:pt>
                <c:pt idx="1916">
                  <c:v>-3.6459990819999999</c:v>
                </c:pt>
                <c:pt idx="1917">
                  <c:v>-3.6457700850000001</c:v>
                </c:pt>
                <c:pt idx="1918">
                  <c:v>-3.6457700850000001</c:v>
                </c:pt>
                <c:pt idx="1919">
                  <c:v>-3.6450838139999999</c:v>
                </c:pt>
                <c:pt idx="1920">
                  <c:v>-3.6450838139999999</c:v>
                </c:pt>
                <c:pt idx="1921">
                  <c:v>-3.643486722</c:v>
                </c:pt>
                <c:pt idx="1922">
                  <c:v>-3.6423495269999999</c:v>
                </c:pt>
                <c:pt idx="1923">
                  <c:v>-3.6419605509999999</c:v>
                </c:pt>
                <c:pt idx="1924">
                  <c:v>-3.6412153030000001</c:v>
                </c:pt>
                <c:pt idx="1925">
                  <c:v>-3.6411267870000001</c:v>
                </c:pt>
                <c:pt idx="1926">
                  <c:v>-3.6402099379999999</c:v>
                </c:pt>
                <c:pt idx="1927">
                  <c:v>-3.6400840319999999</c:v>
                </c:pt>
                <c:pt idx="1928">
                  <c:v>-3.6400840319999999</c:v>
                </c:pt>
                <c:pt idx="1929">
                  <c:v>-3.6394066820000002</c:v>
                </c:pt>
                <c:pt idx="1930">
                  <c:v>-3.6391811330000001</c:v>
                </c:pt>
                <c:pt idx="1931">
                  <c:v>-3.6387303860000002</c:v>
                </c:pt>
                <c:pt idx="1932">
                  <c:v>-3.6387303860000002</c:v>
                </c:pt>
                <c:pt idx="1933">
                  <c:v>-3.6387303860000002</c:v>
                </c:pt>
                <c:pt idx="1934">
                  <c:v>-3.6380551419999998</c:v>
                </c:pt>
                <c:pt idx="1935">
                  <c:v>-3.6378302929999999</c:v>
                </c:pt>
                <c:pt idx="1936">
                  <c:v>-3.6378302929999999</c:v>
                </c:pt>
                <c:pt idx="1937">
                  <c:v>-3.6373809459999999</c:v>
                </c:pt>
                <c:pt idx="1938">
                  <c:v>-3.6371564460000001</c:v>
                </c:pt>
                <c:pt idx="1939">
                  <c:v>-3.6371564460000001</c:v>
                </c:pt>
                <c:pt idx="1940">
                  <c:v>-3.6369320620000001</c:v>
                </c:pt>
                <c:pt idx="1941">
                  <c:v>-3.6364565600000001</c:v>
                </c:pt>
                <c:pt idx="1942">
                  <c:v>-3.6358118799999999</c:v>
                </c:pt>
                <c:pt idx="1943">
                  <c:v>-3.63558819</c:v>
                </c:pt>
                <c:pt idx="1944">
                  <c:v>-3.6351411549999999</c:v>
                </c:pt>
                <c:pt idx="1945">
                  <c:v>-3.6349178100000001</c:v>
                </c:pt>
                <c:pt idx="1946">
                  <c:v>-3.6339414350000001</c:v>
                </c:pt>
                <c:pt idx="1947">
                  <c:v>-3.6333576019999998</c:v>
                </c:pt>
                <c:pt idx="1948">
                  <c:v>-3.6331351719999998</c:v>
                </c:pt>
                <c:pt idx="1949">
                  <c:v>-3.6329128559999999</c:v>
                </c:pt>
                <c:pt idx="1950">
                  <c:v>-3.6323843079999998</c:v>
                </c:pt>
                <c:pt idx="1951">
                  <c:v>-3.6315813440000002</c:v>
                </c:pt>
                <c:pt idx="1952">
                  <c:v>-3.6315813440000002</c:v>
                </c:pt>
                <c:pt idx="1953">
                  <c:v>-3.6313598219999998</c:v>
                </c:pt>
                <c:pt idx="1954">
                  <c:v>-3.6313598219999998</c:v>
                </c:pt>
                <c:pt idx="1955">
                  <c:v>-3.6311384119999999</c:v>
                </c:pt>
                <c:pt idx="1956">
                  <c:v>-3.6306959320000001</c:v>
                </c:pt>
                <c:pt idx="1957">
                  <c:v>-3.6297232199999998</c:v>
                </c:pt>
                <c:pt idx="1958">
                  <c:v>-3.6295916990000001</c:v>
                </c:pt>
                <c:pt idx="1959">
                  <c:v>-3.6280504750000002</c:v>
                </c:pt>
                <c:pt idx="1960">
                  <c:v>-3.627864513</c:v>
                </c:pt>
                <c:pt idx="1961">
                  <c:v>-3.627614076</c:v>
                </c:pt>
                <c:pt idx="1962">
                  <c:v>-3.6276080020000001</c:v>
                </c:pt>
                <c:pt idx="1963">
                  <c:v>-3.6271722249999998</c:v>
                </c:pt>
                <c:pt idx="1964">
                  <c:v>-3.626733765</c:v>
                </c:pt>
                <c:pt idx="1965">
                  <c:v>-3.626733765</c:v>
                </c:pt>
                <c:pt idx="1966">
                  <c:v>-3.6265147010000001</c:v>
                </c:pt>
                <c:pt idx="1967">
                  <c:v>-3.626076904</c:v>
                </c:pt>
                <c:pt idx="1968">
                  <c:v>-3.626076904</c:v>
                </c:pt>
                <c:pt idx="1969">
                  <c:v>-3.625858171</c:v>
                </c:pt>
                <c:pt idx="1970">
                  <c:v>-3.625858171</c:v>
                </c:pt>
                <c:pt idx="1971">
                  <c:v>-3.6256395480000001</c:v>
                </c:pt>
                <c:pt idx="1972">
                  <c:v>-3.625610365</c:v>
                </c:pt>
                <c:pt idx="1973">
                  <c:v>-3.6252026320000001</c:v>
                </c:pt>
                <c:pt idx="1974">
                  <c:v>-3.6252026320000001</c:v>
                </c:pt>
                <c:pt idx="1975">
                  <c:v>-3.6249843390000001</c:v>
                </c:pt>
                <c:pt idx="1976">
                  <c:v>-3.6241122610000001</c:v>
                </c:pt>
                <c:pt idx="1977">
                  <c:v>-3.6238945149999999</c:v>
                </c:pt>
                <c:pt idx="1978">
                  <c:v>-3.623241932</c:v>
                </c:pt>
                <c:pt idx="1979">
                  <c:v>-3.6221564659999999</c:v>
                </c:pt>
                <c:pt idx="1980">
                  <c:v>-3.621506487</c:v>
                </c:pt>
                <c:pt idx="1981">
                  <c:v>-3.6212900430000001</c:v>
                </c:pt>
                <c:pt idx="1982">
                  <c:v>-3.6212900430000001</c:v>
                </c:pt>
                <c:pt idx="1983">
                  <c:v>-3.6212900430000001</c:v>
                </c:pt>
                <c:pt idx="1984">
                  <c:v>-3.6206413579999999</c:v>
                </c:pt>
                <c:pt idx="1985">
                  <c:v>-3.6206413579999999</c:v>
                </c:pt>
                <c:pt idx="1986">
                  <c:v>-3.6202094389999999</c:v>
                </c:pt>
                <c:pt idx="1987">
                  <c:v>-3.6195623650000002</c:v>
                </c:pt>
                <c:pt idx="1988">
                  <c:v>-3.6195623650000002</c:v>
                </c:pt>
                <c:pt idx="1989">
                  <c:v>-3.6189162540000002</c:v>
                </c:pt>
                <c:pt idx="1990">
                  <c:v>-3.6189162540000002</c:v>
                </c:pt>
                <c:pt idx="1991">
                  <c:v>-3.6187010960000001</c:v>
                </c:pt>
                <c:pt idx="1992">
                  <c:v>-3.6184860460000001</c:v>
                </c:pt>
                <c:pt idx="1993">
                  <c:v>-3.618271102</c:v>
                </c:pt>
                <c:pt idx="1994">
                  <c:v>-3.617626907</c:v>
                </c:pt>
                <c:pt idx="1995">
                  <c:v>-3.617412388</c:v>
                </c:pt>
                <c:pt idx="1996">
                  <c:v>-3.6171979740000002</c:v>
                </c:pt>
                <c:pt idx="1997">
                  <c:v>-3.6171979740000002</c:v>
                </c:pt>
                <c:pt idx="1998">
                  <c:v>-3.616341378</c:v>
                </c:pt>
                <c:pt idx="1999">
                  <c:v>-3.616341378</c:v>
                </c:pt>
                <c:pt idx="2000">
                  <c:v>-3.6161274919999999</c:v>
                </c:pt>
                <c:pt idx="2001">
                  <c:v>-3.6159137119999998</c:v>
                </c:pt>
                <c:pt idx="2002">
                  <c:v>-3.6157000369999999</c:v>
                </c:pt>
                <c:pt idx="2003">
                  <c:v>-3.6157000369999999</c:v>
                </c:pt>
                <c:pt idx="2004">
                  <c:v>-3.6152730019999999</c:v>
                </c:pt>
                <c:pt idx="2005">
                  <c:v>-3.6150596419999999</c:v>
                </c:pt>
                <c:pt idx="2006">
                  <c:v>-3.6150596419999999</c:v>
                </c:pt>
                <c:pt idx="2007">
                  <c:v>-3.614633236</c:v>
                </c:pt>
                <c:pt idx="2008">
                  <c:v>-3.612507463</c:v>
                </c:pt>
                <c:pt idx="2009">
                  <c:v>-3.6122954570000001</c:v>
                </c:pt>
                <c:pt idx="2010">
                  <c:v>-3.6114484660000001</c:v>
                </c:pt>
                <c:pt idx="2011">
                  <c:v>-3.6114484660000001</c:v>
                </c:pt>
                <c:pt idx="2012">
                  <c:v>-3.6112369759999998</c:v>
                </c:pt>
                <c:pt idx="2013">
                  <c:v>-3.6112369759999998</c:v>
                </c:pt>
                <c:pt idx="2014">
                  <c:v>-3.6101810689999998</c:v>
                </c:pt>
                <c:pt idx="2015">
                  <c:v>-3.6099701949999998</c:v>
                </c:pt>
                <c:pt idx="2016">
                  <c:v>-3.6097594239999999</c:v>
                </c:pt>
                <c:pt idx="2017">
                  <c:v>-3.609548754</c:v>
                </c:pt>
                <c:pt idx="2018">
                  <c:v>-3.6091277220000002</c:v>
                </c:pt>
                <c:pt idx="2019">
                  <c:v>-3.6089173589999999</c:v>
                </c:pt>
                <c:pt idx="2020">
                  <c:v>-3.6070286629999999</c:v>
                </c:pt>
                <c:pt idx="2021">
                  <c:v>-3.6065098500000001</c:v>
                </c:pt>
                <c:pt idx="2022">
                  <c:v>-3.6059829259999998</c:v>
                </c:pt>
                <c:pt idx="2023">
                  <c:v>-3.6047313559999998</c:v>
                </c:pt>
                <c:pt idx="2024">
                  <c:v>-3.602860738</c:v>
                </c:pt>
                <c:pt idx="2025">
                  <c:v>-3.602860738</c:v>
                </c:pt>
                <c:pt idx="2026">
                  <c:v>-3.6026533879999998</c:v>
                </c:pt>
                <c:pt idx="2027">
                  <c:v>-3.6026533879999998</c:v>
                </c:pt>
                <c:pt idx="2028">
                  <c:v>-3.6024461369999998</c:v>
                </c:pt>
                <c:pt idx="2029">
                  <c:v>-3.602031932</c:v>
                </c:pt>
                <c:pt idx="2030">
                  <c:v>-3.6018249770000001</c:v>
                </c:pt>
                <c:pt idx="2031">
                  <c:v>-3.6018249770000001</c:v>
                </c:pt>
                <c:pt idx="2032">
                  <c:v>-3.6018249770000001</c:v>
                </c:pt>
                <c:pt idx="2033">
                  <c:v>-3.600998143</c:v>
                </c:pt>
                <c:pt idx="2034">
                  <c:v>-3.6007916799999999</c:v>
                </c:pt>
                <c:pt idx="2035">
                  <c:v>-3.6006707929999999</c:v>
                </c:pt>
                <c:pt idx="2036">
                  <c:v>-3.5993491820000001</c:v>
                </c:pt>
                <c:pt idx="2037">
                  <c:v>-3.599143502</c:v>
                </c:pt>
                <c:pt idx="2038">
                  <c:v>-3.599143502</c:v>
                </c:pt>
                <c:pt idx="2039">
                  <c:v>-3.5989379179999998</c:v>
                </c:pt>
                <c:pt idx="2040">
                  <c:v>-3.5985270439999999</c:v>
                </c:pt>
                <c:pt idx="2041">
                  <c:v>-3.598116557</c:v>
                </c:pt>
                <c:pt idx="2042">
                  <c:v>-3.5979114600000002</c:v>
                </c:pt>
                <c:pt idx="2043">
                  <c:v>-3.5972967470000001</c:v>
                </c:pt>
                <c:pt idx="2044">
                  <c:v>-3.596682903</c:v>
                </c:pt>
                <c:pt idx="2045">
                  <c:v>-3.5962741550000001</c:v>
                </c:pt>
                <c:pt idx="2046">
                  <c:v>-3.5962741550000001</c:v>
                </c:pt>
                <c:pt idx="2047">
                  <c:v>-3.5960699260000002</c:v>
                </c:pt>
                <c:pt idx="2048">
                  <c:v>-3.595661754</c:v>
                </c:pt>
                <c:pt idx="2049">
                  <c:v>-3.595253966</c:v>
                </c:pt>
                <c:pt idx="2050">
                  <c:v>-3.5948465600000001</c:v>
                </c:pt>
                <c:pt idx="2051">
                  <c:v>-3.594643</c:v>
                </c:pt>
                <c:pt idx="2052">
                  <c:v>-3.5943885880000002</c:v>
                </c:pt>
                <c:pt idx="2053">
                  <c:v>-3.5943732210000001</c:v>
                </c:pt>
                <c:pt idx="2054">
                  <c:v>-3.594236167</c:v>
                </c:pt>
                <c:pt idx="2055">
                  <c:v>-3.593829715</c:v>
                </c:pt>
                <c:pt idx="2056">
                  <c:v>-3.593829715</c:v>
                </c:pt>
                <c:pt idx="2057">
                  <c:v>-3.5932207479999998</c:v>
                </c:pt>
                <c:pt idx="2058">
                  <c:v>-3.5928912670000002</c:v>
                </c:pt>
                <c:pt idx="2059">
                  <c:v>-3.5928152440000001</c:v>
                </c:pt>
                <c:pt idx="2060">
                  <c:v>-3.5926158410000002</c:v>
                </c:pt>
                <c:pt idx="2061">
                  <c:v>-3.5924101190000002</c:v>
                </c:pt>
                <c:pt idx="2062">
                  <c:v>-3.5922076980000002</c:v>
                </c:pt>
                <c:pt idx="2063">
                  <c:v>-3.5922076980000002</c:v>
                </c:pt>
                <c:pt idx="2064">
                  <c:v>-3.591803138</c:v>
                </c:pt>
                <c:pt idx="2065">
                  <c:v>-3.5913989559999999</c:v>
                </c:pt>
                <c:pt idx="2066">
                  <c:v>-3.5909215040000002</c:v>
                </c:pt>
                <c:pt idx="2067">
                  <c:v>-3.5907933860000001</c:v>
                </c:pt>
                <c:pt idx="2068">
                  <c:v>-3.590591716</c:v>
                </c:pt>
                <c:pt idx="2069">
                  <c:v>-3.5903901409999999</c:v>
                </c:pt>
                <c:pt idx="2070">
                  <c:v>-3.5901886589999998</c:v>
                </c:pt>
                <c:pt idx="2071">
                  <c:v>-3.5893836640000001</c:v>
                </c:pt>
                <c:pt idx="2072">
                  <c:v>-3.5889817260000001</c:v>
                </c:pt>
                <c:pt idx="2073">
                  <c:v>-3.5887808959999998</c:v>
                </c:pt>
                <c:pt idx="2074">
                  <c:v>-3.5883795150000002</c:v>
                </c:pt>
                <c:pt idx="2075">
                  <c:v>-3.5875778629999999</c:v>
                </c:pt>
                <c:pt idx="2076">
                  <c:v>-3.586977595</c:v>
                </c:pt>
                <c:pt idx="2077">
                  <c:v>-3.5857795399999999</c:v>
                </c:pt>
                <c:pt idx="2078">
                  <c:v>-3.5853809220000001</c:v>
                </c:pt>
                <c:pt idx="2079">
                  <c:v>-3.5845847810000002</c:v>
                </c:pt>
                <c:pt idx="2080">
                  <c:v>-3.5845847810000002</c:v>
                </c:pt>
                <c:pt idx="2081">
                  <c:v>-3.584187258</c:v>
                </c:pt>
                <c:pt idx="2082">
                  <c:v>-3.5833933010000001</c:v>
                </c:pt>
                <c:pt idx="2083">
                  <c:v>-3.5833933010000001</c:v>
                </c:pt>
                <c:pt idx="2084">
                  <c:v>-3.582798784</c:v>
                </c:pt>
                <c:pt idx="2085">
                  <c:v>-3.5824028910000001</c:v>
                </c:pt>
                <c:pt idx="2086">
                  <c:v>-3.5816121860000001</c:v>
                </c:pt>
                <c:pt idx="2087">
                  <c:v>-3.5816121860000001</c:v>
                </c:pt>
                <c:pt idx="2088">
                  <c:v>-3.5816121860000001</c:v>
                </c:pt>
                <c:pt idx="2089">
                  <c:v>-3.5816121860000001</c:v>
                </c:pt>
                <c:pt idx="2090">
                  <c:v>-3.5814147350000001</c:v>
                </c:pt>
                <c:pt idx="2091">
                  <c:v>-3.5812173729999999</c:v>
                </c:pt>
                <c:pt idx="2092">
                  <c:v>-3.5806258249999998</c:v>
                </c:pt>
                <c:pt idx="2093">
                  <c:v>-3.580141679</c:v>
                </c:pt>
                <c:pt idx="2094">
                  <c:v>-3.5799240459999999</c:v>
                </c:pt>
                <c:pt idx="2095">
                  <c:v>-3.579841601</c:v>
                </c:pt>
                <c:pt idx="2096">
                  <c:v>-3.5785877610000001</c:v>
                </c:pt>
                <c:pt idx="2097">
                  <c:v>-3.578463685</c:v>
                </c:pt>
                <c:pt idx="2098">
                  <c:v>-3.5778758740000001</c:v>
                </c:pt>
                <c:pt idx="2099">
                  <c:v>-3.5774844410000002</c:v>
                </c:pt>
                <c:pt idx="2100">
                  <c:v>-3.576897953</c:v>
                </c:pt>
                <c:pt idx="2101">
                  <c:v>-3.5765074000000001</c:v>
                </c:pt>
                <c:pt idx="2102">
                  <c:v>-3.574948692</c:v>
                </c:pt>
                <c:pt idx="2103">
                  <c:v>-3.574754247</c:v>
                </c:pt>
                <c:pt idx="2104">
                  <c:v>-3.574559888</c:v>
                </c:pt>
                <c:pt idx="2105">
                  <c:v>-3.574559888</c:v>
                </c:pt>
                <c:pt idx="2106">
                  <c:v>-3.574559888</c:v>
                </c:pt>
                <c:pt idx="2107">
                  <c:v>-3.573170041</c:v>
                </c:pt>
                <c:pt idx="2108">
                  <c:v>-3.5726210699999998</c:v>
                </c:pt>
                <c:pt idx="2109">
                  <c:v>-3.5725427860000001</c:v>
                </c:pt>
                <c:pt idx="2110">
                  <c:v>-3.5722343429999999</c:v>
                </c:pt>
                <c:pt idx="2111">
                  <c:v>-3.5716548970000002</c:v>
                </c:pt>
                <c:pt idx="2112">
                  <c:v>-3.5716548970000002</c:v>
                </c:pt>
                <c:pt idx="2113">
                  <c:v>-3.5712690290000002</c:v>
                </c:pt>
                <c:pt idx="2114">
                  <c:v>-3.5703058560000001</c:v>
                </c:pt>
                <c:pt idx="2115">
                  <c:v>-3.5701134780000001</c:v>
                </c:pt>
                <c:pt idx="2116">
                  <c:v>-3.5701134780000001</c:v>
                </c:pt>
                <c:pt idx="2117">
                  <c:v>-3.5699418760000001</c:v>
                </c:pt>
                <c:pt idx="2118">
                  <c:v>-3.5696627209999998</c:v>
                </c:pt>
                <c:pt idx="2119">
                  <c:v>-3.5683472030000001</c:v>
                </c:pt>
                <c:pt idx="2120">
                  <c:v>-3.5674290879999999</c:v>
                </c:pt>
                <c:pt idx="2121">
                  <c:v>-3.5672379799999998</c:v>
                </c:pt>
                <c:pt idx="2122">
                  <c:v>-3.5657121300000001</c:v>
                </c:pt>
                <c:pt idx="2123">
                  <c:v>-3.565331504</c:v>
                </c:pt>
                <c:pt idx="2124">
                  <c:v>-3.5643813949999998</c:v>
                </c:pt>
                <c:pt idx="2125">
                  <c:v>-3.563433361</c:v>
                </c:pt>
                <c:pt idx="2126">
                  <c:v>-3.5630547259999998</c:v>
                </c:pt>
                <c:pt idx="2127">
                  <c:v>-3.5630547259999998</c:v>
                </c:pt>
                <c:pt idx="2128">
                  <c:v>-3.562865532</c:v>
                </c:pt>
                <c:pt idx="2129">
                  <c:v>-3.5615434769999998</c:v>
                </c:pt>
                <c:pt idx="2130">
                  <c:v>-3.5611664859999999</c:v>
                </c:pt>
                <c:pt idx="2131">
                  <c:v>-3.5607898210000002</c:v>
                </c:pt>
                <c:pt idx="2132">
                  <c:v>-3.5606016110000001</c:v>
                </c:pt>
                <c:pt idx="2133">
                  <c:v>-3.5596617830000001</c:v>
                </c:pt>
                <c:pt idx="2134">
                  <c:v>-3.559474061</c:v>
                </c:pt>
                <c:pt idx="2135">
                  <c:v>-3.5587239839999998</c:v>
                </c:pt>
                <c:pt idx="2136">
                  <c:v>-3.5583494309999999</c:v>
                </c:pt>
                <c:pt idx="2137">
                  <c:v>-3.5581550700000002</c:v>
                </c:pt>
                <c:pt idx="2138">
                  <c:v>-3.5579752</c:v>
                </c:pt>
                <c:pt idx="2139">
                  <c:v>-3.5576012920000002</c:v>
                </c:pt>
                <c:pt idx="2140">
                  <c:v>-3.5568544389999999</c:v>
                </c:pt>
                <c:pt idx="2141">
                  <c:v>-3.5562951420000002</c:v>
                </c:pt>
                <c:pt idx="2142">
                  <c:v>-3.556108869</c:v>
                </c:pt>
                <c:pt idx="2143">
                  <c:v>-3.5559226769999999</c:v>
                </c:pt>
                <c:pt idx="2144">
                  <c:v>-3.5559226769999999</c:v>
                </c:pt>
                <c:pt idx="2145">
                  <c:v>-3.555736564</c:v>
                </c:pt>
                <c:pt idx="2146">
                  <c:v>-3.553509408</c:v>
                </c:pt>
                <c:pt idx="2147">
                  <c:v>-3.5531393229999999</c:v>
                </c:pt>
                <c:pt idx="2148">
                  <c:v>-3.5527695530000001</c:v>
                </c:pt>
                <c:pt idx="2149">
                  <c:v>-3.5525847860000002</c:v>
                </c:pt>
                <c:pt idx="2150">
                  <c:v>-3.5525056629999998</c:v>
                </c:pt>
                <c:pt idx="2151">
                  <c:v>-3.5512936150000001</c:v>
                </c:pt>
                <c:pt idx="2152">
                  <c:v>-3.5509254119999998</c:v>
                </c:pt>
                <c:pt idx="2153">
                  <c:v>-3.5505575220000001</c:v>
                </c:pt>
                <c:pt idx="2154">
                  <c:v>-3.5505575220000001</c:v>
                </c:pt>
                <c:pt idx="2155">
                  <c:v>-3.5494557169999998</c:v>
                </c:pt>
                <c:pt idx="2156">
                  <c:v>-3.5494557169999998</c:v>
                </c:pt>
                <c:pt idx="2157">
                  <c:v>-3.5489058610000002</c:v>
                </c:pt>
                <c:pt idx="2158">
                  <c:v>-3.5481738009999999</c:v>
                </c:pt>
                <c:pt idx="2159">
                  <c:v>-3.5481738009999999</c:v>
                </c:pt>
                <c:pt idx="2160">
                  <c:v>-3.5479909790000002</c:v>
                </c:pt>
                <c:pt idx="2161">
                  <c:v>-3.5476255650000001</c:v>
                </c:pt>
                <c:pt idx="2162">
                  <c:v>-3.5470780199999998</c:v>
                </c:pt>
                <c:pt idx="2163">
                  <c:v>-3.546895658</c:v>
                </c:pt>
                <c:pt idx="2164">
                  <c:v>-3.5465311640000001</c:v>
                </c:pt>
                <c:pt idx="2165">
                  <c:v>-3.5456212659999999</c:v>
                </c:pt>
                <c:pt idx="2166">
                  <c:v>-3.5456212659999999</c:v>
                </c:pt>
                <c:pt idx="2167">
                  <c:v>-3.5454395139999999</c:v>
                </c:pt>
                <c:pt idx="2168">
                  <c:v>-3.5441693810000001</c:v>
                </c:pt>
                <c:pt idx="2169">
                  <c:v>-3.5439882370000002</c:v>
                </c:pt>
                <c:pt idx="2170">
                  <c:v>-3.5439882370000002</c:v>
                </c:pt>
                <c:pt idx="2171">
                  <c:v>-3.5436261739999999</c:v>
                </c:pt>
                <c:pt idx="2172">
                  <c:v>-3.5435080609999998</c:v>
                </c:pt>
                <c:pt idx="2173">
                  <c:v>-3.5432644120000001</c:v>
                </c:pt>
                <c:pt idx="2174">
                  <c:v>-3.5430836449999998</c:v>
                </c:pt>
                <c:pt idx="2175">
                  <c:v>-3.5420006150000001</c:v>
                </c:pt>
                <c:pt idx="2176">
                  <c:v>-3.5411001500000001</c:v>
                </c:pt>
                <c:pt idx="2177">
                  <c:v>-3.5409202799999999</c:v>
                </c:pt>
                <c:pt idx="2178">
                  <c:v>-3.5409202799999999</c:v>
                </c:pt>
                <c:pt idx="2179">
                  <c:v>-3.5405607649999999</c:v>
                </c:pt>
                <c:pt idx="2180">
                  <c:v>-3.5402015470000001</c:v>
                </c:pt>
                <c:pt idx="2181">
                  <c:v>-3.5393048</c:v>
                </c:pt>
                <c:pt idx="2182">
                  <c:v>-3.538767639</c:v>
                </c:pt>
                <c:pt idx="2183">
                  <c:v>-3.538052457</c:v>
                </c:pt>
                <c:pt idx="2184">
                  <c:v>-3.5376953069999999</c:v>
                </c:pt>
                <c:pt idx="2185">
                  <c:v>-3.5371315330000002</c:v>
                </c:pt>
                <c:pt idx="2186">
                  <c:v>-3.5360917559999998</c:v>
                </c:pt>
                <c:pt idx="2187">
                  <c:v>-3.5360917559999998</c:v>
                </c:pt>
                <c:pt idx="2188">
                  <c:v>-3.5359139480000001</c:v>
                </c:pt>
                <c:pt idx="2189">
                  <c:v>-3.5355585519999999</c:v>
                </c:pt>
                <c:pt idx="2190">
                  <c:v>-3.534526284</c:v>
                </c:pt>
                <c:pt idx="2191">
                  <c:v>-3.5337859190000001</c:v>
                </c:pt>
                <c:pt idx="2192">
                  <c:v>-3.5332555370000001</c:v>
                </c:pt>
                <c:pt idx="2193">
                  <c:v>-3.5327258019999999</c:v>
                </c:pt>
                <c:pt idx="2194">
                  <c:v>-3.5325376089999998</c:v>
                </c:pt>
                <c:pt idx="2195">
                  <c:v>-3.5321967120000002</c:v>
                </c:pt>
                <c:pt idx="2196">
                  <c:v>-3.5311404620000002</c:v>
                </c:pt>
                <c:pt idx="2197">
                  <c:v>-3.5306132990000001</c:v>
                </c:pt>
                <c:pt idx="2198">
                  <c:v>-3.5304377200000001</c:v>
                </c:pt>
                <c:pt idx="2199">
                  <c:v>-3.530086775</c:v>
                </c:pt>
                <c:pt idx="2200">
                  <c:v>-3.5297361129999998</c:v>
                </c:pt>
                <c:pt idx="2201">
                  <c:v>-3.5297361129999998</c:v>
                </c:pt>
                <c:pt idx="2202">
                  <c:v>-3.5290356379999999</c:v>
                </c:pt>
                <c:pt idx="2203">
                  <c:v>-3.5279870390000001</c:v>
                </c:pt>
                <c:pt idx="2204">
                  <c:v>-3.5276430529999998</c:v>
                </c:pt>
                <c:pt idx="2205">
                  <c:v>-3.525897407</c:v>
                </c:pt>
                <c:pt idx="2206">
                  <c:v>-3.5248563490000002</c:v>
                </c:pt>
                <c:pt idx="2207">
                  <c:v>-3.5239907029999999</c:v>
                </c:pt>
                <c:pt idx="2208">
                  <c:v>-3.5236449269999999</c:v>
                </c:pt>
                <c:pt idx="2209">
                  <c:v>-3.5224368749999999</c:v>
                </c:pt>
                <c:pt idx="2210">
                  <c:v>-3.5220923329999998</c:v>
                </c:pt>
                <c:pt idx="2211">
                  <c:v>-3.5220923329999998</c:v>
                </c:pt>
                <c:pt idx="2212">
                  <c:v>-3.5215760330000001</c:v>
                </c:pt>
                <c:pt idx="2213">
                  <c:v>-3.5201650299999998</c:v>
                </c:pt>
                <c:pt idx="2214">
                  <c:v>-3.5198594519999999</c:v>
                </c:pt>
                <c:pt idx="2215">
                  <c:v>-3.5196881659999999</c:v>
                </c:pt>
                <c:pt idx="2216">
                  <c:v>-3.5188327500000001</c:v>
                </c:pt>
                <c:pt idx="2217">
                  <c:v>-3.5184910550000001</c:v>
                </c:pt>
                <c:pt idx="2218">
                  <c:v>-3.5181496289999998</c:v>
                </c:pt>
                <c:pt idx="2219">
                  <c:v>-3.5161066870000002</c:v>
                </c:pt>
                <c:pt idx="2220">
                  <c:v>-3.5147500460000001</c:v>
                </c:pt>
                <c:pt idx="2221">
                  <c:v>-3.5142423960000002</c:v>
                </c:pt>
                <c:pt idx="2222">
                  <c:v>-3.5142183120000001</c:v>
                </c:pt>
                <c:pt idx="2223">
                  <c:v>-3.513566451</c:v>
                </c:pt>
                <c:pt idx="2224">
                  <c:v>-3.5128915570000001</c:v>
                </c:pt>
                <c:pt idx="2225">
                  <c:v>-3.5120633579999998</c:v>
                </c:pt>
                <c:pt idx="2226">
                  <c:v>-3.5110486139999999</c:v>
                </c:pt>
                <c:pt idx="2227">
                  <c:v>-3.5093654660000002</c:v>
                </c:pt>
                <c:pt idx="2228">
                  <c:v>-3.5090311359999999</c:v>
                </c:pt>
                <c:pt idx="2229">
                  <c:v>-3.5085301229999999</c:v>
                </c:pt>
                <c:pt idx="2230">
                  <c:v>-3.508525525</c:v>
                </c:pt>
                <c:pt idx="2231">
                  <c:v>-3.5080296880000001</c:v>
                </c:pt>
                <c:pt idx="2232">
                  <c:v>-3.503221645</c:v>
                </c:pt>
                <c:pt idx="2233">
                  <c:v>-3.5014117389999999</c:v>
                </c:pt>
                <c:pt idx="2234">
                  <c:v>-3.5009806810000001</c:v>
                </c:pt>
                <c:pt idx="2235">
                  <c:v>-3.5002638959999999</c:v>
                </c:pt>
                <c:pt idx="2236">
                  <c:v>-3.4989557790000001</c:v>
                </c:pt>
                <c:pt idx="2237">
                  <c:v>-3.4979772699999998</c:v>
                </c:pt>
                <c:pt idx="2238">
                  <c:v>-3.4971635270000001</c:v>
                </c:pt>
                <c:pt idx="2239">
                  <c:v>-3.497000962</c:v>
                </c:pt>
                <c:pt idx="2240">
                  <c:v>-3.4966760130000001</c:v>
                </c:pt>
                <c:pt idx="2241">
                  <c:v>-3.4963513060000002</c:v>
                </c:pt>
                <c:pt idx="2242">
                  <c:v>-3.4960268430000001</c:v>
                </c:pt>
                <c:pt idx="2243">
                  <c:v>-3.4947314070000002</c:v>
                </c:pt>
                <c:pt idx="2244">
                  <c:v>-3.4945697490000001</c:v>
                </c:pt>
                <c:pt idx="2245">
                  <c:v>-3.4940851350000002</c:v>
                </c:pt>
                <c:pt idx="2246">
                  <c:v>-3.493117528</c:v>
                </c:pt>
                <c:pt idx="2247">
                  <c:v>-3.49134916</c:v>
                </c:pt>
                <c:pt idx="2248">
                  <c:v>-3.4910284100000002</c:v>
                </c:pt>
                <c:pt idx="2249">
                  <c:v>-3.4901963</c:v>
                </c:pt>
                <c:pt idx="2250">
                  <c:v>-3.490067582</c:v>
                </c:pt>
                <c:pt idx="2251">
                  <c:v>-3.4894282080000001</c:v>
                </c:pt>
                <c:pt idx="2252">
                  <c:v>-3.4892685110000001</c:v>
                </c:pt>
                <c:pt idx="2253">
                  <c:v>-3.4886303120000002</c:v>
                </c:pt>
                <c:pt idx="2254">
                  <c:v>-3.4876747680000002</c:v>
                </c:pt>
                <c:pt idx="2255">
                  <c:v>-3.4865626179999998</c:v>
                </c:pt>
                <c:pt idx="2256">
                  <c:v>-3.484820687</c:v>
                </c:pt>
                <c:pt idx="2257">
                  <c:v>-3.4830857150000001</c:v>
                </c:pt>
                <c:pt idx="2258">
                  <c:v>-3.4808875459999999</c:v>
                </c:pt>
                <c:pt idx="2259">
                  <c:v>-3.479636427</c:v>
                </c:pt>
                <c:pt idx="2260">
                  <c:v>-3.4790122160000001</c:v>
                </c:pt>
                <c:pt idx="2261">
                  <c:v>-3.4774556030000001</c:v>
                </c:pt>
                <c:pt idx="2262">
                  <c:v>-3.4760594060000001</c:v>
                </c:pt>
                <c:pt idx="2263">
                  <c:v>-3.4759045500000001</c:v>
                </c:pt>
                <c:pt idx="2264">
                  <c:v>-3.4752856759999999</c:v>
                </c:pt>
                <c:pt idx="2265">
                  <c:v>-3.4750055049999999</c:v>
                </c:pt>
                <c:pt idx="2266">
                  <c:v>-3.474662291</c:v>
                </c:pt>
                <c:pt idx="2267">
                  <c:v>-3.474513322</c:v>
                </c:pt>
                <c:pt idx="2268">
                  <c:v>-3.4734343289999998</c:v>
                </c:pt>
                <c:pt idx="2269">
                  <c:v>-3.4732804060000002</c:v>
                </c:pt>
                <c:pt idx="2270">
                  <c:v>-3.4731265370000002</c:v>
                </c:pt>
                <c:pt idx="2271">
                  <c:v>-3.4726652580000001</c:v>
                </c:pt>
                <c:pt idx="2272">
                  <c:v>-3.47143757</c:v>
                </c:pt>
                <c:pt idx="2273">
                  <c:v>-3.4708250239999998</c:v>
                </c:pt>
                <c:pt idx="2274">
                  <c:v>-3.4702133420000001</c:v>
                </c:pt>
                <c:pt idx="2275">
                  <c:v>-3.4689925549999998</c:v>
                </c:pt>
                <c:pt idx="2276">
                  <c:v>-3.4664097219999999</c:v>
                </c:pt>
                <c:pt idx="2277">
                  <c:v>-3.4651995659999999</c:v>
                </c:pt>
                <c:pt idx="2278">
                  <c:v>-3.4650485340000001</c:v>
                </c:pt>
                <c:pt idx="2279">
                  <c:v>-3.463240227</c:v>
                </c:pt>
                <c:pt idx="2280">
                  <c:v>-3.462439474</c:v>
                </c:pt>
                <c:pt idx="2281">
                  <c:v>-3.4623388890000002</c:v>
                </c:pt>
                <c:pt idx="2282">
                  <c:v>-3.4615892000000001</c:v>
                </c:pt>
                <c:pt idx="2283">
                  <c:v>-3.4614748510000002</c:v>
                </c:pt>
                <c:pt idx="2284">
                  <c:v>-3.4603923839999999</c:v>
                </c:pt>
                <c:pt idx="2285">
                  <c:v>-3.4603923839999999</c:v>
                </c:pt>
                <c:pt idx="2286">
                  <c:v>-3.4594969309999999</c:v>
                </c:pt>
                <c:pt idx="2287">
                  <c:v>-3.4581572039999999</c:v>
                </c:pt>
                <c:pt idx="2288">
                  <c:v>-3.4538682060000001</c:v>
                </c:pt>
                <c:pt idx="2289">
                  <c:v>-3.4537210620000001</c:v>
                </c:pt>
                <c:pt idx="2290">
                  <c:v>-3.453132986</c:v>
                </c:pt>
                <c:pt idx="2291">
                  <c:v>-3.4529860910000001</c:v>
                </c:pt>
                <c:pt idx="2292">
                  <c:v>-3.4518127179999998</c:v>
                </c:pt>
                <c:pt idx="2293">
                  <c:v>-3.451666269</c:v>
                </c:pt>
                <c:pt idx="2294">
                  <c:v>-3.4493297759999999</c:v>
                </c:pt>
                <c:pt idx="2295">
                  <c:v>-3.4445500990000002</c:v>
                </c:pt>
                <c:pt idx="2296">
                  <c:v>-3.4445500990000002</c:v>
                </c:pt>
                <c:pt idx="2297">
                  <c:v>-3.4432556289999998</c:v>
                </c:pt>
                <c:pt idx="2298">
                  <c:v>-3.4426815450000001</c:v>
                </c:pt>
                <c:pt idx="2299">
                  <c:v>-3.4395375760000002</c:v>
                </c:pt>
                <c:pt idx="2300">
                  <c:v>-3.4395375760000002</c:v>
                </c:pt>
                <c:pt idx="2301">
                  <c:v>-3.4330364630000001</c:v>
                </c:pt>
                <c:pt idx="2302">
                  <c:v>-3.4327560020000001</c:v>
                </c:pt>
                <c:pt idx="2303">
                  <c:v>-3.4319697649999998</c:v>
                </c:pt>
                <c:pt idx="2304">
                  <c:v>-3.431915703</c:v>
                </c:pt>
                <c:pt idx="2305">
                  <c:v>-3.429822041</c:v>
                </c:pt>
                <c:pt idx="2306">
                  <c:v>-3.42912639</c:v>
                </c:pt>
                <c:pt idx="2307">
                  <c:v>-3.4273228969999998</c:v>
                </c:pt>
                <c:pt idx="2308">
                  <c:v>-3.4253890120000001</c:v>
                </c:pt>
                <c:pt idx="2309">
                  <c:v>-3.425113445</c:v>
                </c:pt>
                <c:pt idx="2310">
                  <c:v>-3.423179244</c:v>
                </c:pt>
                <c:pt idx="2311">
                  <c:v>-3.4225042370000001</c:v>
                </c:pt>
                <c:pt idx="2312">
                  <c:v>-3.4219569220000001</c:v>
                </c:pt>
                <c:pt idx="2313">
                  <c:v>-3.4219569220000001</c:v>
                </c:pt>
                <c:pt idx="2314">
                  <c:v>-3.421546888</c:v>
                </c:pt>
                <c:pt idx="2315">
                  <c:v>-3.4199106110000002</c:v>
                </c:pt>
                <c:pt idx="2316">
                  <c:v>-3.419774533</c:v>
                </c:pt>
                <c:pt idx="2317">
                  <c:v>-3.4170618789999998</c:v>
                </c:pt>
                <c:pt idx="2318">
                  <c:v>-3.4159815440000001</c:v>
                </c:pt>
                <c:pt idx="2319">
                  <c:v>-3.4153675610000001</c:v>
                </c:pt>
                <c:pt idx="2320">
                  <c:v>-3.4138289020000001</c:v>
                </c:pt>
                <c:pt idx="2321">
                  <c:v>-3.4136947160000002</c:v>
                </c:pt>
                <c:pt idx="2322">
                  <c:v>-3.412221395</c:v>
                </c:pt>
                <c:pt idx="2323">
                  <c:v>-3.4115533519999999</c:v>
                </c:pt>
                <c:pt idx="2324">
                  <c:v>-3.410654444</c:v>
                </c:pt>
                <c:pt idx="2325">
                  <c:v>-3.4095553679999999</c:v>
                </c:pt>
                <c:pt idx="2326">
                  <c:v>-3.4055867640000002</c:v>
                </c:pt>
                <c:pt idx="2327">
                  <c:v>-3.4030508080000001</c:v>
                </c:pt>
                <c:pt idx="2328">
                  <c:v>-3.4009018489999998</c:v>
                </c:pt>
                <c:pt idx="2329">
                  <c:v>-3.3985334049999998</c:v>
                </c:pt>
                <c:pt idx="2330">
                  <c:v>-3.3977567240000002</c:v>
                </c:pt>
                <c:pt idx="2331">
                  <c:v>-3.3944070609999999</c:v>
                </c:pt>
                <c:pt idx="2332">
                  <c:v>-3.3944070609999999</c:v>
                </c:pt>
                <c:pt idx="2333">
                  <c:v>-3.394278742</c:v>
                </c:pt>
                <c:pt idx="2334">
                  <c:v>-3.3898113090000002</c:v>
                </c:pt>
                <c:pt idx="2335">
                  <c:v>-3.3886699299999998</c:v>
                </c:pt>
                <c:pt idx="2336">
                  <c:v>-3.3885432949999998</c:v>
                </c:pt>
                <c:pt idx="2337">
                  <c:v>-3.382882607</c:v>
                </c:pt>
                <c:pt idx="2338">
                  <c:v>-3.382507838</c:v>
                </c:pt>
                <c:pt idx="2339">
                  <c:v>-3.3787778309999998</c:v>
                </c:pt>
                <c:pt idx="2340">
                  <c:v>-3.3747114890000001</c:v>
                </c:pt>
                <c:pt idx="2341">
                  <c:v>-3.3709259650000001</c:v>
                </c:pt>
                <c:pt idx="2342">
                  <c:v>-3.3683801980000001</c:v>
                </c:pt>
                <c:pt idx="2343">
                  <c:v>-3.3662099269999999</c:v>
                </c:pt>
                <c:pt idx="2344">
                  <c:v>-3.3632135409999999</c:v>
                </c:pt>
                <c:pt idx="2345">
                  <c:v>-3.3554795510000002</c:v>
                </c:pt>
                <c:pt idx="2346">
                  <c:v>-3.3522497580000001</c:v>
                </c:pt>
                <c:pt idx="2347">
                  <c:v>-3.3516631019999998</c:v>
                </c:pt>
                <c:pt idx="2348">
                  <c:v>-3.3455421099999998</c:v>
                </c:pt>
                <c:pt idx="2349">
                  <c:v>-3.3294125270000001</c:v>
                </c:pt>
                <c:pt idx="2350">
                  <c:v>-3.3173216270000001</c:v>
                </c:pt>
                <c:pt idx="2351">
                  <c:v>-3.317241106</c:v>
                </c:pt>
                <c:pt idx="2352">
                  <c:v>-3.3017086419999999</c:v>
                </c:pt>
                <c:pt idx="2353">
                  <c:v>-3.2944278159999998</c:v>
                </c:pt>
                <c:pt idx="2354">
                  <c:v>-3.2939259399999998</c:v>
                </c:pt>
                <c:pt idx="2355">
                  <c:v>-3.2888566149999998</c:v>
                </c:pt>
                <c:pt idx="2356">
                  <c:v>-3.28455019</c:v>
                </c:pt>
                <c:pt idx="2357">
                  <c:v>-3.2721718119999998</c:v>
                </c:pt>
                <c:pt idx="2358">
                  <c:v>-3.2673416400000002</c:v>
                </c:pt>
                <c:pt idx="2359">
                  <c:v>-3.2439554730000002</c:v>
                </c:pt>
                <c:pt idx="2360">
                  <c:v>-3.2403400979999999</c:v>
                </c:pt>
                <c:pt idx="2361">
                  <c:v>-3.2175361819999999</c:v>
                </c:pt>
                <c:pt idx="2362">
                  <c:v>-3.2089211670000002</c:v>
                </c:pt>
                <c:pt idx="2363">
                  <c:v>-3.193135871</c:v>
                </c:pt>
                <c:pt idx="2364">
                  <c:v>-3.1840270359999998</c:v>
                </c:pt>
                <c:pt idx="2365">
                  <c:v>-3.1591599879999999</c:v>
                </c:pt>
                <c:pt idx="2366">
                  <c:v>-3.1311804580000002</c:v>
                </c:pt>
                <c:pt idx="2367">
                  <c:v>-3.0490618559999998</c:v>
                </c:pt>
                <c:pt idx="2368">
                  <c:v>-3.0420421549999999</c:v>
                </c:pt>
                <c:pt idx="2369">
                  <c:v>-2.9701143210000001</c:v>
                </c:pt>
                <c:pt idx="2370">
                  <c:v>-2.9254472850000002</c:v>
                </c:pt>
              </c:numCache>
            </c:numRef>
          </c:xVal>
          <c:yVal>
            <c:numRef>
              <c:f>inflow_ccdf!$F$2:$F$2372</c:f>
              <c:numCache>
                <c:formatCode>General</c:formatCode>
                <c:ptCount val="2371"/>
                <c:pt idx="0">
                  <c:v>1</c:v>
                </c:pt>
                <c:pt idx="1">
                  <c:v>0.99957823700000004</c:v>
                </c:pt>
                <c:pt idx="2">
                  <c:v>0.99915647399999996</c:v>
                </c:pt>
                <c:pt idx="3">
                  <c:v>0.998734711</c:v>
                </c:pt>
                <c:pt idx="4">
                  <c:v>0.99831294800000003</c:v>
                </c:pt>
                <c:pt idx="5">
                  <c:v>0.99789118499999996</c:v>
                </c:pt>
                <c:pt idx="6">
                  <c:v>0.99746942199999999</c:v>
                </c:pt>
                <c:pt idx="7">
                  <c:v>0.99704765900000003</c:v>
                </c:pt>
                <c:pt idx="8">
                  <c:v>0.99662589599999996</c:v>
                </c:pt>
                <c:pt idx="9">
                  <c:v>0.99620413299999999</c:v>
                </c:pt>
                <c:pt idx="10">
                  <c:v>0.99578237000000003</c:v>
                </c:pt>
                <c:pt idx="11">
                  <c:v>0.99536060699999995</c:v>
                </c:pt>
                <c:pt idx="12">
                  <c:v>0.99493884399999999</c:v>
                </c:pt>
                <c:pt idx="13">
                  <c:v>0.99451708100000002</c:v>
                </c:pt>
                <c:pt idx="14">
                  <c:v>0.99409531799999995</c:v>
                </c:pt>
                <c:pt idx="15">
                  <c:v>0.99367355499999999</c:v>
                </c:pt>
                <c:pt idx="16">
                  <c:v>0.99325179200000002</c:v>
                </c:pt>
                <c:pt idx="17">
                  <c:v>0.99283003000000003</c:v>
                </c:pt>
                <c:pt idx="18">
                  <c:v>0.99240826699999996</c:v>
                </c:pt>
                <c:pt idx="19">
                  <c:v>0.99198650399999999</c:v>
                </c:pt>
                <c:pt idx="20">
                  <c:v>0.99156474100000003</c:v>
                </c:pt>
                <c:pt idx="21">
                  <c:v>0.99114297799999995</c:v>
                </c:pt>
                <c:pt idx="22">
                  <c:v>0.99072121499999999</c:v>
                </c:pt>
                <c:pt idx="23">
                  <c:v>0.99029945200000002</c:v>
                </c:pt>
                <c:pt idx="24">
                  <c:v>0.98987768899999995</c:v>
                </c:pt>
                <c:pt idx="25">
                  <c:v>0.98945592599999999</c:v>
                </c:pt>
                <c:pt idx="26">
                  <c:v>0.98903416300000002</c:v>
                </c:pt>
                <c:pt idx="27">
                  <c:v>0.98861239999999995</c:v>
                </c:pt>
                <c:pt idx="28">
                  <c:v>0.98819063699999998</c:v>
                </c:pt>
                <c:pt idx="29">
                  <c:v>0.98776887400000002</c:v>
                </c:pt>
                <c:pt idx="30">
                  <c:v>0.98734711100000006</c:v>
                </c:pt>
                <c:pt idx="31">
                  <c:v>0.98692534799999998</c:v>
                </c:pt>
                <c:pt idx="32">
                  <c:v>0.98650358500000002</c:v>
                </c:pt>
                <c:pt idx="33">
                  <c:v>0.98608182200000005</c:v>
                </c:pt>
                <c:pt idx="34">
                  <c:v>0.98566005899999998</c:v>
                </c:pt>
                <c:pt idx="35">
                  <c:v>0.98523829600000001</c:v>
                </c:pt>
                <c:pt idx="36">
                  <c:v>0.98481653300000005</c:v>
                </c:pt>
                <c:pt idx="37">
                  <c:v>0.98439476999999997</c:v>
                </c:pt>
                <c:pt idx="38">
                  <c:v>0.98397300700000001</c:v>
                </c:pt>
                <c:pt idx="39">
                  <c:v>0.98355124400000005</c:v>
                </c:pt>
                <c:pt idx="40">
                  <c:v>0.98312948099999997</c:v>
                </c:pt>
                <c:pt idx="41">
                  <c:v>0.98270771800000001</c:v>
                </c:pt>
                <c:pt idx="42">
                  <c:v>0.98228595500000004</c:v>
                </c:pt>
                <c:pt idx="43">
                  <c:v>0.98186419199999997</c:v>
                </c:pt>
                <c:pt idx="44">
                  <c:v>0.98144242900000001</c:v>
                </c:pt>
                <c:pt idx="45">
                  <c:v>0.98102066600000004</c:v>
                </c:pt>
                <c:pt idx="46">
                  <c:v>0.98059890299999997</c:v>
                </c:pt>
                <c:pt idx="47">
                  <c:v>0.98017714</c:v>
                </c:pt>
                <c:pt idx="48">
                  <c:v>0.97975537700000004</c:v>
                </c:pt>
                <c:pt idx="49">
                  <c:v>0.97933361500000005</c:v>
                </c:pt>
                <c:pt idx="50">
                  <c:v>0.97891185199999997</c:v>
                </c:pt>
                <c:pt idx="51">
                  <c:v>0.97849008900000001</c:v>
                </c:pt>
                <c:pt idx="52">
                  <c:v>0.97806832600000004</c:v>
                </c:pt>
                <c:pt idx="53">
                  <c:v>0.97764656299999997</c:v>
                </c:pt>
                <c:pt idx="54">
                  <c:v>0.9772248</c:v>
                </c:pt>
                <c:pt idx="55">
                  <c:v>0.97680303700000004</c:v>
                </c:pt>
                <c:pt idx="56">
                  <c:v>0.97638127399999997</c:v>
                </c:pt>
                <c:pt idx="57">
                  <c:v>0.975959511</c:v>
                </c:pt>
                <c:pt idx="58">
                  <c:v>0.97553774800000004</c:v>
                </c:pt>
                <c:pt idx="59">
                  <c:v>0.97511598499999996</c:v>
                </c:pt>
                <c:pt idx="60">
                  <c:v>0.974694222</c:v>
                </c:pt>
                <c:pt idx="61">
                  <c:v>0.97427245900000004</c:v>
                </c:pt>
                <c:pt idx="62">
                  <c:v>0.97385069599999996</c:v>
                </c:pt>
                <c:pt idx="63">
                  <c:v>0.973428933</c:v>
                </c:pt>
                <c:pt idx="64">
                  <c:v>0.97300717000000003</c:v>
                </c:pt>
                <c:pt idx="65">
                  <c:v>0.97258540699999996</c:v>
                </c:pt>
                <c:pt idx="66">
                  <c:v>0.97216364399999999</c:v>
                </c:pt>
                <c:pt idx="67">
                  <c:v>0.97174188100000003</c:v>
                </c:pt>
                <c:pt idx="68">
                  <c:v>0.97132011799999995</c:v>
                </c:pt>
                <c:pt idx="69">
                  <c:v>0.97089835499999999</c:v>
                </c:pt>
                <c:pt idx="70">
                  <c:v>0.97047659200000003</c:v>
                </c:pt>
                <c:pt idx="71">
                  <c:v>0.97005482899999995</c:v>
                </c:pt>
                <c:pt idx="72">
                  <c:v>0.96963306599999999</c:v>
                </c:pt>
                <c:pt idx="73">
                  <c:v>0.96921130300000002</c:v>
                </c:pt>
                <c:pt idx="74">
                  <c:v>0.96878953999999995</c:v>
                </c:pt>
                <c:pt idx="75">
                  <c:v>0.96836777699999999</c:v>
                </c:pt>
                <c:pt idx="76">
                  <c:v>0.96794601400000002</c:v>
                </c:pt>
                <c:pt idx="77">
                  <c:v>0.96752425099999995</c:v>
                </c:pt>
                <c:pt idx="78">
                  <c:v>0.96710248799999998</c:v>
                </c:pt>
                <c:pt idx="79">
                  <c:v>0.96668072500000002</c:v>
                </c:pt>
                <c:pt idx="80">
                  <c:v>0.96625896200000005</c:v>
                </c:pt>
                <c:pt idx="81">
                  <c:v>0.96583719899999998</c:v>
                </c:pt>
                <c:pt idx="82">
                  <c:v>0.96541543699999999</c:v>
                </c:pt>
                <c:pt idx="83">
                  <c:v>0.96499367400000002</c:v>
                </c:pt>
                <c:pt idx="84">
                  <c:v>0.96457191099999995</c:v>
                </c:pt>
                <c:pt idx="85">
                  <c:v>0.96415014799999998</c:v>
                </c:pt>
                <c:pt idx="86">
                  <c:v>0.96372838500000002</c:v>
                </c:pt>
                <c:pt idx="87">
                  <c:v>0.96330662199999995</c:v>
                </c:pt>
                <c:pt idx="88">
                  <c:v>0.96288485899999998</c:v>
                </c:pt>
                <c:pt idx="89">
                  <c:v>0.96246309600000002</c:v>
                </c:pt>
                <c:pt idx="90">
                  <c:v>0.96204133300000005</c:v>
                </c:pt>
                <c:pt idx="91">
                  <c:v>0.96161956999999998</c:v>
                </c:pt>
                <c:pt idx="92">
                  <c:v>0.96119780700000002</c:v>
                </c:pt>
                <c:pt idx="93">
                  <c:v>0.96077604400000005</c:v>
                </c:pt>
                <c:pt idx="94">
                  <c:v>0.96035428099999998</c:v>
                </c:pt>
                <c:pt idx="95">
                  <c:v>0.95993251800000001</c:v>
                </c:pt>
                <c:pt idx="96">
                  <c:v>0.95951075500000005</c:v>
                </c:pt>
                <c:pt idx="97">
                  <c:v>0.95908899199999997</c:v>
                </c:pt>
                <c:pt idx="98">
                  <c:v>0.95866722900000001</c:v>
                </c:pt>
                <c:pt idx="99">
                  <c:v>0.95824546600000005</c:v>
                </c:pt>
                <c:pt idx="100">
                  <c:v>0.95782370299999997</c:v>
                </c:pt>
                <c:pt idx="101">
                  <c:v>0.95740194000000001</c:v>
                </c:pt>
                <c:pt idx="102">
                  <c:v>0.95698017700000004</c:v>
                </c:pt>
                <c:pt idx="103">
                  <c:v>0.95655841399999997</c:v>
                </c:pt>
                <c:pt idx="104">
                  <c:v>0.956136651</c:v>
                </c:pt>
                <c:pt idx="105">
                  <c:v>0.95571488800000004</c:v>
                </c:pt>
                <c:pt idx="106">
                  <c:v>0.95529312499999997</c:v>
                </c:pt>
                <c:pt idx="107">
                  <c:v>0.954871362</c:v>
                </c:pt>
                <c:pt idx="108">
                  <c:v>0.95444959900000004</c:v>
                </c:pt>
                <c:pt idx="109">
                  <c:v>0.95402783599999996</c:v>
                </c:pt>
                <c:pt idx="110">
                  <c:v>0.953606073</c:v>
                </c:pt>
                <c:pt idx="111">
                  <c:v>0.95318431000000003</c:v>
                </c:pt>
                <c:pt idx="112">
                  <c:v>0.95276254699999996</c:v>
                </c:pt>
                <c:pt idx="113">
                  <c:v>0.952340784</c:v>
                </c:pt>
                <c:pt idx="114">
                  <c:v>0.951919022</c:v>
                </c:pt>
                <c:pt idx="115">
                  <c:v>0.95149725900000004</c:v>
                </c:pt>
                <c:pt idx="116">
                  <c:v>0.95107549599999996</c:v>
                </c:pt>
                <c:pt idx="117">
                  <c:v>0.950653733</c:v>
                </c:pt>
                <c:pt idx="118">
                  <c:v>0.95023197000000004</c:v>
                </c:pt>
                <c:pt idx="119">
                  <c:v>0.94981020699999996</c:v>
                </c:pt>
                <c:pt idx="120">
                  <c:v>0.949388444</c:v>
                </c:pt>
                <c:pt idx="121">
                  <c:v>0.94896668100000003</c:v>
                </c:pt>
                <c:pt idx="122">
                  <c:v>0.94854491799999996</c:v>
                </c:pt>
                <c:pt idx="123">
                  <c:v>0.948123155</c:v>
                </c:pt>
                <c:pt idx="124">
                  <c:v>0.94770139200000003</c:v>
                </c:pt>
                <c:pt idx="125">
                  <c:v>0.94727962899999996</c:v>
                </c:pt>
                <c:pt idx="126">
                  <c:v>0.94685786599999999</c:v>
                </c:pt>
                <c:pt idx="127">
                  <c:v>0.94643610300000003</c:v>
                </c:pt>
                <c:pt idx="128">
                  <c:v>0.94601433999999995</c:v>
                </c:pt>
                <c:pt idx="129">
                  <c:v>0.94559257699999999</c:v>
                </c:pt>
                <c:pt idx="130">
                  <c:v>0.94517081400000003</c:v>
                </c:pt>
                <c:pt idx="131">
                  <c:v>0.94474905099999995</c:v>
                </c:pt>
                <c:pt idx="132">
                  <c:v>0.94432728799999999</c:v>
                </c:pt>
                <c:pt idx="133">
                  <c:v>0.94390552500000002</c:v>
                </c:pt>
                <c:pt idx="134">
                  <c:v>0.94348376199999995</c:v>
                </c:pt>
                <c:pt idx="135">
                  <c:v>0.94306199899999998</c:v>
                </c:pt>
                <c:pt idx="136">
                  <c:v>0.94264023600000002</c:v>
                </c:pt>
                <c:pt idx="137">
                  <c:v>0.94221847299999995</c:v>
                </c:pt>
                <c:pt idx="138">
                  <c:v>0.94179670999999998</c:v>
                </c:pt>
                <c:pt idx="139">
                  <c:v>0.94137494700000002</c:v>
                </c:pt>
                <c:pt idx="140">
                  <c:v>0.94095318400000005</c:v>
                </c:pt>
                <c:pt idx="141">
                  <c:v>0.94053142099999998</c:v>
                </c:pt>
                <c:pt idx="142">
                  <c:v>0.94010965800000001</c:v>
                </c:pt>
                <c:pt idx="143">
                  <c:v>0.93968789500000005</c:v>
                </c:pt>
                <c:pt idx="144">
                  <c:v>0.93926613199999998</c:v>
                </c:pt>
                <c:pt idx="145">
                  <c:v>0.93884436900000001</c:v>
                </c:pt>
                <c:pt idx="146">
                  <c:v>0.93842260600000005</c:v>
                </c:pt>
                <c:pt idx="147">
                  <c:v>0.93800084399999994</c:v>
                </c:pt>
                <c:pt idx="148">
                  <c:v>0.93757908099999998</c:v>
                </c:pt>
                <c:pt idx="149">
                  <c:v>0.93715731800000002</c:v>
                </c:pt>
                <c:pt idx="150">
                  <c:v>0.93673555500000005</c:v>
                </c:pt>
                <c:pt idx="151">
                  <c:v>0.93631379199999998</c:v>
                </c:pt>
                <c:pt idx="152">
                  <c:v>0.93589202900000001</c:v>
                </c:pt>
                <c:pt idx="153">
                  <c:v>0.93547026600000005</c:v>
                </c:pt>
                <c:pt idx="154">
                  <c:v>0.93504850299999998</c:v>
                </c:pt>
                <c:pt idx="155">
                  <c:v>0.93462674000000001</c:v>
                </c:pt>
                <c:pt idx="156">
                  <c:v>0.93420497700000005</c:v>
                </c:pt>
                <c:pt idx="157">
                  <c:v>0.93378321399999997</c:v>
                </c:pt>
                <c:pt idx="158">
                  <c:v>0.93336145100000001</c:v>
                </c:pt>
                <c:pt idx="159">
                  <c:v>0.93293968800000004</c:v>
                </c:pt>
                <c:pt idx="160">
                  <c:v>0.93251792499999997</c:v>
                </c:pt>
                <c:pt idx="161">
                  <c:v>0.93209616200000001</c:v>
                </c:pt>
                <c:pt idx="162">
                  <c:v>0.93167439900000004</c:v>
                </c:pt>
                <c:pt idx="163">
                  <c:v>0.93125263599999997</c:v>
                </c:pt>
                <c:pt idx="164">
                  <c:v>0.930830873</c:v>
                </c:pt>
                <c:pt idx="165">
                  <c:v>0.93040911000000004</c:v>
                </c:pt>
                <c:pt idx="166">
                  <c:v>0.92998734699999996</c:v>
                </c:pt>
                <c:pt idx="167">
                  <c:v>0.929565584</c:v>
                </c:pt>
                <c:pt idx="168">
                  <c:v>0.92914382100000004</c:v>
                </c:pt>
                <c:pt idx="169">
                  <c:v>0.92872205799999996</c:v>
                </c:pt>
                <c:pt idx="170">
                  <c:v>0.928300295</c:v>
                </c:pt>
                <c:pt idx="171">
                  <c:v>0.92787853200000003</c:v>
                </c:pt>
                <c:pt idx="172">
                  <c:v>0.92745676899999996</c:v>
                </c:pt>
                <c:pt idx="173">
                  <c:v>0.92703500599999999</c:v>
                </c:pt>
                <c:pt idx="174">
                  <c:v>0.92661324300000003</c:v>
                </c:pt>
                <c:pt idx="175">
                  <c:v>0.92619147999999996</c:v>
                </c:pt>
                <c:pt idx="176">
                  <c:v>0.92576971699999999</c:v>
                </c:pt>
                <c:pt idx="177">
                  <c:v>0.92534795400000003</c:v>
                </c:pt>
                <c:pt idx="178">
                  <c:v>0.92492619099999995</c:v>
                </c:pt>
                <c:pt idx="179">
                  <c:v>0.92450442899999996</c:v>
                </c:pt>
                <c:pt idx="180">
                  <c:v>0.924082666</c:v>
                </c:pt>
                <c:pt idx="181">
                  <c:v>0.92366090300000003</c:v>
                </c:pt>
                <c:pt idx="182">
                  <c:v>0.92323913999999996</c:v>
                </c:pt>
                <c:pt idx="183">
                  <c:v>0.92281737699999999</c:v>
                </c:pt>
                <c:pt idx="184">
                  <c:v>0.92239561400000003</c:v>
                </c:pt>
                <c:pt idx="185">
                  <c:v>0.92197385099999996</c:v>
                </c:pt>
                <c:pt idx="186">
                  <c:v>0.92155208799999999</c:v>
                </c:pt>
                <c:pt idx="187">
                  <c:v>0.92113032500000003</c:v>
                </c:pt>
                <c:pt idx="188">
                  <c:v>0.92070856199999995</c:v>
                </c:pt>
                <c:pt idx="189">
                  <c:v>0.92028679899999999</c:v>
                </c:pt>
                <c:pt idx="190">
                  <c:v>0.91986503600000002</c:v>
                </c:pt>
                <c:pt idx="191">
                  <c:v>0.91944327299999995</c:v>
                </c:pt>
                <c:pt idx="192">
                  <c:v>0.91902150999999999</c:v>
                </c:pt>
                <c:pt idx="193">
                  <c:v>0.91859974700000002</c:v>
                </c:pt>
                <c:pt idx="194">
                  <c:v>0.91817798399999995</c:v>
                </c:pt>
                <c:pt idx="195">
                  <c:v>0.91775622099999998</c:v>
                </c:pt>
                <c:pt idx="196">
                  <c:v>0.91733445800000002</c:v>
                </c:pt>
                <c:pt idx="197">
                  <c:v>0.91691269500000006</c:v>
                </c:pt>
                <c:pt idx="198">
                  <c:v>0.91649093199999998</c:v>
                </c:pt>
                <c:pt idx="199">
                  <c:v>0.91606916900000002</c:v>
                </c:pt>
                <c:pt idx="200">
                  <c:v>0.91564740600000005</c:v>
                </c:pt>
                <c:pt idx="201">
                  <c:v>0.91522564299999998</c:v>
                </c:pt>
                <c:pt idx="202">
                  <c:v>0.91480388000000001</c:v>
                </c:pt>
                <c:pt idx="203">
                  <c:v>0.91438211700000005</c:v>
                </c:pt>
                <c:pt idx="204">
                  <c:v>0.91396035399999997</c:v>
                </c:pt>
                <c:pt idx="205">
                  <c:v>0.91353859100000001</c:v>
                </c:pt>
                <c:pt idx="206">
                  <c:v>0.91311682800000005</c:v>
                </c:pt>
                <c:pt idx="207">
                  <c:v>0.91269506499999997</c:v>
                </c:pt>
                <c:pt idx="208">
                  <c:v>0.91227330200000001</c:v>
                </c:pt>
                <c:pt idx="209">
                  <c:v>0.91185153900000004</c:v>
                </c:pt>
                <c:pt idx="210">
                  <c:v>0.91142977599999997</c:v>
                </c:pt>
                <c:pt idx="211">
                  <c:v>0.91100801300000001</c:v>
                </c:pt>
                <c:pt idx="212">
                  <c:v>0.91058625100000001</c:v>
                </c:pt>
                <c:pt idx="213">
                  <c:v>0.91016448800000005</c:v>
                </c:pt>
                <c:pt idx="214">
                  <c:v>0.90974272499999997</c:v>
                </c:pt>
                <c:pt idx="215">
                  <c:v>0.90932096200000001</c:v>
                </c:pt>
                <c:pt idx="216">
                  <c:v>0.90889919900000005</c:v>
                </c:pt>
                <c:pt idx="217">
                  <c:v>0.90847743599999997</c:v>
                </c:pt>
                <c:pt idx="218">
                  <c:v>0.90805567300000001</c:v>
                </c:pt>
                <c:pt idx="219">
                  <c:v>0.90763391000000004</c:v>
                </c:pt>
                <c:pt idx="220">
                  <c:v>0.90721214699999997</c:v>
                </c:pt>
                <c:pt idx="221">
                  <c:v>0.906790384</c:v>
                </c:pt>
                <c:pt idx="222">
                  <c:v>0.90636862100000004</c:v>
                </c:pt>
                <c:pt idx="223">
                  <c:v>0.90594685799999997</c:v>
                </c:pt>
                <c:pt idx="224">
                  <c:v>0.905525095</c:v>
                </c:pt>
                <c:pt idx="225">
                  <c:v>0.90510333200000004</c:v>
                </c:pt>
                <c:pt idx="226">
                  <c:v>0.90468156899999996</c:v>
                </c:pt>
                <c:pt idx="227">
                  <c:v>0.904259806</c:v>
                </c:pt>
                <c:pt idx="228">
                  <c:v>0.90383804300000004</c:v>
                </c:pt>
                <c:pt idx="229">
                  <c:v>0.90341627999999996</c:v>
                </c:pt>
                <c:pt idx="230">
                  <c:v>0.902994517</c:v>
                </c:pt>
                <c:pt idx="231">
                  <c:v>0.90257275400000003</c:v>
                </c:pt>
                <c:pt idx="232">
                  <c:v>0.90215099099999996</c:v>
                </c:pt>
                <c:pt idx="233">
                  <c:v>0.90172922799999999</c:v>
                </c:pt>
                <c:pt idx="234">
                  <c:v>0.90130746500000003</c:v>
                </c:pt>
                <c:pt idx="235">
                  <c:v>0.90088570199999995</c:v>
                </c:pt>
                <c:pt idx="236">
                  <c:v>0.90046393899999999</c:v>
                </c:pt>
                <c:pt idx="237">
                  <c:v>0.90004217600000003</c:v>
                </c:pt>
                <c:pt idx="238">
                  <c:v>0.89962041299999995</c:v>
                </c:pt>
                <c:pt idx="239">
                  <c:v>0.89919864999999999</c:v>
                </c:pt>
                <c:pt idx="240">
                  <c:v>0.89877688700000002</c:v>
                </c:pt>
                <c:pt idx="241">
                  <c:v>0.89835512399999995</c:v>
                </c:pt>
                <c:pt idx="242">
                  <c:v>0.89793336099999999</c:v>
                </c:pt>
                <c:pt idx="243">
                  <c:v>0.89751159800000002</c:v>
                </c:pt>
                <c:pt idx="244">
                  <c:v>0.89708983600000003</c:v>
                </c:pt>
                <c:pt idx="245">
                  <c:v>0.89666807299999995</c:v>
                </c:pt>
                <c:pt idx="246">
                  <c:v>0.89624630999999999</c:v>
                </c:pt>
                <c:pt idx="247">
                  <c:v>0.89582454700000003</c:v>
                </c:pt>
                <c:pt idx="248">
                  <c:v>0.89540278399999995</c:v>
                </c:pt>
                <c:pt idx="249">
                  <c:v>0.89498102099999999</c:v>
                </c:pt>
                <c:pt idx="250">
                  <c:v>0.89455925800000002</c:v>
                </c:pt>
                <c:pt idx="251">
                  <c:v>0.89413749499999995</c:v>
                </c:pt>
                <c:pt idx="252">
                  <c:v>0.89371573199999998</c:v>
                </c:pt>
                <c:pt idx="253">
                  <c:v>0.89329396900000002</c:v>
                </c:pt>
                <c:pt idx="254">
                  <c:v>0.89287220599999995</c:v>
                </c:pt>
                <c:pt idx="255">
                  <c:v>0.89245044299999998</c:v>
                </c:pt>
                <c:pt idx="256">
                  <c:v>0.89202868000000002</c:v>
                </c:pt>
                <c:pt idx="257">
                  <c:v>0.89160691700000005</c:v>
                </c:pt>
                <c:pt idx="258">
                  <c:v>0.89118515399999998</c:v>
                </c:pt>
                <c:pt idx="259">
                  <c:v>0.89076339100000002</c:v>
                </c:pt>
                <c:pt idx="260">
                  <c:v>0.89034162800000005</c:v>
                </c:pt>
                <c:pt idx="261">
                  <c:v>0.88991986499999998</c:v>
                </c:pt>
                <c:pt idx="262">
                  <c:v>0.88949810200000001</c:v>
                </c:pt>
                <c:pt idx="263">
                  <c:v>0.88907633900000005</c:v>
                </c:pt>
                <c:pt idx="264">
                  <c:v>0.88865457599999997</c:v>
                </c:pt>
                <c:pt idx="265">
                  <c:v>0.88823281300000001</c:v>
                </c:pt>
                <c:pt idx="266">
                  <c:v>0.88781105000000005</c:v>
                </c:pt>
                <c:pt idx="267">
                  <c:v>0.88738928699999997</c:v>
                </c:pt>
                <c:pt idx="268">
                  <c:v>0.88696752400000001</c:v>
                </c:pt>
                <c:pt idx="269">
                  <c:v>0.88654576100000004</c:v>
                </c:pt>
                <c:pt idx="270">
                  <c:v>0.88612399799999997</c:v>
                </c:pt>
                <c:pt idx="271">
                  <c:v>0.885702235</c:v>
                </c:pt>
                <c:pt idx="272">
                  <c:v>0.88528047200000004</c:v>
                </c:pt>
                <c:pt idx="273">
                  <c:v>0.88485870899999997</c:v>
                </c:pt>
                <c:pt idx="274">
                  <c:v>0.884436946</c:v>
                </c:pt>
                <c:pt idx="275">
                  <c:v>0.88401518300000004</c:v>
                </c:pt>
                <c:pt idx="276">
                  <c:v>0.88359341999999996</c:v>
                </c:pt>
                <c:pt idx="277">
                  <c:v>0.88317165799999997</c:v>
                </c:pt>
                <c:pt idx="278">
                  <c:v>0.88274989500000001</c:v>
                </c:pt>
                <c:pt idx="279">
                  <c:v>0.88232813200000004</c:v>
                </c:pt>
                <c:pt idx="280">
                  <c:v>0.88190636899999997</c:v>
                </c:pt>
                <c:pt idx="281">
                  <c:v>0.881484606</c:v>
                </c:pt>
                <c:pt idx="282">
                  <c:v>0.88106284300000004</c:v>
                </c:pt>
                <c:pt idx="283">
                  <c:v>0.88064107999999997</c:v>
                </c:pt>
                <c:pt idx="284">
                  <c:v>0.880219317</c:v>
                </c:pt>
                <c:pt idx="285">
                  <c:v>0.87979755400000004</c:v>
                </c:pt>
                <c:pt idx="286">
                  <c:v>0.87937579099999996</c:v>
                </c:pt>
                <c:pt idx="287">
                  <c:v>0.878954028</c:v>
                </c:pt>
                <c:pt idx="288">
                  <c:v>0.87853226500000003</c:v>
                </c:pt>
                <c:pt idx="289">
                  <c:v>0.87811050199999996</c:v>
                </c:pt>
                <c:pt idx="290">
                  <c:v>0.877688739</c:v>
                </c:pt>
                <c:pt idx="291">
                  <c:v>0.87726697600000003</c:v>
                </c:pt>
                <c:pt idx="292">
                  <c:v>0.87684521299999996</c:v>
                </c:pt>
                <c:pt idx="293">
                  <c:v>0.87642344999999999</c:v>
                </c:pt>
                <c:pt idx="294">
                  <c:v>0.87600168700000003</c:v>
                </c:pt>
                <c:pt idx="295">
                  <c:v>0.87557992399999995</c:v>
                </c:pt>
                <c:pt idx="296">
                  <c:v>0.87515816099999999</c:v>
                </c:pt>
                <c:pt idx="297">
                  <c:v>0.87473639800000003</c:v>
                </c:pt>
                <c:pt idx="298">
                  <c:v>0.87431463499999995</c:v>
                </c:pt>
                <c:pt idx="299">
                  <c:v>0.87389287199999999</c:v>
                </c:pt>
                <c:pt idx="300">
                  <c:v>0.87347110900000002</c:v>
                </c:pt>
                <c:pt idx="301">
                  <c:v>0.87304934599999995</c:v>
                </c:pt>
                <c:pt idx="302">
                  <c:v>0.87262758299999998</c:v>
                </c:pt>
                <c:pt idx="303">
                  <c:v>0.87220582000000002</c:v>
                </c:pt>
                <c:pt idx="304">
                  <c:v>0.87178405699999995</c:v>
                </c:pt>
                <c:pt idx="305">
                  <c:v>0.87136229399999998</c:v>
                </c:pt>
                <c:pt idx="306">
                  <c:v>0.87094053100000002</c:v>
                </c:pt>
                <c:pt idx="307">
                  <c:v>0.87051876800000005</c:v>
                </c:pt>
                <c:pt idx="308">
                  <c:v>0.87009700499999998</c:v>
                </c:pt>
                <c:pt idx="309">
                  <c:v>0.86967524299999999</c:v>
                </c:pt>
                <c:pt idx="310">
                  <c:v>0.86925348000000002</c:v>
                </c:pt>
                <c:pt idx="311">
                  <c:v>0.86883171699999995</c:v>
                </c:pt>
                <c:pt idx="312">
                  <c:v>0.86840995399999998</c:v>
                </c:pt>
                <c:pt idx="313">
                  <c:v>0.86798819100000002</c:v>
                </c:pt>
                <c:pt idx="314">
                  <c:v>0.86756642799999995</c:v>
                </c:pt>
                <c:pt idx="315">
                  <c:v>0.86714466499999998</c:v>
                </c:pt>
                <c:pt idx="316">
                  <c:v>0.86672290200000002</c:v>
                </c:pt>
                <c:pt idx="317">
                  <c:v>0.86630113900000005</c:v>
                </c:pt>
                <c:pt idx="318">
                  <c:v>0.86587937599999998</c:v>
                </c:pt>
                <c:pt idx="319">
                  <c:v>0.86545761300000001</c:v>
                </c:pt>
                <c:pt idx="320">
                  <c:v>0.86503585000000005</c:v>
                </c:pt>
                <c:pt idx="321">
                  <c:v>0.86461408699999998</c:v>
                </c:pt>
                <c:pt idx="322">
                  <c:v>0.86419232400000001</c:v>
                </c:pt>
                <c:pt idx="323">
                  <c:v>0.86377056100000005</c:v>
                </c:pt>
                <c:pt idx="324">
                  <c:v>0.86334879799999997</c:v>
                </c:pt>
                <c:pt idx="325">
                  <c:v>0.86292703500000001</c:v>
                </c:pt>
                <c:pt idx="326">
                  <c:v>0.86250527200000005</c:v>
                </c:pt>
                <c:pt idx="327">
                  <c:v>0.86208350899999997</c:v>
                </c:pt>
                <c:pt idx="328">
                  <c:v>0.86166174600000001</c:v>
                </c:pt>
                <c:pt idx="329">
                  <c:v>0.86123998300000004</c:v>
                </c:pt>
                <c:pt idx="330">
                  <c:v>0.86081821999999997</c:v>
                </c:pt>
                <c:pt idx="331">
                  <c:v>0.860396457</c:v>
                </c:pt>
                <c:pt idx="332">
                  <c:v>0.85997469400000004</c:v>
                </c:pt>
                <c:pt idx="333">
                  <c:v>0.85955293099999996</c:v>
                </c:pt>
                <c:pt idx="334">
                  <c:v>0.859131168</c:v>
                </c:pt>
                <c:pt idx="335">
                  <c:v>0.85870940500000004</c:v>
                </c:pt>
                <c:pt idx="336">
                  <c:v>0.85828764199999996</c:v>
                </c:pt>
                <c:pt idx="337">
                  <c:v>0.857865879</c:v>
                </c:pt>
                <c:pt idx="338">
                  <c:v>0.85744411600000003</c:v>
                </c:pt>
                <c:pt idx="339">
                  <c:v>0.85702235299999996</c:v>
                </c:pt>
                <c:pt idx="340">
                  <c:v>0.85660059</c:v>
                </c:pt>
                <c:pt idx="341">
                  <c:v>0.85617882700000003</c:v>
                </c:pt>
                <c:pt idx="342">
                  <c:v>0.85575706500000004</c:v>
                </c:pt>
                <c:pt idx="343">
                  <c:v>0.85533530199999996</c:v>
                </c:pt>
                <c:pt idx="344">
                  <c:v>0.854913539</c:v>
                </c:pt>
                <c:pt idx="345">
                  <c:v>0.85449177600000004</c:v>
                </c:pt>
                <c:pt idx="346">
                  <c:v>0.85407001299999996</c:v>
                </c:pt>
                <c:pt idx="347">
                  <c:v>0.85364825</c:v>
                </c:pt>
                <c:pt idx="348">
                  <c:v>0.85322648700000003</c:v>
                </c:pt>
                <c:pt idx="349">
                  <c:v>0.85280472399999996</c:v>
                </c:pt>
                <c:pt idx="350">
                  <c:v>0.85238296099999999</c:v>
                </c:pt>
                <c:pt idx="351">
                  <c:v>0.85196119800000003</c:v>
                </c:pt>
                <c:pt idx="352">
                  <c:v>0.85153943499999996</c:v>
                </c:pt>
                <c:pt idx="353">
                  <c:v>0.85111767199999999</c:v>
                </c:pt>
                <c:pt idx="354">
                  <c:v>0.85069590900000003</c:v>
                </c:pt>
                <c:pt idx="355">
                  <c:v>0.85027414599999995</c:v>
                </c:pt>
                <c:pt idx="356">
                  <c:v>0.84985238299999999</c:v>
                </c:pt>
                <c:pt idx="357">
                  <c:v>0.84943062000000003</c:v>
                </c:pt>
                <c:pt idx="358">
                  <c:v>0.84900885699999995</c:v>
                </c:pt>
                <c:pt idx="359">
                  <c:v>0.84858709399999999</c:v>
                </c:pt>
                <c:pt idx="360">
                  <c:v>0.84816533100000002</c:v>
                </c:pt>
                <c:pt idx="361">
                  <c:v>0.84774356799999995</c:v>
                </c:pt>
                <c:pt idx="362">
                  <c:v>0.84732180499999998</c:v>
                </c:pt>
                <c:pt idx="363">
                  <c:v>0.84690004200000002</c:v>
                </c:pt>
                <c:pt idx="364">
                  <c:v>0.84647827899999994</c:v>
                </c:pt>
                <c:pt idx="365">
                  <c:v>0.84605651599999998</c:v>
                </c:pt>
                <c:pt idx="366">
                  <c:v>0.84563475300000002</c:v>
                </c:pt>
                <c:pt idx="367">
                  <c:v>0.84521299000000005</c:v>
                </c:pt>
                <c:pt idx="368">
                  <c:v>0.84479122699999998</c:v>
                </c:pt>
                <c:pt idx="369">
                  <c:v>0.84436946400000001</c:v>
                </c:pt>
                <c:pt idx="370">
                  <c:v>0.84394770100000005</c:v>
                </c:pt>
                <c:pt idx="371">
                  <c:v>0.84352593799999998</c:v>
                </c:pt>
                <c:pt idx="372">
                  <c:v>0.84310417500000001</c:v>
                </c:pt>
                <c:pt idx="373">
                  <c:v>0.84268241200000005</c:v>
                </c:pt>
                <c:pt idx="374">
                  <c:v>0.84226065000000006</c:v>
                </c:pt>
                <c:pt idx="375">
                  <c:v>0.84183888699999998</c:v>
                </c:pt>
                <c:pt idx="376">
                  <c:v>0.84141712400000002</c:v>
                </c:pt>
                <c:pt idx="377">
                  <c:v>0.84099536100000005</c:v>
                </c:pt>
                <c:pt idx="378">
                  <c:v>0.84057359799999998</c:v>
                </c:pt>
                <c:pt idx="379">
                  <c:v>0.84015183500000001</c:v>
                </c:pt>
                <c:pt idx="380">
                  <c:v>0.83973007200000005</c:v>
                </c:pt>
                <c:pt idx="381">
                  <c:v>0.83930830899999997</c:v>
                </c:pt>
                <c:pt idx="382">
                  <c:v>0.83888654600000001</c:v>
                </c:pt>
                <c:pt idx="383">
                  <c:v>0.83846478300000005</c:v>
                </c:pt>
                <c:pt idx="384">
                  <c:v>0.83804301999999997</c:v>
                </c:pt>
                <c:pt idx="385">
                  <c:v>0.83762125700000001</c:v>
                </c:pt>
                <c:pt idx="386">
                  <c:v>0.83719949400000004</c:v>
                </c:pt>
                <c:pt idx="387">
                  <c:v>0.83677773099999997</c:v>
                </c:pt>
                <c:pt idx="388">
                  <c:v>0.83635596800000001</c:v>
                </c:pt>
                <c:pt idx="389">
                  <c:v>0.83593420500000004</c:v>
                </c:pt>
                <c:pt idx="390">
                  <c:v>0.83551244199999997</c:v>
                </c:pt>
                <c:pt idx="391">
                  <c:v>0.835090679</c:v>
                </c:pt>
                <c:pt idx="392">
                  <c:v>0.83466891600000004</c:v>
                </c:pt>
                <c:pt idx="393">
                  <c:v>0.83424715299999996</c:v>
                </c:pt>
                <c:pt idx="394">
                  <c:v>0.83382539</c:v>
                </c:pt>
                <c:pt idx="395">
                  <c:v>0.83340362700000004</c:v>
                </c:pt>
                <c:pt idx="396">
                  <c:v>0.83298186399999996</c:v>
                </c:pt>
                <c:pt idx="397">
                  <c:v>0.832560101</c:v>
                </c:pt>
                <c:pt idx="398">
                  <c:v>0.83213833800000003</c:v>
                </c:pt>
                <c:pt idx="399">
                  <c:v>0.83171657499999996</c:v>
                </c:pt>
                <c:pt idx="400">
                  <c:v>0.83129481199999999</c:v>
                </c:pt>
                <c:pt idx="401">
                  <c:v>0.83087304900000003</c:v>
                </c:pt>
                <c:pt idx="402">
                  <c:v>0.83045128599999996</c:v>
                </c:pt>
                <c:pt idx="403">
                  <c:v>0.83002952299999999</c:v>
                </c:pt>
                <c:pt idx="404">
                  <c:v>0.82960776000000003</c:v>
                </c:pt>
                <c:pt idx="405">
                  <c:v>0.82918599699999995</c:v>
                </c:pt>
                <c:pt idx="406">
                  <c:v>0.82876423499999996</c:v>
                </c:pt>
                <c:pt idx="407">
                  <c:v>0.828342472</c:v>
                </c:pt>
                <c:pt idx="408">
                  <c:v>0.82792070900000003</c:v>
                </c:pt>
                <c:pt idx="409">
                  <c:v>0.82749894599999996</c:v>
                </c:pt>
                <c:pt idx="410">
                  <c:v>0.82707718299999999</c:v>
                </c:pt>
                <c:pt idx="411">
                  <c:v>0.82665542000000003</c:v>
                </c:pt>
                <c:pt idx="412">
                  <c:v>0.82623365699999995</c:v>
                </c:pt>
                <c:pt idx="413">
                  <c:v>0.82581189399999999</c:v>
                </c:pt>
                <c:pt idx="414">
                  <c:v>0.82539013100000003</c:v>
                </c:pt>
                <c:pt idx="415">
                  <c:v>0.82496836799999995</c:v>
                </c:pt>
                <c:pt idx="416">
                  <c:v>0.82454660499999999</c:v>
                </c:pt>
                <c:pt idx="417">
                  <c:v>0.82412484200000002</c:v>
                </c:pt>
                <c:pt idx="418">
                  <c:v>0.82370307899999995</c:v>
                </c:pt>
                <c:pt idx="419">
                  <c:v>0.82328131599999999</c:v>
                </c:pt>
                <c:pt idx="420">
                  <c:v>0.82285955300000002</c:v>
                </c:pt>
                <c:pt idx="421">
                  <c:v>0.82243778999999995</c:v>
                </c:pt>
                <c:pt idx="422">
                  <c:v>0.82201602699999998</c:v>
                </c:pt>
                <c:pt idx="423">
                  <c:v>0.82159426400000002</c:v>
                </c:pt>
                <c:pt idx="424">
                  <c:v>0.82117250100000005</c:v>
                </c:pt>
                <c:pt idx="425">
                  <c:v>0.82075073799999998</c:v>
                </c:pt>
                <c:pt idx="426">
                  <c:v>0.82032897500000002</c:v>
                </c:pt>
                <c:pt idx="427">
                  <c:v>0.81990721200000005</c:v>
                </c:pt>
                <c:pt idx="428">
                  <c:v>0.81948544899999998</c:v>
                </c:pt>
                <c:pt idx="429">
                  <c:v>0.81906368600000001</c:v>
                </c:pt>
                <c:pt idx="430">
                  <c:v>0.81864192300000005</c:v>
                </c:pt>
                <c:pt idx="431">
                  <c:v>0.81822015999999997</c:v>
                </c:pt>
                <c:pt idx="432">
                  <c:v>0.81779839700000001</c:v>
                </c:pt>
                <c:pt idx="433">
                  <c:v>0.81737663400000005</c:v>
                </c:pt>
                <c:pt idx="434">
                  <c:v>0.81695487099999997</c:v>
                </c:pt>
                <c:pt idx="435">
                  <c:v>0.81653310800000001</c:v>
                </c:pt>
                <c:pt idx="436">
                  <c:v>0.81611134500000004</c:v>
                </c:pt>
                <c:pt idx="437">
                  <c:v>0.81568958199999997</c:v>
                </c:pt>
                <c:pt idx="438">
                  <c:v>0.815267819</c:v>
                </c:pt>
                <c:pt idx="439">
                  <c:v>0.81484605700000001</c:v>
                </c:pt>
                <c:pt idx="440">
                  <c:v>0.81442429400000005</c:v>
                </c:pt>
                <c:pt idx="441">
                  <c:v>0.81400253099999997</c:v>
                </c:pt>
                <c:pt idx="442">
                  <c:v>0.81358076800000001</c:v>
                </c:pt>
                <c:pt idx="443">
                  <c:v>0.81315900500000005</c:v>
                </c:pt>
                <c:pt idx="444">
                  <c:v>0.81273724199999997</c:v>
                </c:pt>
                <c:pt idx="445">
                  <c:v>0.81231547900000001</c:v>
                </c:pt>
                <c:pt idx="446">
                  <c:v>0.81189371600000004</c:v>
                </c:pt>
                <c:pt idx="447">
                  <c:v>0.81147195299999997</c:v>
                </c:pt>
                <c:pt idx="448">
                  <c:v>0.81105019</c:v>
                </c:pt>
                <c:pt idx="449">
                  <c:v>0.81062842700000004</c:v>
                </c:pt>
                <c:pt idx="450">
                  <c:v>0.81020666399999997</c:v>
                </c:pt>
                <c:pt idx="451">
                  <c:v>0.809784901</c:v>
                </c:pt>
                <c:pt idx="452">
                  <c:v>0.80936313800000004</c:v>
                </c:pt>
                <c:pt idx="453">
                  <c:v>0.80894137499999996</c:v>
                </c:pt>
                <c:pt idx="454">
                  <c:v>0.808519612</c:v>
                </c:pt>
                <c:pt idx="455">
                  <c:v>0.80809784900000003</c:v>
                </c:pt>
                <c:pt idx="456">
                  <c:v>0.80767608599999996</c:v>
                </c:pt>
                <c:pt idx="457">
                  <c:v>0.807254323</c:v>
                </c:pt>
                <c:pt idx="458">
                  <c:v>0.80683256000000003</c:v>
                </c:pt>
                <c:pt idx="459">
                  <c:v>0.80641079699999996</c:v>
                </c:pt>
                <c:pt idx="460">
                  <c:v>0.80598903399999999</c:v>
                </c:pt>
                <c:pt idx="461">
                  <c:v>0.80556727100000003</c:v>
                </c:pt>
                <c:pt idx="462">
                  <c:v>0.80514550799999995</c:v>
                </c:pt>
                <c:pt idx="463">
                  <c:v>0.80472374499999999</c:v>
                </c:pt>
                <c:pt idx="464">
                  <c:v>0.80430198200000003</c:v>
                </c:pt>
                <c:pt idx="465">
                  <c:v>0.80388021899999995</c:v>
                </c:pt>
                <c:pt idx="466">
                  <c:v>0.80345845599999999</c:v>
                </c:pt>
                <c:pt idx="467">
                  <c:v>0.80303669300000002</c:v>
                </c:pt>
                <c:pt idx="468">
                  <c:v>0.80261492999999995</c:v>
                </c:pt>
                <c:pt idx="469">
                  <c:v>0.80219316699999998</c:v>
                </c:pt>
                <c:pt idx="470">
                  <c:v>0.80177140400000002</c:v>
                </c:pt>
                <c:pt idx="471">
                  <c:v>0.80134964200000003</c:v>
                </c:pt>
                <c:pt idx="472">
                  <c:v>0.80092787899999995</c:v>
                </c:pt>
                <c:pt idx="473">
                  <c:v>0.80050611599999999</c:v>
                </c:pt>
                <c:pt idx="474">
                  <c:v>0.80008435300000003</c:v>
                </c:pt>
                <c:pt idx="475">
                  <c:v>0.79966258999999995</c:v>
                </c:pt>
                <c:pt idx="476">
                  <c:v>0.79924082699999999</c:v>
                </c:pt>
                <c:pt idx="477">
                  <c:v>0.79881906400000002</c:v>
                </c:pt>
                <c:pt idx="478">
                  <c:v>0.79839730099999995</c:v>
                </c:pt>
                <c:pt idx="479">
                  <c:v>0.79797553799999998</c:v>
                </c:pt>
                <c:pt idx="480">
                  <c:v>0.79755377500000002</c:v>
                </c:pt>
                <c:pt idx="481">
                  <c:v>0.79713201199999995</c:v>
                </c:pt>
                <c:pt idx="482">
                  <c:v>0.79671024899999998</c:v>
                </c:pt>
                <c:pt idx="483">
                  <c:v>0.79628848600000002</c:v>
                </c:pt>
                <c:pt idx="484">
                  <c:v>0.79586672300000005</c:v>
                </c:pt>
                <c:pt idx="485">
                  <c:v>0.79544495999999998</c:v>
                </c:pt>
                <c:pt idx="486">
                  <c:v>0.79502319700000001</c:v>
                </c:pt>
                <c:pt idx="487">
                  <c:v>0.79460143400000005</c:v>
                </c:pt>
                <c:pt idx="488">
                  <c:v>0.79417967099999998</c:v>
                </c:pt>
                <c:pt idx="489">
                  <c:v>0.79375790800000001</c:v>
                </c:pt>
                <c:pt idx="490">
                  <c:v>0.79333614500000005</c:v>
                </c:pt>
                <c:pt idx="491">
                  <c:v>0.79291438199999997</c:v>
                </c:pt>
                <c:pt idx="492">
                  <c:v>0.79249261900000001</c:v>
                </c:pt>
                <c:pt idx="493">
                  <c:v>0.79207085600000005</c:v>
                </c:pt>
                <c:pt idx="494">
                  <c:v>0.79164909299999997</c:v>
                </c:pt>
                <c:pt idx="495">
                  <c:v>0.79122733000000001</c:v>
                </c:pt>
                <c:pt idx="496">
                  <c:v>0.79080556700000004</c:v>
                </c:pt>
                <c:pt idx="497">
                  <c:v>0.79038380399999997</c:v>
                </c:pt>
                <c:pt idx="498">
                  <c:v>0.789962041</c:v>
                </c:pt>
                <c:pt idx="499">
                  <c:v>0.78954027800000004</c:v>
                </c:pt>
                <c:pt idx="500">
                  <c:v>0.78911851499999996</c:v>
                </c:pt>
                <c:pt idx="501">
                  <c:v>0.788696752</c:v>
                </c:pt>
                <c:pt idx="502">
                  <c:v>0.78827498900000004</c:v>
                </c:pt>
                <c:pt idx="503">
                  <c:v>0.78785322599999996</c:v>
                </c:pt>
                <c:pt idx="504">
                  <c:v>0.78743146399999997</c:v>
                </c:pt>
                <c:pt idx="505">
                  <c:v>0.78700970100000001</c:v>
                </c:pt>
                <c:pt idx="506">
                  <c:v>0.78658793800000004</c:v>
                </c:pt>
                <c:pt idx="507">
                  <c:v>0.78616617499999997</c:v>
                </c:pt>
                <c:pt idx="508">
                  <c:v>0.785744412</c:v>
                </c:pt>
                <c:pt idx="509">
                  <c:v>0.78532264900000004</c:v>
                </c:pt>
                <c:pt idx="510">
                  <c:v>0.78490088599999996</c:v>
                </c:pt>
                <c:pt idx="511">
                  <c:v>0.784479123</c:v>
                </c:pt>
                <c:pt idx="512">
                  <c:v>0.78405736000000004</c:v>
                </c:pt>
                <c:pt idx="513">
                  <c:v>0.78363559699999996</c:v>
                </c:pt>
                <c:pt idx="514">
                  <c:v>0.783213834</c:v>
                </c:pt>
                <c:pt idx="515">
                  <c:v>0.78279207100000003</c:v>
                </c:pt>
                <c:pt idx="516">
                  <c:v>0.78237030799999996</c:v>
                </c:pt>
                <c:pt idx="517">
                  <c:v>0.78194854499999999</c:v>
                </c:pt>
                <c:pt idx="518">
                  <c:v>0.78152678200000003</c:v>
                </c:pt>
                <c:pt idx="519">
                  <c:v>0.78110501899999996</c:v>
                </c:pt>
                <c:pt idx="520">
                  <c:v>0.78068325599999999</c:v>
                </c:pt>
                <c:pt idx="521">
                  <c:v>0.78026149300000003</c:v>
                </c:pt>
                <c:pt idx="522">
                  <c:v>0.77983972999999995</c:v>
                </c:pt>
                <c:pt idx="523">
                  <c:v>0.77941796699999999</c:v>
                </c:pt>
                <c:pt idx="524">
                  <c:v>0.77899620400000003</c:v>
                </c:pt>
                <c:pt idx="525">
                  <c:v>0.77857444099999995</c:v>
                </c:pt>
                <c:pt idx="526">
                  <c:v>0.77815267799999999</c:v>
                </c:pt>
                <c:pt idx="527">
                  <c:v>0.77773091500000002</c:v>
                </c:pt>
                <c:pt idx="528">
                  <c:v>0.77730915199999995</c:v>
                </c:pt>
                <c:pt idx="529">
                  <c:v>0.77688738899999998</c:v>
                </c:pt>
                <c:pt idx="530">
                  <c:v>0.77646562600000002</c:v>
                </c:pt>
                <c:pt idx="531">
                  <c:v>0.77604386299999994</c:v>
                </c:pt>
                <c:pt idx="532">
                  <c:v>0.77562209999999998</c:v>
                </c:pt>
                <c:pt idx="533">
                  <c:v>0.77520033700000002</c:v>
                </c:pt>
                <c:pt idx="534">
                  <c:v>0.77477857400000005</c:v>
                </c:pt>
                <c:pt idx="535">
                  <c:v>0.77435681099999998</c:v>
                </c:pt>
                <c:pt idx="536">
                  <c:v>0.77393504899999999</c:v>
                </c:pt>
                <c:pt idx="537">
                  <c:v>0.77351328600000002</c:v>
                </c:pt>
                <c:pt idx="538">
                  <c:v>0.77309152299999995</c:v>
                </c:pt>
                <c:pt idx="539">
                  <c:v>0.77266975999999998</c:v>
                </c:pt>
                <c:pt idx="540">
                  <c:v>0.77224799700000002</c:v>
                </c:pt>
                <c:pt idx="541">
                  <c:v>0.77182623400000006</c:v>
                </c:pt>
                <c:pt idx="542">
                  <c:v>0.77140447099999998</c:v>
                </c:pt>
                <c:pt idx="543">
                  <c:v>0.77098270800000002</c:v>
                </c:pt>
                <c:pt idx="544">
                  <c:v>0.77056094500000005</c:v>
                </c:pt>
                <c:pt idx="545">
                  <c:v>0.77013918199999998</c:v>
                </c:pt>
                <c:pt idx="546">
                  <c:v>0.76971741900000001</c:v>
                </c:pt>
                <c:pt idx="547">
                  <c:v>0.76929565600000005</c:v>
                </c:pt>
                <c:pt idx="548">
                  <c:v>0.76887389299999997</c:v>
                </c:pt>
                <c:pt idx="549">
                  <c:v>0.76845213000000001</c:v>
                </c:pt>
                <c:pt idx="550">
                  <c:v>0.76803036700000005</c:v>
                </c:pt>
                <c:pt idx="551">
                  <c:v>0.76760860399999997</c:v>
                </c:pt>
                <c:pt idx="552">
                  <c:v>0.76718684100000001</c:v>
                </c:pt>
                <c:pt idx="553">
                  <c:v>0.76676507800000004</c:v>
                </c:pt>
                <c:pt idx="554">
                  <c:v>0.76634331499999997</c:v>
                </c:pt>
                <c:pt idx="555">
                  <c:v>0.76592155200000001</c:v>
                </c:pt>
                <c:pt idx="556">
                  <c:v>0.76549978900000004</c:v>
                </c:pt>
                <c:pt idx="557">
                  <c:v>0.76507802599999997</c:v>
                </c:pt>
                <c:pt idx="558">
                  <c:v>0.764656263</c:v>
                </c:pt>
                <c:pt idx="559">
                  <c:v>0.76423450000000004</c:v>
                </c:pt>
                <c:pt idx="560">
                  <c:v>0.76381273699999996</c:v>
                </c:pt>
                <c:pt idx="561">
                  <c:v>0.763390974</c:v>
                </c:pt>
                <c:pt idx="562">
                  <c:v>0.76296921100000004</c:v>
                </c:pt>
                <c:pt idx="563">
                  <c:v>0.76254744799999996</c:v>
                </c:pt>
                <c:pt idx="564">
                  <c:v>0.762125685</c:v>
                </c:pt>
                <c:pt idx="565">
                  <c:v>0.76170392200000003</c:v>
                </c:pt>
                <c:pt idx="566">
                  <c:v>0.76128215899999996</c:v>
                </c:pt>
                <c:pt idx="567">
                  <c:v>0.76086039599999999</c:v>
                </c:pt>
                <c:pt idx="568">
                  <c:v>0.76043863300000003</c:v>
                </c:pt>
                <c:pt idx="569">
                  <c:v>0.76001687100000004</c:v>
                </c:pt>
                <c:pt idx="570">
                  <c:v>0.75959510799999996</c:v>
                </c:pt>
                <c:pt idx="571">
                  <c:v>0.759173345</c:v>
                </c:pt>
                <c:pt idx="572">
                  <c:v>0.75875158200000004</c:v>
                </c:pt>
                <c:pt idx="573">
                  <c:v>0.75832981899999996</c:v>
                </c:pt>
                <c:pt idx="574">
                  <c:v>0.757908056</c:v>
                </c:pt>
                <c:pt idx="575">
                  <c:v>0.75748629300000003</c:v>
                </c:pt>
                <c:pt idx="576">
                  <c:v>0.75706452999999996</c:v>
                </c:pt>
                <c:pt idx="577">
                  <c:v>0.75664276699999999</c:v>
                </c:pt>
                <c:pt idx="578">
                  <c:v>0.75622100400000003</c:v>
                </c:pt>
                <c:pt idx="579">
                  <c:v>0.75579924099999996</c:v>
                </c:pt>
                <c:pt idx="580">
                  <c:v>0.75537747799999999</c:v>
                </c:pt>
                <c:pt idx="581">
                  <c:v>0.75495571500000003</c:v>
                </c:pt>
                <c:pt idx="582">
                  <c:v>0.75453395199999995</c:v>
                </c:pt>
                <c:pt idx="583">
                  <c:v>0.75411218899999999</c:v>
                </c:pt>
                <c:pt idx="584">
                  <c:v>0.75369042600000002</c:v>
                </c:pt>
                <c:pt idx="585">
                  <c:v>0.75326866299999995</c:v>
                </c:pt>
                <c:pt idx="586">
                  <c:v>0.75284689999999999</c:v>
                </c:pt>
                <c:pt idx="587">
                  <c:v>0.75242513700000002</c:v>
                </c:pt>
                <c:pt idx="588">
                  <c:v>0.75200337399999995</c:v>
                </c:pt>
                <c:pt idx="589">
                  <c:v>0.75158161099999998</c:v>
                </c:pt>
                <c:pt idx="590">
                  <c:v>0.75115984800000002</c:v>
                </c:pt>
                <c:pt idx="591">
                  <c:v>0.75073808500000005</c:v>
                </c:pt>
                <c:pt idx="592">
                  <c:v>0.75031632199999998</c:v>
                </c:pt>
                <c:pt idx="593">
                  <c:v>0.74989455900000002</c:v>
                </c:pt>
                <c:pt idx="594">
                  <c:v>0.74947279600000005</c:v>
                </c:pt>
                <c:pt idx="595">
                  <c:v>0.74905103299999998</c:v>
                </c:pt>
                <c:pt idx="596">
                  <c:v>0.74862927000000001</c:v>
                </c:pt>
                <c:pt idx="597">
                  <c:v>0.74820750700000005</c:v>
                </c:pt>
                <c:pt idx="598">
                  <c:v>0.74778574399999997</c:v>
                </c:pt>
                <c:pt idx="599">
                  <c:v>0.74736398100000001</c:v>
                </c:pt>
                <c:pt idx="600">
                  <c:v>0.74694221800000005</c:v>
                </c:pt>
                <c:pt idx="601">
                  <c:v>0.74652045600000005</c:v>
                </c:pt>
                <c:pt idx="602">
                  <c:v>0.74609869299999998</c:v>
                </c:pt>
                <c:pt idx="603">
                  <c:v>0.74567693000000002</c:v>
                </c:pt>
                <c:pt idx="604">
                  <c:v>0.74525516700000005</c:v>
                </c:pt>
                <c:pt idx="605">
                  <c:v>0.74483340399999998</c:v>
                </c:pt>
                <c:pt idx="606">
                  <c:v>0.74441164100000001</c:v>
                </c:pt>
                <c:pt idx="607">
                  <c:v>0.74398987800000005</c:v>
                </c:pt>
                <c:pt idx="608">
                  <c:v>0.74356811499999997</c:v>
                </c:pt>
                <c:pt idx="609">
                  <c:v>0.74314635200000001</c:v>
                </c:pt>
                <c:pt idx="610">
                  <c:v>0.74272458900000005</c:v>
                </c:pt>
                <c:pt idx="611">
                  <c:v>0.74230282599999997</c:v>
                </c:pt>
                <c:pt idx="612">
                  <c:v>0.74188106300000001</c:v>
                </c:pt>
                <c:pt idx="613">
                  <c:v>0.74145930000000004</c:v>
                </c:pt>
                <c:pt idx="614">
                  <c:v>0.74103753699999997</c:v>
                </c:pt>
                <c:pt idx="615">
                  <c:v>0.740615774</c:v>
                </c:pt>
                <c:pt idx="616">
                  <c:v>0.74019401100000004</c:v>
                </c:pt>
                <c:pt idx="617">
                  <c:v>0.73977224799999997</c:v>
                </c:pt>
                <c:pt idx="618">
                  <c:v>0.739350485</c:v>
                </c:pt>
                <c:pt idx="619">
                  <c:v>0.73892872200000004</c:v>
                </c:pt>
                <c:pt idx="620">
                  <c:v>0.73850695899999996</c:v>
                </c:pt>
                <c:pt idx="621">
                  <c:v>0.738085196</c:v>
                </c:pt>
                <c:pt idx="622">
                  <c:v>0.73766343300000004</c:v>
                </c:pt>
                <c:pt idx="623">
                  <c:v>0.73724166999999996</c:v>
                </c:pt>
                <c:pt idx="624">
                  <c:v>0.736819907</c:v>
                </c:pt>
                <c:pt idx="625">
                  <c:v>0.73639814400000003</c:v>
                </c:pt>
                <c:pt idx="626">
                  <c:v>0.73597638099999996</c:v>
                </c:pt>
                <c:pt idx="627">
                  <c:v>0.73555461799999999</c:v>
                </c:pt>
                <c:pt idx="628">
                  <c:v>0.73513285500000003</c:v>
                </c:pt>
                <c:pt idx="629">
                  <c:v>0.73471109199999995</c:v>
                </c:pt>
                <c:pt idx="630">
                  <c:v>0.73428932899999999</c:v>
                </c:pt>
                <c:pt idx="631">
                  <c:v>0.73386756600000003</c:v>
                </c:pt>
                <c:pt idx="632">
                  <c:v>0.73344580299999995</c:v>
                </c:pt>
                <c:pt idx="633">
                  <c:v>0.73302403999999999</c:v>
                </c:pt>
                <c:pt idx="634">
                  <c:v>0.732602278</c:v>
                </c:pt>
                <c:pt idx="635">
                  <c:v>0.73218051500000003</c:v>
                </c:pt>
                <c:pt idx="636">
                  <c:v>0.73175875199999996</c:v>
                </c:pt>
                <c:pt idx="637">
                  <c:v>0.73133698899999999</c:v>
                </c:pt>
                <c:pt idx="638">
                  <c:v>0.73091522600000003</c:v>
                </c:pt>
                <c:pt idx="639">
                  <c:v>0.73049346299999995</c:v>
                </c:pt>
                <c:pt idx="640">
                  <c:v>0.73007169999999999</c:v>
                </c:pt>
                <c:pt idx="641">
                  <c:v>0.72964993700000003</c:v>
                </c:pt>
                <c:pt idx="642">
                  <c:v>0.72922817399999995</c:v>
                </c:pt>
                <c:pt idx="643">
                  <c:v>0.72880641099999999</c:v>
                </c:pt>
                <c:pt idx="644">
                  <c:v>0.72838464800000002</c:v>
                </c:pt>
                <c:pt idx="645">
                  <c:v>0.72796288499999995</c:v>
                </c:pt>
                <c:pt idx="646">
                  <c:v>0.72754112199999998</c:v>
                </c:pt>
                <c:pt idx="647">
                  <c:v>0.72711935900000002</c:v>
                </c:pt>
                <c:pt idx="648">
                  <c:v>0.72669759599999995</c:v>
                </c:pt>
                <c:pt idx="649">
                  <c:v>0.72627583299999998</c:v>
                </c:pt>
                <c:pt idx="650">
                  <c:v>0.72585407000000002</c:v>
                </c:pt>
                <c:pt idx="651">
                  <c:v>0.72543230700000005</c:v>
                </c:pt>
                <c:pt idx="652">
                  <c:v>0.72501054399999998</c:v>
                </c:pt>
                <c:pt idx="653">
                  <c:v>0.72458878100000002</c:v>
                </c:pt>
                <c:pt idx="654">
                  <c:v>0.72416701800000005</c:v>
                </c:pt>
                <c:pt idx="655">
                  <c:v>0.72374525499999998</c:v>
                </c:pt>
                <c:pt idx="656">
                  <c:v>0.72332349200000001</c:v>
                </c:pt>
                <c:pt idx="657">
                  <c:v>0.72290172900000005</c:v>
                </c:pt>
                <c:pt idx="658">
                  <c:v>0.72247996599999997</c:v>
                </c:pt>
                <c:pt idx="659">
                  <c:v>0.72205820300000001</c:v>
                </c:pt>
                <c:pt idx="660">
                  <c:v>0.72163644000000005</c:v>
                </c:pt>
                <c:pt idx="661">
                  <c:v>0.72121467699999997</c:v>
                </c:pt>
                <c:pt idx="662">
                  <c:v>0.72079291400000001</c:v>
                </c:pt>
                <c:pt idx="663">
                  <c:v>0.72037115100000004</c:v>
                </c:pt>
                <c:pt idx="664">
                  <c:v>0.71994938799999997</c:v>
                </c:pt>
                <c:pt idx="665">
                  <c:v>0.719527625</c:v>
                </c:pt>
                <c:pt idx="666">
                  <c:v>0.71910586300000001</c:v>
                </c:pt>
                <c:pt idx="667">
                  <c:v>0.71868410000000005</c:v>
                </c:pt>
                <c:pt idx="668">
                  <c:v>0.71826233699999997</c:v>
                </c:pt>
                <c:pt idx="669">
                  <c:v>0.71784057400000001</c:v>
                </c:pt>
                <c:pt idx="670">
                  <c:v>0.71741881100000005</c:v>
                </c:pt>
                <c:pt idx="671">
                  <c:v>0.71699704799999997</c:v>
                </c:pt>
                <c:pt idx="672">
                  <c:v>0.71657528500000001</c:v>
                </c:pt>
                <c:pt idx="673">
                  <c:v>0.71615352200000004</c:v>
                </c:pt>
                <c:pt idx="674">
                  <c:v>0.71573175899999997</c:v>
                </c:pt>
                <c:pt idx="675">
                  <c:v>0.715309996</c:v>
                </c:pt>
                <c:pt idx="676">
                  <c:v>0.71488823300000004</c:v>
                </c:pt>
                <c:pt idx="677">
                  <c:v>0.71446646999999996</c:v>
                </c:pt>
                <c:pt idx="678">
                  <c:v>0.714044707</c:v>
                </c:pt>
                <c:pt idx="679">
                  <c:v>0.71362294400000004</c:v>
                </c:pt>
                <c:pt idx="680">
                  <c:v>0.71320118099999996</c:v>
                </c:pt>
                <c:pt idx="681">
                  <c:v>0.712779418</c:v>
                </c:pt>
                <c:pt idx="682">
                  <c:v>0.71235765500000003</c:v>
                </c:pt>
                <c:pt idx="683">
                  <c:v>0.71193589199999996</c:v>
                </c:pt>
                <c:pt idx="684">
                  <c:v>0.711514129</c:v>
                </c:pt>
                <c:pt idx="685">
                  <c:v>0.71109236600000003</c:v>
                </c:pt>
                <c:pt idx="686">
                  <c:v>0.71067060299999996</c:v>
                </c:pt>
                <c:pt idx="687">
                  <c:v>0.71024883999999999</c:v>
                </c:pt>
                <c:pt idx="688">
                  <c:v>0.70982707700000003</c:v>
                </c:pt>
                <c:pt idx="689">
                  <c:v>0.70940531399999995</c:v>
                </c:pt>
                <c:pt idx="690">
                  <c:v>0.70898355099999999</c:v>
                </c:pt>
                <c:pt idx="691">
                  <c:v>0.70856178800000003</c:v>
                </c:pt>
                <c:pt idx="692">
                  <c:v>0.70814002499999995</c:v>
                </c:pt>
                <c:pt idx="693">
                  <c:v>0.70771826199999999</c:v>
                </c:pt>
                <c:pt idx="694">
                  <c:v>0.70729649900000002</c:v>
                </c:pt>
                <c:pt idx="695">
                  <c:v>0.70687473599999995</c:v>
                </c:pt>
                <c:pt idx="696">
                  <c:v>0.70645297299999998</c:v>
                </c:pt>
                <c:pt idx="697">
                  <c:v>0.70603121000000002</c:v>
                </c:pt>
                <c:pt idx="698">
                  <c:v>0.70560944699999995</c:v>
                </c:pt>
                <c:pt idx="699">
                  <c:v>0.70518768499999995</c:v>
                </c:pt>
                <c:pt idx="700">
                  <c:v>0.70476592199999999</c:v>
                </c:pt>
                <c:pt idx="701">
                  <c:v>0.70434415900000003</c:v>
                </c:pt>
                <c:pt idx="702">
                  <c:v>0.70392239599999995</c:v>
                </c:pt>
                <c:pt idx="703">
                  <c:v>0.70350063299999999</c:v>
                </c:pt>
                <c:pt idx="704">
                  <c:v>0.70307887000000002</c:v>
                </c:pt>
                <c:pt idx="705">
                  <c:v>0.70265710699999995</c:v>
                </c:pt>
                <c:pt idx="706">
                  <c:v>0.70223534399999998</c:v>
                </c:pt>
                <c:pt idx="707">
                  <c:v>0.70181358100000002</c:v>
                </c:pt>
                <c:pt idx="708">
                  <c:v>0.70139181799999994</c:v>
                </c:pt>
                <c:pt idx="709">
                  <c:v>0.70097005499999998</c:v>
                </c:pt>
                <c:pt idx="710">
                  <c:v>0.70054829200000002</c:v>
                </c:pt>
                <c:pt idx="711">
                  <c:v>0.70012652900000005</c:v>
                </c:pt>
                <c:pt idx="712">
                  <c:v>0.69970476599999998</c:v>
                </c:pt>
                <c:pt idx="713">
                  <c:v>0.69928300300000001</c:v>
                </c:pt>
                <c:pt idx="714">
                  <c:v>0.69886124000000005</c:v>
                </c:pt>
                <c:pt idx="715">
                  <c:v>0.69843947699999998</c:v>
                </c:pt>
                <c:pt idx="716">
                  <c:v>0.69801771400000001</c:v>
                </c:pt>
                <c:pt idx="717">
                  <c:v>0.69759595100000005</c:v>
                </c:pt>
                <c:pt idx="718">
                  <c:v>0.69717418799999997</c:v>
                </c:pt>
                <c:pt idx="719">
                  <c:v>0.69675242500000001</c:v>
                </c:pt>
                <c:pt idx="720">
                  <c:v>0.69633066200000004</c:v>
                </c:pt>
                <c:pt idx="721">
                  <c:v>0.69590889899999997</c:v>
                </c:pt>
                <c:pt idx="722">
                  <c:v>0.69548713600000001</c:v>
                </c:pt>
                <c:pt idx="723">
                  <c:v>0.69506537300000004</c:v>
                </c:pt>
                <c:pt idx="724">
                  <c:v>0.69464360999999997</c:v>
                </c:pt>
                <c:pt idx="725">
                  <c:v>0.694221847</c:v>
                </c:pt>
                <c:pt idx="726">
                  <c:v>0.69380008400000004</c:v>
                </c:pt>
                <c:pt idx="727">
                  <c:v>0.69337832099999996</c:v>
                </c:pt>
                <c:pt idx="728">
                  <c:v>0.692956558</c:v>
                </c:pt>
                <c:pt idx="729">
                  <c:v>0.69253479500000004</c:v>
                </c:pt>
                <c:pt idx="730">
                  <c:v>0.69211303199999996</c:v>
                </c:pt>
                <c:pt idx="731">
                  <c:v>0.69169126999999997</c:v>
                </c:pt>
                <c:pt idx="732">
                  <c:v>0.69126950700000001</c:v>
                </c:pt>
                <c:pt idx="733">
                  <c:v>0.69084774400000004</c:v>
                </c:pt>
                <c:pt idx="734">
                  <c:v>0.69042598099999997</c:v>
                </c:pt>
                <c:pt idx="735">
                  <c:v>0.690004218</c:v>
                </c:pt>
                <c:pt idx="736">
                  <c:v>0.68958245500000004</c:v>
                </c:pt>
                <c:pt idx="737">
                  <c:v>0.68916069199999996</c:v>
                </c:pt>
                <c:pt idx="738">
                  <c:v>0.688738929</c:v>
                </c:pt>
                <c:pt idx="739">
                  <c:v>0.68831716600000004</c:v>
                </c:pt>
                <c:pt idx="740">
                  <c:v>0.68789540299999996</c:v>
                </c:pt>
                <c:pt idx="741">
                  <c:v>0.68747364</c:v>
                </c:pt>
                <c:pt idx="742">
                  <c:v>0.68705187700000003</c:v>
                </c:pt>
                <c:pt idx="743">
                  <c:v>0.68663011399999996</c:v>
                </c:pt>
                <c:pt idx="744">
                  <c:v>0.68620835099999999</c:v>
                </c:pt>
                <c:pt idx="745">
                  <c:v>0.68578658800000003</c:v>
                </c:pt>
                <c:pt idx="746">
                  <c:v>0.68536482499999996</c:v>
                </c:pt>
                <c:pt idx="747">
                  <c:v>0.68494306199999999</c:v>
                </c:pt>
                <c:pt idx="748">
                  <c:v>0.68452129900000003</c:v>
                </c:pt>
                <c:pt idx="749">
                  <c:v>0.68409953599999995</c:v>
                </c:pt>
                <c:pt idx="750">
                  <c:v>0.68367777299999999</c:v>
                </c:pt>
                <c:pt idx="751">
                  <c:v>0.68325601000000002</c:v>
                </c:pt>
                <c:pt idx="752">
                  <c:v>0.68283424699999995</c:v>
                </c:pt>
                <c:pt idx="753">
                  <c:v>0.68241248399999999</c:v>
                </c:pt>
                <c:pt idx="754">
                  <c:v>0.68199072100000002</c:v>
                </c:pt>
                <c:pt idx="755">
                  <c:v>0.68156895799999995</c:v>
                </c:pt>
                <c:pt idx="756">
                  <c:v>0.68114719499999998</c:v>
                </c:pt>
                <c:pt idx="757">
                  <c:v>0.68072543200000002</c:v>
                </c:pt>
                <c:pt idx="758">
                  <c:v>0.68030366900000006</c:v>
                </c:pt>
                <c:pt idx="759">
                  <c:v>0.67988190599999998</c:v>
                </c:pt>
                <c:pt idx="760">
                  <c:v>0.67946014300000002</c:v>
                </c:pt>
                <c:pt idx="761">
                  <c:v>0.67903838000000005</c:v>
                </c:pt>
                <c:pt idx="762">
                  <c:v>0.67861661699999998</c:v>
                </c:pt>
                <c:pt idx="763">
                  <c:v>0.67819485400000001</c:v>
                </c:pt>
                <c:pt idx="764">
                  <c:v>0.67777309200000002</c:v>
                </c:pt>
                <c:pt idx="765">
                  <c:v>0.67735132899999995</c:v>
                </c:pt>
                <c:pt idx="766">
                  <c:v>0.67692956599999998</c:v>
                </c:pt>
                <c:pt idx="767">
                  <c:v>0.67650780300000002</c:v>
                </c:pt>
                <c:pt idx="768">
                  <c:v>0.67608604000000005</c:v>
                </c:pt>
                <c:pt idx="769">
                  <c:v>0.67566427699999998</c:v>
                </c:pt>
                <c:pt idx="770">
                  <c:v>0.67524251400000002</c:v>
                </c:pt>
                <c:pt idx="771">
                  <c:v>0.67482075100000005</c:v>
                </c:pt>
                <c:pt idx="772">
                  <c:v>0.67439898799999998</c:v>
                </c:pt>
                <c:pt idx="773">
                  <c:v>0.67397722500000001</c:v>
                </c:pt>
                <c:pt idx="774">
                  <c:v>0.67355546200000005</c:v>
                </c:pt>
                <c:pt idx="775">
                  <c:v>0.67313369899999997</c:v>
                </c:pt>
                <c:pt idx="776">
                  <c:v>0.67271193600000001</c:v>
                </c:pt>
                <c:pt idx="777">
                  <c:v>0.67229017300000005</c:v>
                </c:pt>
                <c:pt idx="778">
                  <c:v>0.67186840999999997</c:v>
                </c:pt>
                <c:pt idx="779">
                  <c:v>0.67144664700000001</c:v>
                </c:pt>
                <c:pt idx="780">
                  <c:v>0.67102488400000004</c:v>
                </c:pt>
                <c:pt idx="781">
                  <c:v>0.67060312099999997</c:v>
                </c:pt>
                <c:pt idx="782">
                  <c:v>0.670181358</c:v>
                </c:pt>
                <c:pt idx="783">
                  <c:v>0.66975959500000004</c:v>
                </c:pt>
                <c:pt idx="784">
                  <c:v>0.66933783199999997</c:v>
                </c:pt>
                <c:pt idx="785">
                  <c:v>0.668916069</c:v>
                </c:pt>
                <c:pt idx="786">
                  <c:v>0.66849430600000004</c:v>
                </c:pt>
                <c:pt idx="787">
                  <c:v>0.66807254299999996</c:v>
                </c:pt>
                <c:pt idx="788">
                  <c:v>0.66765078</c:v>
                </c:pt>
                <c:pt idx="789">
                  <c:v>0.66722901700000004</c:v>
                </c:pt>
                <c:pt idx="790">
                  <c:v>0.66680725399999996</c:v>
                </c:pt>
                <c:pt idx="791">
                  <c:v>0.666385491</c:v>
                </c:pt>
                <c:pt idx="792">
                  <c:v>0.66596372800000003</c:v>
                </c:pt>
                <c:pt idx="793">
                  <c:v>0.66554196499999996</c:v>
                </c:pt>
                <c:pt idx="794">
                  <c:v>0.66512020199999999</c:v>
                </c:pt>
                <c:pt idx="795">
                  <c:v>0.66469843900000003</c:v>
                </c:pt>
                <c:pt idx="796">
                  <c:v>0.66427667700000004</c:v>
                </c:pt>
                <c:pt idx="797">
                  <c:v>0.66385491399999996</c:v>
                </c:pt>
                <c:pt idx="798">
                  <c:v>0.663433151</c:v>
                </c:pt>
                <c:pt idx="799">
                  <c:v>0.66301138800000003</c:v>
                </c:pt>
                <c:pt idx="800">
                  <c:v>0.66258962499999996</c:v>
                </c:pt>
                <c:pt idx="801">
                  <c:v>0.662167862</c:v>
                </c:pt>
                <c:pt idx="802">
                  <c:v>0.66174609900000003</c:v>
                </c:pt>
                <c:pt idx="803">
                  <c:v>0.66132433599999996</c:v>
                </c:pt>
                <c:pt idx="804">
                  <c:v>0.66090257299999999</c:v>
                </c:pt>
                <c:pt idx="805">
                  <c:v>0.66048081000000003</c:v>
                </c:pt>
                <c:pt idx="806">
                  <c:v>0.66005904699999995</c:v>
                </c:pt>
                <c:pt idx="807">
                  <c:v>0.65963728399999999</c:v>
                </c:pt>
                <c:pt idx="808">
                  <c:v>0.65921552100000003</c:v>
                </c:pt>
                <c:pt idx="809">
                  <c:v>0.65879375799999995</c:v>
                </c:pt>
                <c:pt idx="810">
                  <c:v>0.65837199499999999</c:v>
                </c:pt>
                <c:pt idx="811">
                  <c:v>0.65795023200000002</c:v>
                </c:pt>
                <c:pt idx="812">
                  <c:v>0.65752846899999995</c:v>
                </c:pt>
                <c:pt idx="813">
                  <c:v>0.65710670599999998</c:v>
                </c:pt>
                <c:pt idx="814">
                  <c:v>0.65668494300000002</c:v>
                </c:pt>
                <c:pt idx="815">
                  <c:v>0.65626317999999995</c:v>
                </c:pt>
                <c:pt idx="816">
                  <c:v>0.65584141699999998</c:v>
                </c:pt>
                <c:pt idx="817">
                  <c:v>0.65541965400000002</c:v>
                </c:pt>
                <c:pt idx="818">
                  <c:v>0.65499789100000005</c:v>
                </c:pt>
                <c:pt idx="819">
                  <c:v>0.65457612799999998</c:v>
                </c:pt>
                <c:pt idx="820">
                  <c:v>0.65415436500000002</c:v>
                </c:pt>
                <c:pt idx="821">
                  <c:v>0.65373260200000005</c:v>
                </c:pt>
                <c:pt idx="822">
                  <c:v>0.65331083899999998</c:v>
                </c:pt>
                <c:pt idx="823">
                  <c:v>0.65288907600000001</c:v>
                </c:pt>
                <c:pt idx="824">
                  <c:v>0.65246731300000005</c:v>
                </c:pt>
                <c:pt idx="825">
                  <c:v>0.65204554999999997</c:v>
                </c:pt>
                <c:pt idx="826">
                  <c:v>0.65162378700000001</c:v>
                </c:pt>
                <c:pt idx="827">
                  <c:v>0.65120202400000005</c:v>
                </c:pt>
                <c:pt idx="828">
                  <c:v>0.65078026099999997</c:v>
                </c:pt>
                <c:pt idx="829">
                  <c:v>0.65035849899999998</c:v>
                </c:pt>
                <c:pt idx="830">
                  <c:v>0.64993673600000001</c:v>
                </c:pt>
                <c:pt idx="831">
                  <c:v>0.64951497300000005</c:v>
                </c:pt>
                <c:pt idx="832">
                  <c:v>0.64909320999999998</c:v>
                </c:pt>
                <c:pt idx="833">
                  <c:v>0.64867144700000001</c:v>
                </c:pt>
                <c:pt idx="834">
                  <c:v>0.64824968400000005</c:v>
                </c:pt>
                <c:pt idx="835">
                  <c:v>0.64782792099999997</c:v>
                </c:pt>
                <c:pt idx="836">
                  <c:v>0.64740615800000001</c:v>
                </c:pt>
                <c:pt idx="837">
                  <c:v>0.64698439500000005</c:v>
                </c:pt>
                <c:pt idx="838">
                  <c:v>0.64656263199999997</c:v>
                </c:pt>
                <c:pt idx="839">
                  <c:v>0.64614086900000001</c:v>
                </c:pt>
                <c:pt idx="840">
                  <c:v>0.64571910600000004</c:v>
                </c:pt>
                <c:pt idx="841">
                  <c:v>0.64529734299999997</c:v>
                </c:pt>
                <c:pt idx="842">
                  <c:v>0.64487558</c:v>
                </c:pt>
                <c:pt idx="843">
                  <c:v>0.64445381700000004</c:v>
                </c:pt>
                <c:pt idx="844">
                  <c:v>0.64403205399999996</c:v>
                </c:pt>
                <c:pt idx="845">
                  <c:v>0.643610291</c:v>
                </c:pt>
                <c:pt idx="846">
                  <c:v>0.64318852800000004</c:v>
                </c:pt>
                <c:pt idx="847">
                  <c:v>0.64276676499999996</c:v>
                </c:pt>
                <c:pt idx="848">
                  <c:v>0.642345002</c:v>
                </c:pt>
                <c:pt idx="849">
                  <c:v>0.64192323900000003</c:v>
                </c:pt>
                <c:pt idx="850">
                  <c:v>0.64150147599999996</c:v>
                </c:pt>
                <c:pt idx="851">
                  <c:v>0.641079713</c:v>
                </c:pt>
                <c:pt idx="852">
                  <c:v>0.64065795000000003</c:v>
                </c:pt>
                <c:pt idx="853">
                  <c:v>0.64023618699999996</c:v>
                </c:pt>
                <c:pt idx="854">
                  <c:v>0.63981442399999999</c:v>
                </c:pt>
                <c:pt idx="855">
                  <c:v>0.63939266100000003</c:v>
                </c:pt>
                <c:pt idx="856">
                  <c:v>0.63897089799999995</c:v>
                </c:pt>
                <c:pt idx="857">
                  <c:v>0.63854913499999999</c:v>
                </c:pt>
                <c:pt idx="858">
                  <c:v>0.63812737200000003</c:v>
                </c:pt>
                <c:pt idx="859">
                  <c:v>0.63770560899999995</c:v>
                </c:pt>
                <c:pt idx="860">
                  <c:v>0.63728384599999999</c:v>
                </c:pt>
                <c:pt idx="861">
                  <c:v>0.63686208399999999</c:v>
                </c:pt>
                <c:pt idx="862">
                  <c:v>0.63644032100000003</c:v>
                </c:pt>
                <c:pt idx="863">
                  <c:v>0.63601855799999996</c:v>
                </c:pt>
                <c:pt idx="864">
                  <c:v>0.63559679499999999</c:v>
                </c:pt>
                <c:pt idx="865">
                  <c:v>0.63517503200000003</c:v>
                </c:pt>
                <c:pt idx="866">
                  <c:v>0.63475326899999995</c:v>
                </c:pt>
                <c:pt idx="867">
                  <c:v>0.63433150599999999</c:v>
                </c:pt>
                <c:pt idx="868">
                  <c:v>0.63390974300000003</c:v>
                </c:pt>
                <c:pt idx="869">
                  <c:v>0.63348797999999995</c:v>
                </c:pt>
                <c:pt idx="870">
                  <c:v>0.63306621699999999</c:v>
                </c:pt>
                <c:pt idx="871">
                  <c:v>0.63264445400000002</c:v>
                </c:pt>
                <c:pt idx="872">
                  <c:v>0.63222269099999995</c:v>
                </c:pt>
                <c:pt idx="873">
                  <c:v>0.63180092799999998</c:v>
                </c:pt>
                <c:pt idx="874">
                  <c:v>0.63137916500000002</c:v>
                </c:pt>
                <c:pt idx="875">
                  <c:v>0.63095740199999995</c:v>
                </c:pt>
                <c:pt idx="876">
                  <c:v>0.63053563899999998</c:v>
                </c:pt>
                <c:pt idx="877">
                  <c:v>0.63011387600000002</c:v>
                </c:pt>
                <c:pt idx="878">
                  <c:v>0.62969211300000005</c:v>
                </c:pt>
                <c:pt idx="879">
                  <c:v>0.62927034999999998</c:v>
                </c:pt>
                <c:pt idx="880">
                  <c:v>0.62884858700000001</c:v>
                </c:pt>
                <c:pt idx="881">
                  <c:v>0.62842682400000005</c:v>
                </c:pt>
                <c:pt idx="882">
                  <c:v>0.62800506099999998</c:v>
                </c:pt>
                <c:pt idx="883">
                  <c:v>0.62758329800000001</c:v>
                </c:pt>
                <c:pt idx="884">
                  <c:v>0.62716153500000005</c:v>
                </c:pt>
                <c:pt idx="885">
                  <c:v>0.62673977199999997</c:v>
                </c:pt>
                <c:pt idx="886">
                  <c:v>0.62631800900000001</c:v>
                </c:pt>
                <c:pt idx="887">
                  <c:v>0.62589624600000004</c:v>
                </c:pt>
                <c:pt idx="888">
                  <c:v>0.62547448299999997</c:v>
                </c:pt>
                <c:pt idx="889">
                  <c:v>0.62505272000000001</c:v>
                </c:pt>
                <c:pt idx="890">
                  <c:v>0.62463095700000004</c:v>
                </c:pt>
                <c:pt idx="891">
                  <c:v>0.62420919399999997</c:v>
                </c:pt>
                <c:pt idx="892">
                  <c:v>0.623787431</c:v>
                </c:pt>
                <c:pt idx="893">
                  <c:v>0.62336566800000004</c:v>
                </c:pt>
                <c:pt idx="894">
                  <c:v>0.62294390600000005</c:v>
                </c:pt>
                <c:pt idx="895">
                  <c:v>0.62252214299999997</c:v>
                </c:pt>
                <c:pt idx="896">
                  <c:v>0.62210038000000001</c:v>
                </c:pt>
                <c:pt idx="897">
                  <c:v>0.62167861700000004</c:v>
                </c:pt>
                <c:pt idx="898">
                  <c:v>0.62125685399999997</c:v>
                </c:pt>
                <c:pt idx="899">
                  <c:v>0.62083509100000001</c:v>
                </c:pt>
                <c:pt idx="900">
                  <c:v>0.62041332800000004</c:v>
                </c:pt>
                <c:pt idx="901">
                  <c:v>0.61999156499999997</c:v>
                </c:pt>
                <c:pt idx="902">
                  <c:v>0.619569802</c:v>
                </c:pt>
                <c:pt idx="903">
                  <c:v>0.61914803900000004</c:v>
                </c:pt>
                <c:pt idx="904">
                  <c:v>0.61872627599999996</c:v>
                </c:pt>
                <c:pt idx="905">
                  <c:v>0.618304513</c:v>
                </c:pt>
                <c:pt idx="906">
                  <c:v>0.61788275000000004</c:v>
                </c:pt>
                <c:pt idx="907">
                  <c:v>0.61746098699999996</c:v>
                </c:pt>
                <c:pt idx="908">
                  <c:v>0.617039224</c:v>
                </c:pt>
                <c:pt idx="909">
                  <c:v>0.61661746100000003</c:v>
                </c:pt>
                <c:pt idx="910">
                  <c:v>0.61619569799999996</c:v>
                </c:pt>
                <c:pt idx="911">
                  <c:v>0.61577393499999999</c:v>
                </c:pt>
                <c:pt idx="912">
                  <c:v>0.61535217200000003</c:v>
                </c:pt>
                <c:pt idx="913">
                  <c:v>0.61493040899999996</c:v>
                </c:pt>
                <c:pt idx="914">
                  <c:v>0.61450864599999999</c:v>
                </c:pt>
                <c:pt idx="915">
                  <c:v>0.61408688300000003</c:v>
                </c:pt>
                <c:pt idx="916">
                  <c:v>0.61366511999999995</c:v>
                </c:pt>
                <c:pt idx="917">
                  <c:v>0.61324335699999999</c:v>
                </c:pt>
                <c:pt idx="918">
                  <c:v>0.61282159400000003</c:v>
                </c:pt>
                <c:pt idx="919">
                  <c:v>0.61239983099999995</c:v>
                </c:pt>
                <c:pt idx="920">
                  <c:v>0.61197806799999999</c:v>
                </c:pt>
                <c:pt idx="921">
                  <c:v>0.61155630500000002</c:v>
                </c:pt>
                <c:pt idx="922">
                  <c:v>0.61113454199999995</c:v>
                </c:pt>
                <c:pt idx="923">
                  <c:v>0.61071277899999998</c:v>
                </c:pt>
                <c:pt idx="924">
                  <c:v>0.61029101600000002</c:v>
                </c:pt>
                <c:pt idx="925">
                  <c:v>0.60986925299999994</c:v>
                </c:pt>
                <c:pt idx="926">
                  <c:v>0.60944749099999995</c:v>
                </c:pt>
                <c:pt idx="927">
                  <c:v>0.60902572799999999</c:v>
                </c:pt>
                <c:pt idx="928">
                  <c:v>0.60860396500000002</c:v>
                </c:pt>
                <c:pt idx="929">
                  <c:v>0.60818220199999995</c:v>
                </c:pt>
                <c:pt idx="930">
                  <c:v>0.60776043899999999</c:v>
                </c:pt>
                <c:pt idx="931">
                  <c:v>0.60733867600000002</c:v>
                </c:pt>
                <c:pt idx="932">
                  <c:v>0.60691691299999995</c:v>
                </c:pt>
                <c:pt idx="933">
                  <c:v>0.60649514999999998</c:v>
                </c:pt>
                <c:pt idx="934">
                  <c:v>0.60607338700000002</c:v>
                </c:pt>
                <c:pt idx="935">
                  <c:v>0.60565162400000006</c:v>
                </c:pt>
                <c:pt idx="936">
                  <c:v>0.60522986099999998</c:v>
                </c:pt>
                <c:pt idx="937">
                  <c:v>0.60480809800000002</c:v>
                </c:pt>
                <c:pt idx="938">
                  <c:v>0.60438633500000005</c:v>
                </c:pt>
                <c:pt idx="939">
                  <c:v>0.60396457199999998</c:v>
                </c:pt>
                <c:pt idx="940">
                  <c:v>0.60354280900000001</c:v>
                </c:pt>
                <c:pt idx="941">
                  <c:v>0.60312104600000005</c:v>
                </c:pt>
                <c:pt idx="942">
                  <c:v>0.60269928299999997</c:v>
                </c:pt>
                <c:pt idx="943">
                  <c:v>0.60227752000000001</c:v>
                </c:pt>
                <c:pt idx="944">
                  <c:v>0.60185575700000005</c:v>
                </c:pt>
                <c:pt idx="945">
                  <c:v>0.60143399399999997</c:v>
                </c:pt>
                <c:pt idx="946">
                  <c:v>0.60101223100000001</c:v>
                </c:pt>
                <c:pt idx="947">
                  <c:v>0.60059046800000004</c:v>
                </c:pt>
                <c:pt idx="948">
                  <c:v>0.60016870499999997</c:v>
                </c:pt>
                <c:pt idx="949">
                  <c:v>0.59974694200000001</c:v>
                </c:pt>
                <c:pt idx="950">
                  <c:v>0.59932517900000004</c:v>
                </c:pt>
                <c:pt idx="951">
                  <c:v>0.59890341599999997</c:v>
                </c:pt>
                <c:pt idx="952">
                  <c:v>0.598481653</c:v>
                </c:pt>
                <c:pt idx="953">
                  <c:v>0.59805989000000004</c:v>
                </c:pt>
                <c:pt idx="954">
                  <c:v>0.59763812699999996</c:v>
                </c:pt>
                <c:pt idx="955">
                  <c:v>0.597216364</c:v>
                </c:pt>
                <c:pt idx="956">
                  <c:v>0.59679460100000004</c:v>
                </c:pt>
                <c:pt idx="957">
                  <c:v>0.59637283799999996</c:v>
                </c:pt>
                <c:pt idx="958">
                  <c:v>0.595951075</c:v>
                </c:pt>
                <c:pt idx="959">
                  <c:v>0.595529313</c:v>
                </c:pt>
                <c:pt idx="960">
                  <c:v>0.59510755000000004</c:v>
                </c:pt>
                <c:pt idx="961">
                  <c:v>0.59468578699999997</c:v>
                </c:pt>
                <c:pt idx="962">
                  <c:v>0.594264024</c:v>
                </c:pt>
                <c:pt idx="963">
                  <c:v>0.59384226100000004</c:v>
                </c:pt>
                <c:pt idx="964">
                  <c:v>0.59342049799999996</c:v>
                </c:pt>
                <c:pt idx="965">
                  <c:v>0.592998735</c:v>
                </c:pt>
                <c:pt idx="966">
                  <c:v>0.59257697200000004</c:v>
                </c:pt>
                <c:pt idx="967">
                  <c:v>0.59215520899999996</c:v>
                </c:pt>
                <c:pt idx="968">
                  <c:v>0.591733446</c:v>
                </c:pt>
                <c:pt idx="969">
                  <c:v>0.59131168300000003</c:v>
                </c:pt>
                <c:pt idx="970">
                  <c:v>0.59088991999999996</c:v>
                </c:pt>
                <c:pt idx="971">
                  <c:v>0.59046815699999999</c:v>
                </c:pt>
                <c:pt idx="972">
                  <c:v>0.59004639400000003</c:v>
                </c:pt>
                <c:pt idx="973">
                  <c:v>0.58962463099999995</c:v>
                </c:pt>
                <c:pt idx="974">
                  <c:v>0.58920286799999999</c:v>
                </c:pt>
                <c:pt idx="975">
                  <c:v>0.58878110500000003</c:v>
                </c:pt>
                <c:pt idx="976">
                  <c:v>0.58835934199999995</c:v>
                </c:pt>
                <c:pt idx="977">
                  <c:v>0.58793757899999999</c:v>
                </c:pt>
                <c:pt idx="978">
                  <c:v>0.58751581600000002</c:v>
                </c:pt>
                <c:pt idx="979">
                  <c:v>0.58709405299999995</c:v>
                </c:pt>
                <c:pt idx="980">
                  <c:v>0.58667228999999999</c:v>
                </c:pt>
                <c:pt idx="981">
                  <c:v>0.58625052700000002</c:v>
                </c:pt>
                <c:pt idx="982">
                  <c:v>0.58582876399999995</c:v>
                </c:pt>
                <c:pt idx="983">
                  <c:v>0.58540700099999998</c:v>
                </c:pt>
                <c:pt idx="984">
                  <c:v>0.58498523800000002</c:v>
                </c:pt>
                <c:pt idx="985">
                  <c:v>0.58456347500000005</c:v>
                </c:pt>
                <c:pt idx="986">
                  <c:v>0.58414171199999998</c:v>
                </c:pt>
                <c:pt idx="987">
                  <c:v>0.58371994900000002</c:v>
                </c:pt>
                <c:pt idx="988">
                  <c:v>0.58329818600000005</c:v>
                </c:pt>
                <c:pt idx="989">
                  <c:v>0.58287642299999998</c:v>
                </c:pt>
                <c:pt idx="990">
                  <c:v>0.58245466000000001</c:v>
                </c:pt>
                <c:pt idx="991">
                  <c:v>0.58203289800000002</c:v>
                </c:pt>
                <c:pt idx="992">
                  <c:v>0.58161113499999995</c:v>
                </c:pt>
                <c:pt idx="993">
                  <c:v>0.58118937199999998</c:v>
                </c:pt>
                <c:pt idx="994">
                  <c:v>0.58076760900000002</c:v>
                </c:pt>
                <c:pt idx="995">
                  <c:v>0.58034584600000005</c:v>
                </c:pt>
                <c:pt idx="996">
                  <c:v>0.57992408299999998</c:v>
                </c:pt>
                <c:pt idx="997">
                  <c:v>0.57950232000000002</c:v>
                </c:pt>
                <c:pt idx="998">
                  <c:v>0.57908055700000005</c:v>
                </c:pt>
                <c:pt idx="999">
                  <c:v>0.57865879399999998</c:v>
                </c:pt>
                <c:pt idx="1000">
                  <c:v>0.57823703100000001</c:v>
                </c:pt>
                <c:pt idx="1001">
                  <c:v>0.57781526800000005</c:v>
                </c:pt>
                <c:pt idx="1002">
                  <c:v>0.57739350499999997</c:v>
                </c:pt>
                <c:pt idx="1003">
                  <c:v>0.57697174200000001</c:v>
                </c:pt>
                <c:pt idx="1004">
                  <c:v>0.57654997900000005</c:v>
                </c:pt>
                <c:pt idx="1005">
                  <c:v>0.57612821599999997</c:v>
                </c:pt>
                <c:pt idx="1006">
                  <c:v>0.57570645300000001</c:v>
                </c:pt>
                <c:pt idx="1007">
                  <c:v>0.57528469000000004</c:v>
                </c:pt>
                <c:pt idx="1008">
                  <c:v>0.57486292699999997</c:v>
                </c:pt>
                <c:pt idx="1009">
                  <c:v>0.574441164</c:v>
                </c:pt>
                <c:pt idx="1010">
                  <c:v>0.57401940100000004</c:v>
                </c:pt>
                <c:pt idx="1011">
                  <c:v>0.57359763799999997</c:v>
                </c:pt>
                <c:pt idx="1012">
                  <c:v>0.573175875</c:v>
                </c:pt>
                <c:pt idx="1013">
                  <c:v>0.57275411200000004</c:v>
                </c:pt>
                <c:pt idx="1014">
                  <c:v>0.57233234899999996</c:v>
                </c:pt>
                <c:pt idx="1015">
                  <c:v>0.571910586</c:v>
                </c:pt>
                <c:pt idx="1016">
                  <c:v>0.57148882300000003</c:v>
                </c:pt>
                <c:pt idx="1017">
                  <c:v>0.57106705999999996</c:v>
                </c:pt>
                <c:pt idx="1018">
                  <c:v>0.570645297</c:v>
                </c:pt>
                <c:pt idx="1019">
                  <c:v>0.57022353400000003</c:v>
                </c:pt>
                <c:pt idx="1020">
                  <c:v>0.56980177099999996</c:v>
                </c:pt>
                <c:pt idx="1021">
                  <c:v>0.56938000799999999</c:v>
                </c:pt>
                <c:pt idx="1022">
                  <c:v>0.56895824500000003</c:v>
                </c:pt>
                <c:pt idx="1023">
                  <c:v>0.56853648199999995</c:v>
                </c:pt>
                <c:pt idx="1024">
                  <c:v>0.56811471999999996</c:v>
                </c:pt>
                <c:pt idx="1025">
                  <c:v>0.567692957</c:v>
                </c:pt>
                <c:pt idx="1026">
                  <c:v>0.56727119400000003</c:v>
                </c:pt>
                <c:pt idx="1027">
                  <c:v>0.56684943099999996</c:v>
                </c:pt>
                <c:pt idx="1028">
                  <c:v>0.566427668</c:v>
                </c:pt>
                <c:pt idx="1029">
                  <c:v>0.56600590500000003</c:v>
                </c:pt>
                <c:pt idx="1030">
                  <c:v>0.56558414199999996</c:v>
                </c:pt>
                <c:pt idx="1031">
                  <c:v>0.56516237899999999</c:v>
                </c:pt>
                <c:pt idx="1032">
                  <c:v>0.56474061600000003</c:v>
                </c:pt>
                <c:pt idx="1033">
                  <c:v>0.56431885299999995</c:v>
                </c:pt>
                <c:pt idx="1034">
                  <c:v>0.56389708999999999</c:v>
                </c:pt>
                <c:pt idx="1035">
                  <c:v>0.56347532700000003</c:v>
                </c:pt>
                <c:pt idx="1036">
                  <c:v>0.56305356399999995</c:v>
                </c:pt>
                <c:pt idx="1037">
                  <c:v>0.56263180099999999</c:v>
                </c:pt>
                <c:pt idx="1038">
                  <c:v>0.56221003800000002</c:v>
                </c:pt>
                <c:pt idx="1039">
                  <c:v>0.56178827499999995</c:v>
                </c:pt>
                <c:pt idx="1040">
                  <c:v>0.56136651199999998</c:v>
                </c:pt>
                <c:pt idx="1041">
                  <c:v>0.56094474900000002</c:v>
                </c:pt>
                <c:pt idx="1042">
                  <c:v>0.56052298599999995</c:v>
                </c:pt>
                <c:pt idx="1043">
                  <c:v>0.56010122299999998</c:v>
                </c:pt>
                <c:pt idx="1044">
                  <c:v>0.55967946000000002</c:v>
                </c:pt>
                <c:pt idx="1045">
                  <c:v>0.55925769700000005</c:v>
                </c:pt>
                <c:pt idx="1046">
                  <c:v>0.55883593399999998</c:v>
                </c:pt>
                <c:pt idx="1047">
                  <c:v>0.55841417100000001</c:v>
                </c:pt>
                <c:pt idx="1048">
                  <c:v>0.55799240800000005</c:v>
                </c:pt>
                <c:pt idx="1049">
                  <c:v>0.55757064499999998</c:v>
                </c:pt>
                <c:pt idx="1050">
                  <c:v>0.55714888200000001</c:v>
                </c:pt>
                <c:pt idx="1051">
                  <c:v>0.55672711900000005</c:v>
                </c:pt>
                <c:pt idx="1052">
                  <c:v>0.55630535599999997</c:v>
                </c:pt>
                <c:pt idx="1053">
                  <c:v>0.55588359300000001</c:v>
                </c:pt>
                <c:pt idx="1054">
                  <c:v>0.55546183000000005</c:v>
                </c:pt>
                <c:pt idx="1055">
                  <c:v>0.55504006699999997</c:v>
                </c:pt>
                <c:pt idx="1056">
                  <c:v>0.55461830499999998</c:v>
                </c:pt>
                <c:pt idx="1057">
                  <c:v>0.55419654200000001</c:v>
                </c:pt>
                <c:pt idx="1058">
                  <c:v>0.55377477900000005</c:v>
                </c:pt>
                <c:pt idx="1059">
                  <c:v>0.55335301599999998</c:v>
                </c:pt>
                <c:pt idx="1060">
                  <c:v>0.55293125300000001</c:v>
                </c:pt>
                <c:pt idx="1061">
                  <c:v>0.55250949000000005</c:v>
                </c:pt>
                <c:pt idx="1062">
                  <c:v>0.55208772699999997</c:v>
                </c:pt>
                <c:pt idx="1063">
                  <c:v>0.55166596400000001</c:v>
                </c:pt>
                <c:pt idx="1064">
                  <c:v>0.55124420100000004</c:v>
                </c:pt>
                <c:pt idx="1065">
                  <c:v>0.55082243799999997</c:v>
                </c:pt>
                <c:pt idx="1066">
                  <c:v>0.55040067500000001</c:v>
                </c:pt>
                <c:pt idx="1067">
                  <c:v>0.54997891200000004</c:v>
                </c:pt>
                <c:pt idx="1068">
                  <c:v>0.54955714899999997</c:v>
                </c:pt>
                <c:pt idx="1069">
                  <c:v>0.549135386</c:v>
                </c:pt>
                <c:pt idx="1070">
                  <c:v>0.54871362300000004</c:v>
                </c:pt>
                <c:pt idx="1071">
                  <c:v>0.54829185999999996</c:v>
                </c:pt>
                <c:pt idx="1072">
                  <c:v>0.547870097</c:v>
                </c:pt>
                <c:pt idx="1073">
                  <c:v>0.54744833400000004</c:v>
                </c:pt>
                <c:pt idx="1074">
                  <c:v>0.54702657099999996</c:v>
                </c:pt>
                <c:pt idx="1075">
                  <c:v>0.546604808</c:v>
                </c:pt>
                <c:pt idx="1076">
                  <c:v>0.54618304500000003</c:v>
                </c:pt>
                <c:pt idx="1077">
                  <c:v>0.54576128199999996</c:v>
                </c:pt>
                <c:pt idx="1078">
                  <c:v>0.54533951899999999</c:v>
                </c:pt>
                <c:pt idx="1079">
                  <c:v>0.54491775600000003</c:v>
                </c:pt>
                <c:pt idx="1080">
                  <c:v>0.54449599299999996</c:v>
                </c:pt>
                <c:pt idx="1081">
                  <c:v>0.54407422999999999</c:v>
                </c:pt>
                <c:pt idx="1082">
                  <c:v>0.54365246700000003</c:v>
                </c:pt>
                <c:pt idx="1083">
                  <c:v>0.54323070399999995</c:v>
                </c:pt>
                <c:pt idx="1084">
                  <c:v>0.54280894099999999</c:v>
                </c:pt>
                <c:pt idx="1085">
                  <c:v>0.54238717800000003</c:v>
                </c:pt>
                <c:pt idx="1086">
                  <c:v>0.54196541499999995</c:v>
                </c:pt>
                <c:pt idx="1087">
                  <c:v>0.54154365199999999</c:v>
                </c:pt>
                <c:pt idx="1088">
                  <c:v>0.54112188900000002</c:v>
                </c:pt>
                <c:pt idx="1089">
                  <c:v>0.54070012700000003</c:v>
                </c:pt>
                <c:pt idx="1090">
                  <c:v>0.54027836399999996</c:v>
                </c:pt>
                <c:pt idx="1091">
                  <c:v>0.53985660099999999</c:v>
                </c:pt>
                <c:pt idx="1092">
                  <c:v>0.53943483800000003</c:v>
                </c:pt>
                <c:pt idx="1093">
                  <c:v>0.53901307499999995</c:v>
                </c:pt>
                <c:pt idx="1094">
                  <c:v>0.53859131199999999</c:v>
                </c:pt>
                <c:pt idx="1095">
                  <c:v>0.53816954900000002</c:v>
                </c:pt>
                <c:pt idx="1096">
                  <c:v>0.53774778599999995</c:v>
                </c:pt>
                <c:pt idx="1097">
                  <c:v>0.53732602299999999</c:v>
                </c:pt>
                <c:pt idx="1098">
                  <c:v>0.53690426000000002</c:v>
                </c:pt>
                <c:pt idx="1099">
                  <c:v>0.53648249699999995</c:v>
                </c:pt>
                <c:pt idx="1100">
                  <c:v>0.53606073399999998</c:v>
                </c:pt>
                <c:pt idx="1101">
                  <c:v>0.53563897100000002</c:v>
                </c:pt>
                <c:pt idx="1102">
                  <c:v>0.53521720800000006</c:v>
                </c:pt>
                <c:pt idx="1103">
                  <c:v>0.53479544499999998</c:v>
                </c:pt>
                <c:pt idx="1104">
                  <c:v>0.53437368200000002</c:v>
                </c:pt>
                <c:pt idx="1105">
                  <c:v>0.53395191900000005</c:v>
                </c:pt>
                <c:pt idx="1106">
                  <c:v>0.53353015599999998</c:v>
                </c:pt>
                <c:pt idx="1107">
                  <c:v>0.53310839300000001</c:v>
                </c:pt>
                <c:pt idx="1108">
                  <c:v>0.53268663000000005</c:v>
                </c:pt>
                <c:pt idx="1109">
                  <c:v>0.53226486699999997</c:v>
                </c:pt>
                <c:pt idx="1110">
                  <c:v>0.53184310400000001</c:v>
                </c:pt>
                <c:pt idx="1111">
                  <c:v>0.53142134100000005</c:v>
                </c:pt>
                <c:pt idx="1112">
                  <c:v>0.53099957799999997</c:v>
                </c:pt>
                <c:pt idx="1113">
                  <c:v>0.53057781500000001</c:v>
                </c:pt>
                <c:pt idx="1114">
                  <c:v>0.53015605200000004</c:v>
                </c:pt>
                <c:pt idx="1115">
                  <c:v>0.52973428899999997</c:v>
                </c:pt>
                <c:pt idx="1116">
                  <c:v>0.52931252600000001</c:v>
                </c:pt>
                <c:pt idx="1117">
                  <c:v>0.52889076300000004</c:v>
                </c:pt>
                <c:pt idx="1118">
                  <c:v>0.52846899999999997</c:v>
                </c:pt>
                <c:pt idx="1119">
                  <c:v>0.528047237</c:v>
                </c:pt>
                <c:pt idx="1120">
                  <c:v>0.52762547400000004</c:v>
                </c:pt>
                <c:pt idx="1121">
                  <c:v>0.52720371200000005</c:v>
                </c:pt>
                <c:pt idx="1122">
                  <c:v>0.52678194899999997</c:v>
                </c:pt>
                <c:pt idx="1123">
                  <c:v>0.52636018600000001</c:v>
                </c:pt>
                <c:pt idx="1124">
                  <c:v>0.52593842300000004</c:v>
                </c:pt>
                <c:pt idx="1125">
                  <c:v>0.52551665999999997</c:v>
                </c:pt>
                <c:pt idx="1126">
                  <c:v>0.525094897</c:v>
                </c:pt>
                <c:pt idx="1127">
                  <c:v>0.52467313400000004</c:v>
                </c:pt>
                <c:pt idx="1128">
                  <c:v>0.52425137099999997</c:v>
                </c:pt>
                <c:pt idx="1129">
                  <c:v>0.523829608</c:v>
                </c:pt>
                <c:pt idx="1130">
                  <c:v>0.52340784500000004</c:v>
                </c:pt>
                <c:pt idx="1131">
                  <c:v>0.52298608199999996</c:v>
                </c:pt>
                <c:pt idx="1132">
                  <c:v>0.522564319</c:v>
                </c:pt>
                <c:pt idx="1133">
                  <c:v>0.52214255600000004</c:v>
                </c:pt>
                <c:pt idx="1134">
                  <c:v>0.52172079299999996</c:v>
                </c:pt>
                <c:pt idx="1135">
                  <c:v>0.52129903</c:v>
                </c:pt>
                <c:pt idx="1136">
                  <c:v>0.52087726700000003</c:v>
                </c:pt>
                <c:pt idx="1137">
                  <c:v>0.52045550399999996</c:v>
                </c:pt>
                <c:pt idx="1138">
                  <c:v>0.52003374099999999</c:v>
                </c:pt>
                <c:pt idx="1139">
                  <c:v>0.51961197800000003</c:v>
                </c:pt>
                <c:pt idx="1140">
                  <c:v>0.51919021499999995</c:v>
                </c:pt>
                <c:pt idx="1141">
                  <c:v>0.51876845199999999</c:v>
                </c:pt>
                <c:pt idx="1142">
                  <c:v>0.51834668900000003</c:v>
                </c:pt>
                <c:pt idx="1143">
                  <c:v>0.51792492599999995</c:v>
                </c:pt>
                <c:pt idx="1144">
                  <c:v>0.51750316299999999</c:v>
                </c:pt>
                <c:pt idx="1145">
                  <c:v>0.51708140000000002</c:v>
                </c:pt>
                <c:pt idx="1146">
                  <c:v>0.51665963699999995</c:v>
                </c:pt>
                <c:pt idx="1147">
                  <c:v>0.51623787399999999</c:v>
                </c:pt>
                <c:pt idx="1148">
                  <c:v>0.51581611100000002</c:v>
                </c:pt>
                <c:pt idx="1149">
                  <c:v>0.51539434799999995</c:v>
                </c:pt>
                <c:pt idx="1150">
                  <c:v>0.51497258499999998</c:v>
                </c:pt>
                <c:pt idx="1151">
                  <c:v>0.51455082200000002</c:v>
                </c:pt>
                <c:pt idx="1152">
                  <c:v>0.51412905900000005</c:v>
                </c:pt>
                <c:pt idx="1153">
                  <c:v>0.51370729599999998</c:v>
                </c:pt>
                <c:pt idx="1154">
                  <c:v>0.51328553399999999</c:v>
                </c:pt>
                <c:pt idx="1155">
                  <c:v>0.51286377100000002</c:v>
                </c:pt>
                <c:pt idx="1156">
                  <c:v>0.51244200799999995</c:v>
                </c:pt>
                <c:pt idx="1157">
                  <c:v>0.51202024499999998</c:v>
                </c:pt>
                <c:pt idx="1158">
                  <c:v>0.51159848200000002</c:v>
                </c:pt>
                <c:pt idx="1159">
                  <c:v>0.51117671899999995</c:v>
                </c:pt>
                <c:pt idx="1160">
                  <c:v>0.51075495599999998</c:v>
                </c:pt>
                <c:pt idx="1161">
                  <c:v>0.51033319300000002</c:v>
                </c:pt>
                <c:pt idx="1162">
                  <c:v>0.50991143000000005</c:v>
                </c:pt>
                <c:pt idx="1163">
                  <c:v>0.50948966699999998</c:v>
                </c:pt>
                <c:pt idx="1164">
                  <c:v>0.50906790400000002</c:v>
                </c:pt>
                <c:pt idx="1165">
                  <c:v>0.50864614100000005</c:v>
                </c:pt>
                <c:pt idx="1166">
                  <c:v>0.50822437799999998</c:v>
                </c:pt>
                <c:pt idx="1167">
                  <c:v>0.50780261500000001</c:v>
                </c:pt>
                <c:pt idx="1168">
                  <c:v>0.50738085200000005</c:v>
                </c:pt>
                <c:pt idx="1169">
                  <c:v>0.50695908899999997</c:v>
                </c:pt>
                <c:pt idx="1170">
                  <c:v>0.50653732600000001</c:v>
                </c:pt>
                <c:pt idx="1171">
                  <c:v>0.50611556300000005</c:v>
                </c:pt>
                <c:pt idx="1172">
                  <c:v>0.50569379999999997</c:v>
                </c:pt>
                <c:pt idx="1173">
                  <c:v>0.50527203700000001</c:v>
                </c:pt>
                <c:pt idx="1174">
                  <c:v>0.50485027400000004</c:v>
                </c:pt>
                <c:pt idx="1175">
                  <c:v>0.50442851099999997</c:v>
                </c:pt>
                <c:pt idx="1176">
                  <c:v>0.504006748</c:v>
                </c:pt>
                <c:pt idx="1177">
                  <c:v>0.50358498500000004</c:v>
                </c:pt>
                <c:pt idx="1178">
                  <c:v>0.50316322199999997</c:v>
                </c:pt>
                <c:pt idx="1179">
                  <c:v>0.502741459</c:v>
                </c:pt>
                <c:pt idx="1180">
                  <c:v>0.50231969600000004</c:v>
                </c:pt>
                <c:pt idx="1181">
                  <c:v>0.50189793299999996</c:v>
                </c:pt>
                <c:pt idx="1182">
                  <c:v>0.50147617</c:v>
                </c:pt>
                <c:pt idx="1183">
                  <c:v>0.50105440700000003</c:v>
                </c:pt>
                <c:pt idx="1184">
                  <c:v>0.50063264399999996</c:v>
                </c:pt>
                <c:pt idx="1185">
                  <c:v>0.500210881</c:v>
                </c:pt>
                <c:pt idx="1186">
                  <c:v>0.499789119</c:v>
                </c:pt>
                <c:pt idx="1187">
                  <c:v>0.49936735599999998</c:v>
                </c:pt>
                <c:pt idx="1188">
                  <c:v>0.49894559300000002</c:v>
                </c:pt>
                <c:pt idx="1189">
                  <c:v>0.49852383</c:v>
                </c:pt>
                <c:pt idx="1190">
                  <c:v>0.49810206699999998</c:v>
                </c:pt>
                <c:pt idx="1191">
                  <c:v>0.49768030400000002</c:v>
                </c:pt>
                <c:pt idx="1192">
                  <c:v>0.497258541</c:v>
                </c:pt>
                <c:pt idx="1193">
                  <c:v>0.49683677799999998</c:v>
                </c:pt>
                <c:pt idx="1194">
                  <c:v>0.49641501500000002</c:v>
                </c:pt>
                <c:pt idx="1195">
                  <c:v>0.495993252</c:v>
                </c:pt>
                <c:pt idx="1196">
                  <c:v>0.49557148899999998</c:v>
                </c:pt>
                <c:pt idx="1197">
                  <c:v>0.49514972600000001</c:v>
                </c:pt>
                <c:pt idx="1198">
                  <c:v>0.49472796299999999</c:v>
                </c:pt>
                <c:pt idx="1199">
                  <c:v>0.49430619999999997</c:v>
                </c:pt>
                <c:pt idx="1200">
                  <c:v>0.49388443700000001</c:v>
                </c:pt>
                <c:pt idx="1201">
                  <c:v>0.49346267399999999</c:v>
                </c:pt>
                <c:pt idx="1202">
                  <c:v>0.49304091100000003</c:v>
                </c:pt>
                <c:pt idx="1203">
                  <c:v>0.49261914800000001</c:v>
                </c:pt>
                <c:pt idx="1204">
                  <c:v>0.49219738499999999</c:v>
                </c:pt>
                <c:pt idx="1205">
                  <c:v>0.49177562200000002</c:v>
                </c:pt>
                <c:pt idx="1206">
                  <c:v>0.491353859</c:v>
                </c:pt>
                <c:pt idx="1207">
                  <c:v>0.49093209599999998</c:v>
                </c:pt>
                <c:pt idx="1208">
                  <c:v>0.49051033300000002</c:v>
                </c:pt>
                <c:pt idx="1209">
                  <c:v>0.49008857</c:v>
                </c:pt>
                <c:pt idx="1210">
                  <c:v>0.48966680699999998</c:v>
                </c:pt>
                <c:pt idx="1211">
                  <c:v>0.48924504400000002</c:v>
                </c:pt>
                <c:pt idx="1212">
                  <c:v>0.488823281</c:v>
                </c:pt>
                <c:pt idx="1213">
                  <c:v>0.48840151799999998</c:v>
                </c:pt>
                <c:pt idx="1214">
                  <c:v>0.48797975500000002</c:v>
                </c:pt>
                <c:pt idx="1215">
                  <c:v>0.487557992</c:v>
                </c:pt>
                <c:pt idx="1216">
                  <c:v>0.48713622899999998</c:v>
                </c:pt>
                <c:pt idx="1217">
                  <c:v>0.48671446600000001</c:v>
                </c:pt>
                <c:pt idx="1218">
                  <c:v>0.48629270400000002</c:v>
                </c:pt>
                <c:pt idx="1219">
                  <c:v>0.485870941</c:v>
                </c:pt>
                <c:pt idx="1220">
                  <c:v>0.48544917799999998</c:v>
                </c:pt>
                <c:pt idx="1221">
                  <c:v>0.48502741500000002</c:v>
                </c:pt>
                <c:pt idx="1222">
                  <c:v>0.484605652</c:v>
                </c:pt>
                <c:pt idx="1223">
                  <c:v>0.48418388899999998</c:v>
                </c:pt>
                <c:pt idx="1224">
                  <c:v>0.48376212600000001</c:v>
                </c:pt>
                <c:pt idx="1225">
                  <c:v>0.483340363</c:v>
                </c:pt>
                <c:pt idx="1226">
                  <c:v>0.48291859999999998</c:v>
                </c:pt>
                <c:pt idx="1227">
                  <c:v>0.48249683700000001</c:v>
                </c:pt>
                <c:pt idx="1228">
                  <c:v>0.48207507399999999</c:v>
                </c:pt>
                <c:pt idx="1229">
                  <c:v>0.48165331099999997</c:v>
                </c:pt>
                <c:pt idx="1230">
                  <c:v>0.48123154800000001</c:v>
                </c:pt>
                <c:pt idx="1231">
                  <c:v>0.48080978499999999</c:v>
                </c:pt>
                <c:pt idx="1232">
                  <c:v>0.48038802200000003</c:v>
                </c:pt>
                <c:pt idx="1233">
                  <c:v>0.47996625900000001</c:v>
                </c:pt>
                <c:pt idx="1234">
                  <c:v>0.47954449599999999</c:v>
                </c:pt>
                <c:pt idx="1235">
                  <c:v>0.47912273300000002</c:v>
                </c:pt>
                <c:pt idx="1236">
                  <c:v>0.47870097</c:v>
                </c:pt>
                <c:pt idx="1237">
                  <c:v>0.47827920699999998</c:v>
                </c:pt>
                <c:pt idx="1238">
                  <c:v>0.47785744400000002</c:v>
                </c:pt>
                <c:pt idx="1239">
                  <c:v>0.477435681</c:v>
                </c:pt>
                <c:pt idx="1240">
                  <c:v>0.47701391799999998</c:v>
                </c:pt>
                <c:pt idx="1241">
                  <c:v>0.47659215500000002</c:v>
                </c:pt>
                <c:pt idx="1242">
                  <c:v>0.476170392</c:v>
                </c:pt>
                <c:pt idx="1243">
                  <c:v>0.47574862899999998</c:v>
                </c:pt>
                <c:pt idx="1244">
                  <c:v>0.47532686600000001</c:v>
                </c:pt>
                <c:pt idx="1245">
                  <c:v>0.474905103</c:v>
                </c:pt>
                <c:pt idx="1246">
                  <c:v>0.47448333999999998</c:v>
                </c:pt>
                <c:pt idx="1247">
                  <c:v>0.47406157700000001</c:v>
                </c:pt>
                <c:pt idx="1248">
                  <c:v>0.47363981399999999</c:v>
                </c:pt>
                <c:pt idx="1249">
                  <c:v>0.47321805099999997</c:v>
                </c:pt>
                <c:pt idx="1250">
                  <c:v>0.47279628800000001</c:v>
                </c:pt>
                <c:pt idx="1251">
                  <c:v>0.47237452600000002</c:v>
                </c:pt>
                <c:pt idx="1252">
                  <c:v>0.471952763</c:v>
                </c:pt>
                <c:pt idx="1253">
                  <c:v>0.47153099999999998</c:v>
                </c:pt>
                <c:pt idx="1254">
                  <c:v>0.47110923700000001</c:v>
                </c:pt>
                <c:pt idx="1255">
                  <c:v>0.47068747399999999</c:v>
                </c:pt>
                <c:pt idx="1256">
                  <c:v>0.47026571099999998</c:v>
                </c:pt>
                <c:pt idx="1257">
                  <c:v>0.46984394800000001</c:v>
                </c:pt>
                <c:pt idx="1258">
                  <c:v>0.46942218499999999</c:v>
                </c:pt>
                <c:pt idx="1259">
                  <c:v>0.46900042199999997</c:v>
                </c:pt>
                <c:pt idx="1260">
                  <c:v>0.46857865900000001</c:v>
                </c:pt>
                <c:pt idx="1261">
                  <c:v>0.46815689599999999</c:v>
                </c:pt>
                <c:pt idx="1262">
                  <c:v>0.46773513300000003</c:v>
                </c:pt>
                <c:pt idx="1263">
                  <c:v>0.46731337000000001</c:v>
                </c:pt>
                <c:pt idx="1264">
                  <c:v>0.46689160699999999</c:v>
                </c:pt>
                <c:pt idx="1265">
                  <c:v>0.46646984400000002</c:v>
                </c:pt>
                <c:pt idx="1266">
                  <c:v>0.466048081</c:v>
                </c:pt>
                <c:pt idx="1267">
                  <c:v>0.46562631799999998</c:v>
                </c:pt>
                <c:pt idx="1268">
                  <c:v>0.46520455500000002</c:v>
                </c:pt>
                <c:pt idx="1269">
                  <c:v>0.464782792</c:v>
                </c:pt>
                <c:pt idx="1270">
                  <c:v>0.46436102899999998</c:v>
                </c:pt>
                <c:pt idx="1271">
                  <c:v>0.46393926600000002</c:v>
                </c:pt>
                <c:pt idx="1272">
                  <c:v>0.463517503</c:v>
                </c:pt>
                <c:pt idx="1273">
                  <c:v>0.46309573999999998</c:v>
                </c:pt>
                <c:pt idx="1274">
                  <c:v>0.46267397700000001</c:v>
                </c:pt>
                <c:pt idx="1275">
                  <c:v>0.46225221399999999</c:v>
                </c:pt>
                <c:pt idx="1276">
                  <c:v>0.46183045099999998</c:v>
                </c:pt>
                <c:pt idx="1277">
                  <c:v>0.46140868800000001</c:v>
                </c:pt>
                <c:pt idx="1278">
                  <c:v>0.46098692499999999</c:v>
                </c:pt>
                <c:pt idx="1279">
                  <c:v>0.46056516199999997</c:v>
                </c:pt>
                <c:pt idx="1280">
                  <c:v>0.46014339900000001</c:v>
                </c:pt>
                <c:pt idx="1281">
                  <c:v>0.45972163599999999</c:v>
                </c:pt>
                <c:pt idx="1282">
                  <c:v>0.45929987300000003</c:v>
                </c:pt>
                <c:pt idx="1283">
                  <c:v>0.45887811099999998</c:v>
                </c:pt>
                <c:pt idx="1284">
                  <c:v>0.45845634800000001</c:v>
                </c:pt>
                <c:pt idx="1285">
                  <c:v>0.45803458499999999</c:v>
                </c:pt>
                <c:pt idx="1286">
                  <c:v>0.45761282199999997</c:v>
                </c:pt>
                <c:pt idx="1287">
                  <c:v>0.45719105900000001</c:v>
                </c:pt>
                <c:pt idx="1288">
                  <c:v>0.45676929599999999</c:v>
                </c:pt>
                <c:pt idx="1289">
                  <c:v>0.45634753300000003</c:v>
                </c:pt>
                <c:pt idx="1290">
                  <c:v>0.45592577000000001</c:v>
                </c:pt>
                <c:pt idx="1291">
                  <c:v>0.45550400699999999</c:v>
                </c:pt>
                <c:pt idx="1292">
                  <c:v>0.45508224400000002</c:v>
                </c:pt>
                <c:pt idx="1293">
                  <c:v>0.45466048100000001</c:v>
                </c:pt>
                <c:pt idx="1294">
                  <c:v>0.45423871799999999</c:v>
                </c:pt>
                <c:pt idx="1295">
                  <c:v>0.45381695500000002</c:v>
                </c:pt>
                <c:pt idx="1296">
                  <c:v>0.453395192</c:v>
                </c:pt>
                <c:pt idx="1297">
                  <c:v>0.45297342899999998</c:v>
                </c:pt>
                <c:pt idx="1298">
                  <c:v>0.45255166600000002</c:v>
                </c:pt>
                <c:pt idx="1299">
                  <c:v>0.452129903</c:v>
                </c:pt>
                <c:pt idx="1300">
                  <c:v>0.45170813999999998</c:v>
                </c:pt>
                <c:pt idx="1301">
                  <c:v>0.45128637700000002</c:v>
                </c:pt>
                <c:pt idx="1302">
                  <c:v>0.450864614</c:v>
                </c:pt>
                <c:pt idx="1303">
                  <c:v>0.45044285099999998</c:v>
                </c:pt>
                <c:pt idx="1304">
                  <c:v>0.45002108800000001</c:v>
                </c:pt>
                <c:pt idx="1305">
                  <c:v>0.44959932499999999</c:v>
                </c:pt>
                <c:pt idx="1306">
                  <c:v>0.44917756199999997</c:v>
                </c:pt>
                <c:pt idx="1307">
                  <c:v>0.44875579900000001</c:v>
                </c:pt>
                <c:pt idx="1308">
                  <c:v>0.44833403599999999</c:v>
                </c:pt>
                <c:pt idx="1309">
                  <c:v>0.44791227300000003</c:v>
                </c:pt>
                <c:pt idx="1310">
                  <c:v>0.44749051000000001</c:v>
                </c:pt>
                <c:pt idx="1311">
                  <c:v>0.44706874699999999</c:v>
                </c:pt>
                <c:pt idx="1312">
                  <c:v>0.44664698400000002</c:v>
                </c:pt>
                <c:pt idx="1313">
                  <c:v>0.44622522100000001</c:v>
                </c:pt>
                <c:pt idx="1314">
                  <c:v>0.44580345799999999</c:v>
                </c:pt>
                <c:pt idx="1315">
                  <c:v>0.44538169500000002</c:v>
                </c:pt>
                <c:pt idx="1316">
                  <c:v>0.44495993299999997</c:v>
                </c:pt>
                <c:pt idx="1317">
                  <c:v>0.44453817000000001</c:v>
                </c:pt>
                <c:pt idx="1318">
                  <c:v>0.44411640699999999</c:v>
                </c:pt>
                <c:pt idx="1319">
                  <c:v>0.44369464400000003</c:v>
                </c:pt>
                <c:pt idx="1320">
                  <c:v>0.44327288100000001</c:v>
                </c:pt>
                <c:pt idx="1321">
                  <c:v>0.44285111799999999</c:v>
                </c:pt>
                <c:pt idx="1322">
                  <c:v>0.44242935500000002</c:v>
                </c:pt>
                <c:pt idx="1323">
                  <c:v>0.442007592</c:v>
                </c:pt>
                <c:pt idx="1324">
                  <c:v>0.44158582899999999</c:v>
                </c:pt>
                <c:pt idx="1325">
                  <c:v>0.44116406600000002</c:v>
                </c:pt>
                <c:pt idx="1326">
                  <c:v>0.440742303</c:v>
                </c:pt>
                <c:pt idx="1327">
                  <c:v>0.44032053999999998</c:v>
                </c:pt>
                <c:pt idx="1328">
                  <c:v>0.43989877700000002</c:v>
                </c:pt>
                <c:pt idx="1329">
                  <c:v>0.439477014</c:v>
                </c:pt>
                <c:pt idx="1330">
                  <c:v>0.43905525099999998</c:v>
                </c:pt>
                <c:pt idx="1331">
                  <c:v>0.43863348800000002</c:v>
                </c:pt>
                <c:pt idx="1332">
                  <c:v>0.438211725</c:v>
                </c:pt>
                <c:pt idx="1333">
                  <c:v>0.43778996199999998</c:v>
                </c:pt>
                <c:pt idx="1334">
                  <c:v>0.43736819900000001</c:v>
                </c:pt>
                <c:pt idx="1335">
                  <c:v>0.43694643599999999</c:v>
                </c:pt>
                <c:pt idx="1336">
                  <c:v>0.43652467299999997</c:v>
                </c:pt>
                <c:pt idx="1337">
                  <c:v>0.43610291000000001</c:v>
                </c:pt>
                <c:pt idx="1338">
                  <c:v>0.43568114699999999</c:v>
                </c:pt>
                <c:pt idx="1339">
                  <c:v>0.43525938400000003</c:v>
                </c:pt>
                <c:pt idx="1340">
                  <c:v>0.43483762100000001</c:v>
                </c:pt>
                <c:pt idx="1341">
                  <c:v>0.43441585799999999</c:v>
                </c:pt>
                <c:pt idx="1342">
                  <c:v>0.43399409500000002</c:v>
                </c:pt>
                <c:pt idx="1343">
                  <c:v>0.433572332</c:v>
                </c:pt>
                <c:pt idx="1344">
                  <c:v>0.43315056899999999</c:v>
                </c:pt>
                <c:pt idx="1345">
                  <c:v>0.43272880600000002</c:v>
                </c:pt>
                <c:pt idx="1346">
                  <c:v>0.432307043</c:v>
                </c:pt>
                <c:pt idx="1347">
                  <c:v>0.43188527999999998</c:v>
                </c:pt>
                <c:pt idx="1348">
                  <c:v>0.43146351799999999</c:v>
                </c:pt>
                <c:pt idx="1349">
                  <c:v>0.43104175500000003</c:v>
                </c:pt>
                <c:pt idx="1350">
                  <c:v>0.43061999200000001</c:v>
                </c:pt>
                <c:pt idx="1351">
                  <c:v>0.43019822899999999</c:v>
                </c:pt>
                <c:pt idx="1352">
                  <c:v>0.42977646600000002</c:v>
                </c:pt>
                <c:pt idx="1353">
                  <c:v>0.429354703</c:v>
                </c:pt>
                <c:pt idx="1354">
                  <c:v>0.42893293999999998</c:v>
                </c:pt>
                <c:pt idx="1355">
                  <c:v>0.42851117700000002</c:v>
                </c:pt>
                <c:pt idx="1356">
                  <c:v>0.428089414</c:v>
                </c:pt>
                <c:pt idx="1357">
                  <c:v>0.42766765099999998</c:v>
                </c:pt>
                <c:pt idx="1358">
                  <c:v>0.42724588800000002</c:v>
                </c:pt>
                <c:pt idx="1359">
                  <c:v>0.426824125</c:v>
                </c:pt>
                <c:pt idx="1360">
                  <c:v>0.42640236199999998</c:v>
                </c:pt>
                <c:pt idx="1361">
                  <c:v>0.42598059900000002</c:v>
                </c:pt>
                <c:pt idx="1362">
                  <c:v>0.425558836</c:v>
                </c:pt>
                <c:pt idx="1363">
                  <c:v>0.42513707299999998</c:v>
                </c:pt>
                <c:pt idx="1364">
                  <c:v>0.42471531000000001</c:v>
                </c:pt>
                <c:pt idx="1365">
                  <c:v>0.42429354699999999</c:v>
                </c:pt>
                <c:pt idx="1366">
                  <c:v>0.42387178399999997</c:v>
                </c:pt>
                <c:pt idx="1367">
                  <c:v>0.42345002100000001</c:v>
                </c:pt>
                <c:pt idx="1368">
                  <c:v>0.42302825799999999</c:v>
                </c:pt>
                <c:pt idx="1369">
                  <c:v>0.42260649500000003</c:v>
                </c:pt>
                <c:pt idx="1370">
                  <c:v>0.42218473200000001</c:v>
                </c:pt>
                <c:pt idx="1371">
                  <c:v>0.42176296899999999</c:v>
                </c:pt>
                <c:pt idx="1372">
                  <c:v>0.42134120600000002</c:v>
                </c:pt>
                <c:pt idx="1373">
                  <c:v>0.420919443</c:v>
                </c:pt>
                <c:pt idx="1374">
                  <c:v>0.42049767999999998</c:v>
                </c:pt>
                <c:pt idx="1375">
                  <c:v>0.42007591700000002</c:v>
                </c:pt>
                <c:pt idx="1376">
                  <c:v>0.419654154</c:v>
                </c:pt>
                <c:pt idx="1377">
                  <c:v>0.41923239099999998</c:v>
                </c:pt>
                <c:pt idx="1378">
                  <c:v>0.41881062800000002</c:v>
                </c:pt>
                <c:pt idx="1379">
                  <c:v>0.418388865</c:v>
                </c:pt>
                <c:pt idx="1380">
                  <c:v>0.41796710199999998</c:v>
                </c:pt>
                <c:pt idx="1381">
                  <c:v>0.41754533999999999</c:v>
                </c:pt>
                <c:pt idx="1382">
                  <c:v>0.41712357700000002</c:v>
                </c:pt>
                <c:pt idx="1383">
                  <c:v>0.416701814</c:v>
                </c:pt>
                <c:pt idx="1384">
                  <c:v>0.41628005099999998</c:v>
                </c:pt>
                <c:pt idx="1385">
                  <c:v>0.41585828800000002</c:v>
                </c:pt>
                <c:pt idx="1386">
                  <c:v>0.415436525</c:v>
                </c:pt>
                <c:pt idx="1387">
                  <c:v>0.41501476199999998</c:v>
                </c:pt>
                <c:pt idx="1388">
                  <c:v>0.41459299900000002</c:v>
                </c:pt>
                <c:pt idx="1389">
                  <c:v>0.414171236</c:v>
                </c:pt>
                <c:pt idx="1390">
                  <c:v>0.41374947299999998</c:v>
                </c:pt>
                <c:pt idx="1391">
                  <c:v>0.41332771000000001</c:v>
                </c:pt>
                <c:pt idx="1392">
                  <c:v>0.412905947</c:v>
                </c:pt>
                <c:pt idx="1393">
                  <c:v>0.41248418399999998</c:v>
                </c:pt>
                <c:pt idx="1394">
                  <c:v>0.41206242100000001</c:v>
                </c:pt>
                <c:pt idx="1395">
                  <c:v>0.41164065799999999</c:v>
                </c:pt>
                <c:pt idx="1396">
                  <c:v>0.41121889499999997</c:v>
                </c:pt>
                <c:pt idx="1397">
                  <c:v>0.41079713200000001</c:v>
                </c:pt>
                <c:pt idx="1398">
                  <c:v>0.41037536899999999</c:v>
                </c:pt>
                <c:pt idx="1399">
                  <c:v>0.40995360600000003</c:v>
                </c:pt>
                <c:pt idx="1400">
                  <c:v>0.40953184300000001</c:v>
                </c:pt>
                <c:pt idx="1401">
                  <c:v>0.40911007999999999</c:v>
                </c:pt>
                <c:pt idx="1402">
                  <c:v>0.40868831700000002</c:v>
                </c:pt>
                <c:pt idx="1403">
                  <c:v>0.408266554</c:v>
                </c:pt>
                <c:pt idx="1404">
                  <c:v>0.40784479099999998</c:v>
                </c:pt>
                <c:pt idx="1405">
                  <c:v>0.40742302800000002</c:v>
                </c:pt>
                <c:pt idx="1406">
                  <c:v>0.407001265</c:v>
                </c:pt>
                <c:pt idx="1407">
                  <c:v>0.40657950199999998</c:v>
                </c:pt>
                <c:pt idx="1408">
                  <c:v>0.40615773900000002</c:v>
                </c:pt>
                <c:pt idx="1409">
                  <c:v>0.405735976</c:v>
                </c:pt>
                <c:pt idx="1410">
                  <c:v>0.40531421299999998</c:v>
                </c:pt>
                <c:pt idx="1411">
                  <c:v>0.40489245000000001</c:v>
                </c:pt>
                <c:pt idx="1412">
                  <c:v>0.404470687</c:v>
                </c:pt>
                <c:pt idx="1413">
                  <c:v>0.404048925</c:v>
                </c:pt>
                <c:pt idx="1414">
                  <c:v>0.40362716199999998</c:v>
                </c:pt>
                <c:pt idx="1415">
                  <c:v>0.40320539900000002</c:v>
                </c:pt>
                <c:pt idx="1416">
                  <c:v>0.402783636</c:v>
                </c:pt>
                <c:pt idx="1417">
                  <c:v>0.40236187299999998</c:v>
                </c:pt>
                <c:pt idx="1418">
                  <c:v>0.40194011000000002</c:v>
                </c:pt>
                <c:pt idx="1419">
                  <c:v>0.401518347</c:v>
                </c:pt>
                <c:pt idx="1420">
                  <c:v>0.40109658399999998</c:v>
                </c:pt>
                <c:pt idx="1421">
                  <c:v>0.40067482100000001</c:v>
                </c:pt>
                <c:pt idx="1422">
                  <c:v>0.40025305799999999</c:v>
                </c:pt>
                <c:pt idx="1423">
                  <c:v>0.39983129499999998</c:v>
                </c:pt>
                <c:pt idx="1424">
                  <c:v>0.39940953200000001</c:v>
                </c:pt>
                <c:pt idx="1425">
                  <c:v>0.39898776899999999</c:v>
                </c:pt>
                <c:pt idx="1426">
                  <c:v>0.39856600599999997</c:v>
                </c:pt>
                <c:pt idx="1427">
                  <c:v>0.39814424300000001</c:v>
                </c:pt>
                <c:pt idx="1428">
                  <c:v>0.39772247999999999</c:v>
                </c:pt>
                <c:pt idx="1429">
                  <c:v>0.39730071700000003</c:v>
                </c:pt>
                <c:pt idx="1430">
                  <c:v>0.39687895400000001</c:v>
                </c:pt>
                <c:pt idx="1431">
                  <c:v>0.39645719099999999</c:v>
                </c:pt>
                <c:pt idx="1432">
                  <c:v>0.39603542800000002</c:v>
                </c:pt>
                <c:pt idx="1433">
                  <c:v>0.395613665</c:v>
                </c:pt>
                <c:pt idx="1434">
                  <c:v>0.39519190199999998</c:v>
                </c:pt>
                <c:pt idx="1435">
                  <c:v>0.39477013900000002</c:v>
                </c:pt>
                <c:pt idx="1436">
                  <c:v>0.394348376</c:v>
                </c:pt>
                <c:pt idx="1437">
                  <c:v>0.39392661299999998</c:v>
                </c:pt>
                <c:pt idx="1438">
                  <c:v>0.39350485000000002</c:v>
                </c:pt>
                <c:pt idx="1439">
                  <c:v>0.393083087</c:v>
                </c:pt>
                <c:pt idx="1440">
                  <c:v>0.39266132399999998</c:v>
                </c:pt>
                <c:pt idx="1441">
                  <c:v>0.39223956100000001</c:v>
                </c:pt>
                <c:pt idx="1442">
                  <c:v>0.39181779799999999</c:v>
                </c:pt>
                <c:pt idx="1443">
                  <c:v>0.39139603499999998</c:v>
                </c:pt>
                <c:pt idx="1444">
                  <c:v>0.39097427200000001</c:v>
                </c:pt>
                <c:pt idx="1445">
                  <c:v>0.39055250899999999</c:v>
                </c:pt>
                <c:pt idx="1446">
                  <c:v>0.390130747</c:v>
                </c:pt>
                <c:pt idx="1447">
                  <c:v>0.38970898399999998</c:v>
                </c:pt>
                <c:pt idx="1448">
                  <c:v>0.38928722100000002</c:v>
                </c:pt>
                <c:pt idx="1449">
                  <c:v>0.388865458</c:v>
                </c:pt>
                <c:pt idx="1450">
                  <c:v>0.38844369499999998</c:v>
                </c:pt>
                <c:pt idx="1451">
                  <c:v>0.38802193200000001</c:v>
                </c:pt>
                <c:pt idx="1452">
                  <c:v>0.38760016899999999</c:v>
                </c:pt>
                <c:pt idx="1453">
                  <c:v>0.38717840599999997</c:v>
                </c:pt>
                <c:pt idx="1454">
                  <c:v>0.38675664300000001</c:v>
                </c:pt>
                <c:pt idx="1455">
                  <c:v>0.38633487999999999</c:v>
                </c:pt>
                <c:pt idx="1456">
                  <c:v>0.38591311700000003</c:v>
                </c:pt>
                <c:pt idx="1457">
                  <c:v>0.38549135400000001</c:v>
                </c:pt>
                <c:pt idx="1458">
                  <c:v>0.38506959099999999</c:v>
                </c:pt>
                <c:pt idx="1459">
                  <c:v>0.38464782800000002</c:v>
                </c:pt>
                <c:pt idx="1460">
                  <c:v>0.38422606500000001</c:v>
                </c:pt>
                <c:pt idx="1461">
                  <c:v>0.38380430199999999</c:v>
                </c:pt>
                <c:pt idx="1462">
                  <c:v>0.38338253900000002</c:v>
                </c:pt>
                <c:pt idx="1463">
                  <c:v>0.382960776</c:v>
                </c:pt>
                <c:pt idx="1464">
                  <c:v>0.38253901299999998</c:v>
                </c:pt>
                <c:pt idx="1465">
                  <c:v>0.38211725000000002</c:v>
                </c:pt>
                <c:pt idx="1466">
                  <c:v>0.381695487</c:v>
                </c:pt>
                <c:pt idx="1467">
                  <c:v>0.38127372399999998</c:v>
                </c:pt>
                <c:pt idx="1468">
                  <c:v>0.38085196100000002</c:v>
                </c:pt>
                <c:pt idx="1469">
                  <c:v>0.380430198</c:v>
                </c:pt>
                <c:pt idx="1470">
                  <c:v>0.38000843499999998</c:v>
                </c:pt>
                <c:pt idx="1471">
                  <c:v>0.37958667200000001</c:v>
                </c:pt>
                <c:pt idx="1472">
                  <c:v>0.37916490899999999</c:v>
                </c:pt>
                <c:pt idx="1473">
                  <c:v>0.37874314599999997</c:v>
                </c:pt>
                <c:pt idx="1474">
                  <c:v>0.37832138300000001</c:v>
                </c:pt>
                <c:pt idx="1475">
                  <c:v>0.37789961999999999</c:v>
                </c:pt>
                <c:pt idx="1476">
                  <c:v>0.37747785700000003</c:v>
                </c:pt>
                <c:pt idx="1477">
                  <c:v>0.37705609400000001</c:v>
                </c:pt>
                <c:pt idx="1478">
                  <c:v>0.37663433200000002</c:v>
                </c:pt>
                <c:pt idx="1479">
                  <c:v>0.376212569</c:v>
                </c:pt>
                <c:pt idx="1480">
                  <c:v>0.37579080599999998</c:v>
                </c:pt>
                <c:pt idx="1481">
                  <c:v>0.37536904300000001</c:v>
                </c:pt>
                <c:pt idx="1482">
                  <c:v>0.37494727999999999</c:v>
                </c:pt>
                <c:pt idx="1483">
                  <c:v>0.37452551699999997</c:v>
                </c:pt>
                <c:pt idx="1484">
                  <c:v>0.37410375400000001</c:v>
                </c:pt>
                <c:pt idx="1485">
                  <c:v>0.37368199099999999</c:v>
                </c:pt>
                <c:pt idx="1486">
                  <c:v>0.37326022800000003</c:v>
                </c:pt>
                <c:pt idx="1487">
                  <c:v>0.37283846500000001</c:v>
                </c:pt>
                <c:pt idx="1488">
                  <c:v>0.37241670199999999</c:v>
                </c:pt>
                <c:pt idx="1489">
                  <c:v>0.37199493900000002</c:v>
                </c:pt>
                <c:pt idx="1490">
                  <c:v>0.37157317600000001</c:v>
                </c:pt>
                <c:pt idx="1491">
                  <c:v>0.37115141299999999</c:v>
                </c:pt>
                <c:pt idx="1492">
                  <c:v>0.37072965000000002</c:v>
                </c:pt>
                <c:pt idx="1493">
                  <c:v>0.370307887</c:v>
                </c:pt>
                <c:pt idx="1494">
                  <c:v>0.36988612399999998</c:v>
                </c:pt>
                <c:pt idx="1495">
                  <c:v>0.36946436100000002</c:v>
                </c:pt>
                <c:pt idx="1496">
                  <c:v>0.369042598</c:v>
                </c:pt>
                <c:pt idx="1497">
                  <c:v>0.36862083499999998</c:v>
                </c:pt>
                <c:pt idx="1498">
                  <c:v>0.36819907200000002</c:v>
                </c:pt>
                <c:pt idx="1499">
                  <c:v>0.367777309</c:v>
                </c:pt>
                <c:pt idx="1500">
                  <c:v>0.36735554599999998</c:v>
                </c:pt>
                <c:pt idx="1501">
                  <c:v>0.36693378300000001</c:v>
                </c:pt>
                <c:pt idx="1502">
                  <c:v>0.36651201999999999</c:v>
                </c:pt>
                <c:pt idx="1503">
                  <c:v>0.36609025699999997</c:v>
                </c:pt>
                <c:pt idx="1504">
                  <c:v>0.36566849400000001</c:v>
                </c:pt>
                <c:pt idx="1505">
                  <c:v>0.36524673099999999</c:v>
                </c:pt>
                <c:pt idx="1506">
                  <c:v>0.36482496800000003</c:v>
                </c:pt>
                <c:pt idx="1507">
                  <c:v>0.36440320500000001</c:v>
                </c:pt>
                <c:pt idx="1508">
                  <c:v>0.36398144199999999</c:v>
                </c:pt>
                <c:pt idx="1509">
                  <c:v>0.36355967900000002</c:v>
                </c:pt>
                <c:pt idx="1510">
                  <c:v>0.36313791600000001</c:v>
                </c:pt>
                <c:pt idx="1511">
                  <c:v>0.36271615400000001</c:v>
                </c:pt>
                <c:pt idx="1512">
                  <c:v>0.36229439099999999</c:v>
                </c:pt>
                <c:pt idx="1513">
                  <c:v>0.36187262799999997</c:v>
                </c:pt>
                <c:pt idx="1514">
                  <c:v>0.36145086500000001</c:v>
                </c:pt>
                <c:pt idx="1515">
                  <c:v>0.36102910199999999</c:v>
                </c:pt>
                <c:pt idx="1516">
                  <c:v>0.36060733900000003</c:v>
                </c:pt>
                <c:pt idx="1517">
                  <c:v>0.36018557600000001</c:v>
                </c:pt>
                <c:pt idx="1518">
                  <c:v>0.35976381299999999</c:v>
                </c:pt>
                <c:pt idx="1519">
                  <c:v>0.35934205000000002</c:v>
                </c:pt>
                <c:pt idx="1520">
                  <c:v>0.358920287</c:v>
                </c:pt>
                <c:pt idx="1521">
                  <c:v>0.35849852399999999</c:v>
                </c:pt>
                <c:pt idx="1522">
                  <c:v>0.35807676100000002</c:v>
                </c:pt>
                <c:pt idx="1523">
                  <c:v>0.357654998</c:v>
                </c:pt>
                <c:pt idx="1524">
                  <c:v>0.35723323499999998</c:v>
                </c:pt>
                <c:pt idx="1525">
                  <c:v>0.35681147200000002</c:v>
                </c:pt>
                <c:pt idx="1526">
                  <c:v>0.356389709</c:v>
                </c:pt>
                <c:pt idx="1527">
                  <c:v>0.35596794599999998</c:v>
                </c:pt>
                <c:pt idx="1528">
                  <c:v>0.35554618300000002</c:v>
                </c:pt>
                <c:pt idx="1529">
                  <c:v>0.35512442</c:v>
                </c:pt>
                <c:pt idx="1530">
                  <c:v>0.35470265699999998</c:v>
                </c:pt>
                <c:pt idx="1531">
                  <c:v>0.35428089400000001</c:v>
                </c:pt>
                <c:pt idx="1532">
                  <c:v>0.35385913099999999</c:v>
                </c:pt>
                <c:pt idx="1533">
                  <c:v>0.35343736799999997</c:v>
                </c:pt>
                <c:pt idx="1534">
                  <c:v>0.35301560500000001</c:v>
                </c:pt>
                <c:pt idx="1535">
                  <c:v>0.35259384199999999</c:v>
                </c:pt>
                <c:pt idx="1536">
                  <c:v>0.35217207900000003</c:v>
                </c:pt>
                <c:pt idx="1537">
                  <c:v>0.35175031600000001</c:v>
                </c:pt>
                <c:pt idx="1538">
                  <c:v>0.35132855299999999</c:v>
                </c:pt>
                <c:pt idx="1539">
                  <c:v>0.35090679000000002</c:v>
                </c:pt>
                <c:pt idx="1540">
                  <c:v>0.350485027</c:v>
                </c:pt>
                <c:pt idx="1541">
                  <c:v>0.35006326399999999</c:v>
                </c:pt>
                <c:pt idx="1542">
                  <c:v>0.34964150100000002</c:v>
                </c:pt>
                <c:pt idx="1543">
                  <c:v>0.34921973899999997</c:v>
                </c:pt>
                <c:pt idx="1544">
                  <c:v>0.34879797600000001</c:v>
                </c:pt>
                <c:pt idx="1545">
                  <c:v>0.34837621299999999</c:v>
                </c:pt>
                <c:pt idx="1546">
                  <c:v>0.34795445000000003</c:v>
                </c:pt>
                <c:pt idx="1547">
                  <c:v>0.34753268700000001</c:v>
                </c:pt>
                <c:pt idx="1548">
                  <c:v>0.34711092399999999</c:v>
                </c:pt>
                <c:pt idx="1549">
                  <c:v>0.34668916100000002</c:v>
                </c:pt>
                <c:pt idx="1550">
                  <c:v>0.346267398</c:v>
                </c:pt>
                <c:pt idx="1551">
                  <c:v>0.34584563499999998</c:v>
                </c:pt>
                <c:pt idx="1552">
                  <c:v>0.34542387200000002</c:v>
                </c:pt>
                <c:pt idx="1553">
                  <c:v>0.345002109</c:v>
                </c:pt>
                <c:pt idx="1554">
                  <c:v>0.34458034599999998</c:v>
                </c:pt>
                <c:pt idx="1555">
                  <c:v>0.34415858300000002</c:v>
                </c:pt>
                <c:pt idx="1556">
                  <c:v>0.34373682</c:v>
                </c:pt>
                <c:pt idx="1557">
                  <c:v>0.34331505699999998</c:v>
                </c:pt>
                <c:pt idx="1558">
                  <c:v>0.34289329400000002</c:v>
                </c:pt>
                <c:pt idx="1559">
                  <c:v>0.342471531</c:v>
                </c:pt>
                <c:pt idx="1560">
                  <c:v>0.34204976799999998</c:v>
                </c:pt>
                <c:pt idx="1561">
                  <c:v>0.34162800500000001</c:v>
                </c:pt>
                <c:pt idx="1562">
                  <c:v>0.34120624199999999</c:v>
                </c:pt>
                <c:pt idx="1563">
                  <c:v>0.34078447899999997</c:v>
                </c:pt>
                <c:pt idx="1564">
                  <c:v>0.34036271600000001</c:v>
                </c:pt>
                <c:pt idx="1565">
                  <c:v>0.33994095299999999</c:v>
                </c:pt>
                <c:pt idx="1566">
                  <c:v>0.33951919000000003</c:v>
                </c:pt>
                <c:pt idx="1567">
                  <c:v>0.33909742700000001</c:v>
                </c:pt>
                <c:pt idx="1568">
                  <c:v>0.33867566399999999</c:v>
                </c:pt>
                <c:pt idx="1569">
                  <c:v>0.33825390100000002</c:v>
                </c:pt>
                <c:pt idx="1570">
                  <c:v>0.337832138</c:v>
                </c:pt>
                <c:pt idx="1571">
                  <c:v>0.33741037499999998</c:v>
                </c:pt>
                <c:pt idx="1572">
                  <c:v>0.33698861200000002</c:v>
                </c:pt>
                <c:pt idx="1573">
                  <c:v>0.336566849</c:v>
                </c:pt>
                <c:pt idx="1574">
                  <c:v>0.33614508599999998</c:v>
                </c:pt>
                <c:pt idx="1575">
                  <c:v>0.33572332300000002</c:v>
                </c:pt>
                <c:pt idx="1576">
                  <c:v>0.33530156100000003</c:v>
                </c:pt>
                <c:pt idx="1577">
                  <c:v>0.33487979800000001</c:v>
                </c:pt>
                <c:pt idx="1578">
                  <c:v>0.33445803499999999</c:v>
                </c:pt>
                <c:pt idx="1579">
                  <c:v>0.33403627200000002</c:v>
                </c:pt>
                <c:pt idx="1580">
                  <c:v>0.333614509</c:v>
                </c:pt>
                <c:pt idx="1581">
                  <c:v>0.33319274599999998</c:v>
                </c:pt>
                <c:pt idx="1582">
                  <c:v>0.33277098300000002</c:v>
                </c:pt>
                <c:pt idx="1583">
                  <c:v>0.33234922</c:v>
                </c:pt>
                <c:pt idx="1584">
                  <c:v>0.33192745699999998</c:v>
                </c:pt>
                <c:pt idx="1585">
                  <c:v>0.33150569400000002</c:v>
                </c:pt>
                <c:pt idx="1586">
                  <c:v>0.331083931</c:v>
                </c:pt>
                <c:pt idx="1587">
                  <c:v>0.33066216799999998</c:v>
                </c:pt>
                <c:pt idx="1588">
                  <c:v>0.33024040500000001</c:v>
                </c:pt>
                <c:pt idx="1589">
                  <c:v>0.329818642</c:v>
                </c:pt>
                <c:pt idx="1590">
                  <c:v>0.32939687899999998</c:v>
                </c:pt>
                <c:pt idx="1591">
                  <c:v>0.32897511600000001</c:v>
                </c:pt>
                <c:pt idx="1592">
                  <c:v>0.32855335299999999</c:v>
                </c:pt>
                <c:pt idx="1593">
                  <c:v>0.32813158999999997</c:v>
                </c:pt>
                <c:pt idx="1594">
                  <c:v>0.32770982700000001</c:v>
                </c:pt>
                <c:pt idx="1595">
                  <c:v>0.32728806399999999</c:v>
                </c:pt>
                <c:pt idx="1596">
                  <c:v>0.32686630100000003</c:v>
                </c:pt>
                <c:pt idx="1597">
                  <c:v>0.32644453800000001</c:v>
                </c:pt>
                <c:pt idx="1598">
                  <c:v>0.32602277499999999</c:v>
                </c:pt>
                <c:pt idx="1599">
                  <c:v>0.32560101200000002</c:v>
                </c:pt>
                <c:pt idx="1600">
                  <c:v>0.325179249</c:v>
                </c:pt>
                <c:pt idx="1601">
                  <c:v>0.32475748599999998</c:v>
                </c:pt>
                <c:pt idx="1602">
                  <c:v>0.32433572300000002</c:v>
                </c:pt>
                <c:pt idx="1603">
                  <c:v>0.32391396</c:v>
                </c:pt>
                <c:pt idx="1604">
                  <c:v>0.32349219699999998</c:v>
                </c:pt>
                <c:pt idx="1605">
                  <c:v>0.32307043400000002</c:v>
                </c:pt>
                <c:pt idx="1606">
                  <c:v>0.322648671</c:v>
                </c:pt>
                <c:pt idx="1607">
                  <c:v>0.32222690799999998</c:v>
                </c:pt>
                <c:pt idx="1608">
                  <c:v>0.32180514599999999</c:v>
                </c:pt>
                <c:pt idx="1609">
                  <c:v>0.32138338300000002</c:v>
                </c:pt>
                <c:pt idx="1610">
                  <c:v>0.32096162</c:v>
                </c:pt>
                <c:pt idx="1611">
                  <c:v>0.32053985699999998</c:v>
                </c:pt>
                <c:pt idx="1612">
                  <c:v>0.32011809400000002</c:v>
                </c:pt>
                <c:pt idx="1613">
                  <c:v>0.319696331</c:v>
                </c:pt>
                <c:pt idx="1614">
                  <c:v>0.31927456799999998</c:v>
                </c:pt>
                <c:pt idx="1615">
                  <c:v>0.31885280500000002</c:v>
                </c:pt>
                <c:pt idx="1616">
                  <c:v>0.318431042</c:v>
                </c:pt>
                <c:pt idx="1617">
                  <c:v>0.31800927899999998</c:v>
                </c:pt>
                <c:pt idx="1618">
                  <c:v>0.31758751600000001</c:v>
                </c:pt>
                <c:pt idx="1619">
                  <c:v>0.31716575299999999</c:v>
                </c:pt>
                <c:pt idx="1620">
                  <c:v>0.31674398999999998</c:v>
                </c:pt>
                <c:pt idx="1621">
                  <c:v>0.31632222700000001</c:v>
                </c:pt>
                <c:pt idx="1622">
                  <c:v>0.31590046399999999</c:v>
                </c:pt>
                <c:pt idx="1623">
                  <c:v>0.31547870099999997</c:v>
                </c:pt>
                <c:pt idx="1624">
                  <c:v>0.31505693800000001</c:v>
                </c:pt>
                <c:pt idx="1625">
                  <c:v>0.31463517499999999</c:v>
                </c:pt>
                <c:pt idx="1626">
                  <c:v>0.31421341200000003</c:v>
                </c:pt>
                <c:pt idx="1627">
                  <c:v>0.31379164900000001</c:v>
                </c:pt>
                <c:pt idx="1628">
                  <c:v>0.31336988599999999</c:v>
                </c:pt>
                <c:pt idx="1629">
                  <c:v>0.31294812300000002</c:v>
                </c:pt>
                <c:pt idx="1630">
                  <c:v>0.31252636</c:v>
                </c:pt>
                <c:pt idx="1631">
                  <c:v>0.31210459699999998</c:v>
                </c:pt>
                <c:pt idx="1632">
                  <c:v>0.31168283400000002</c:v>
                </c:pt>
                <c:pt idx="1633">
                  <c:v>0.311261071</c:v>
                </c:pt>
                <c:pt idx="1634">
                  <c:v>0.31083930799999998</c:v>
                </c:pt>
                <c:pt idx="1635">
                  <c:v>0.31041754500000002</c:v>
                </c:pt>
                <c:pt idx="1636">
                  <c:v>0.309995782</c:v>
                </c:pt>
                <c:pt idx="1637">
                  <c:v>0.30957401899999998</c:v>
                </c:pt>
                <c:pt idx="1638">
                  <c:v>0.30915225600000001</c:v>
                </c:pt>
                <c:pt idx="1639">
                  <c:v>0.30873049299999999</c:v>
                </c:pt>
                <c:pt idx="1640">
                  <c:v>0.30830872999999998</c:v>
                </c:pt>
                <c:pt idx="1641">
                  <c:v>0.30788696799999998</c:v>
                </c:pt>
                <c:pt idx="1642">
                  <c:v>0.30746520500000002</c:v>
                </c:pt>
                <c:pt idx="1643">
                  <c:v>0.307043442</c:v>
                </c:pt>
                <c:pt idx="1644">
                  <c:v>0.30662167899999998</c:v>
                </c:pt>
                <c:pt idx="1645">
                  <c:v>0.30619991600000002</c:v>
                </c:pt>
                <c:pt idx="1646">
                  <c:v>0.305778153</c:v>
                </c:pt>
                <c:pt idx="1647">
                  <c:v>0.30535638999999998</c:v>
                </c:pt>
                <c:pt idx="1648">
                  <c:v>0.30493462700000001</c:v>
                </c:pt>
                <c:pt idx="1649">
                  <c:v>0.30451286399999999</c:v>
                </c:pt>
                <c:pt idx="1650">
                  <c:v>0.30409110099999997</c:v>
                </c:pt>
                <c:pt idx="1651">
                  <c:v>0.30366933800000001</c:v>
                </c:pt>
                <c:pt idx="1652">
                  <c:v>0.30324757499999999</c:v>
                </c:pt>
                <c:pt idx="1653">
                  <c:v>0.30282581200000003</c:v>
                </c:pt>
                <c:pt idx="1654">
                  <c:v>0.30240404900000001</c:v>
                </c:pt>
                <c:pt idx="1655">
                  <c:v>0.30198228599999999</c:v>
                </c:pt>
                <c:pt idx="1656">
                  <c:v>0.30156052300000002</c:v>
                </c:pt>
                <c:pt idx="1657">
                  <c:v>0.30113876000000001</c:v>
                </c:pt>
                <c:pt idx="1658">
                  <c:v>0.30071699699999999</c:v>
                </c:pt>
                <c:pt idx="1659">
                  <c:v>0.30029523400000002</c:v>
                </c:pt>
                <c:pt idx="1660">
                  <c:v>0.299873471</c:v>
                </c:pt>
                <c:pt idx="1661">
                  <c:v>0.29945170799999998</c:v>
                </c:pt>
                <c:pt idx="1662">
                  <c:v>0.29902994500000002</c:v>
                </c:pt>
                <c:pt idx="1663">
                  <c:v>0.298608182</c:v>
                </c:pt>
                <c:pt idx="1664">
                  <c:v>0.29818641899999998</c:v>
                </c:pt>
                <c:pt idx="1665">
                  <c:v>0.29776465600000002</c:v>
                </c:pt>
                <c:pt idx="1666">
                  <c:v>0.297342893</c:v>
                </c:pt>
                <c:pt idx="1667">
                  <c:v>0.29692112999999998</c:v>
                </c:pt>
                <c:pt idx="1668">
                  <c:v>0.29649936700000001</c:v>
                </c:pt>
                <c:pt idx="1669">
                  <c:v>0.29607760399999999</c:v>
                </c:pt>
                <c:pt idx="1670">
                  <c:v>0.29565584099999997</c:v>
                </c:pt>
                <c:pt idx="1671">
                  <c:v>0.29523407800000001</c:v>
                </c:pt>
                <c:pt idx="1672">
                  <c:v>0.29481231499999999</c:v>
                </c:pt>
                <c:pt idx="1673">
                  <c:v>0.294390553</c:v>
                </c:pt>
                <c:pt idx="1674">
                  <c:v>0.29396878999999998</c:v>
                </c:pt>
                <c:pt idx="1675">
                  <c:v>0.29354702700000002</c:v>
                </c:pt>
                <c:pt idx="1676">
                  <c:v>0.293125264</c:v>
                </c:pt>
                <c:pt idx="1677">
                  <c:v>0.29270350099999998</c:v>
                </c:pt>
                <c:pt idx="1678">
                  <c:v>0.29228173800000001</c:v>
                </c:pt>
                <c:pt idx="1679">
                  <c:v>0.29185997499999999</c:v>
                </c:pt>
                <c:pt idx="1680">
                  <c:v>0.29143821199999997</c:v>
                </c:pt>
                <c:pt idx="1681">
                  <c:v>0.29101644900000001</c:v>
                </c:pt>
                <c:pt idx="1682">
                  <c:v>0.29059468599999999</c:v>
                </c:pt>
                <c:pt idx="1683">
                  <c:v>0.29017292300000003</c:v>
                </c:pt>
                <c:pt idx="1684">
                  <c:v>0.28975116000000001</c:v>
                </c:pt>
                <c:pt idx="1685">
                  <c:v>0.28932939699999999</c:v>
                </c:pt>
                <c:pt idx="1686">
                  <c:v>0.28890763400000002</c:v>
                </c:pt>
                <c:pt idx="1687">
                  <c:v>0.288485871</c:v>
                </c:pt>
                <c:pt idx="1688">
                  <c:v>0.28806410799999999</c:v>
                </c:pt>
                <c:pt idx="1689">
                  <c:v>0.28764234500000002</c:v>
                </c:pt>
                <c:pt idx="1690">
                  <c:v>0.287220582</c:v>
                </c:pt>
                <c:pt idx="1691">
                  <c:v>0.28679881899999998</c:v>
                </c:pt>
                <c:pt idx="1692">
                  <c:v>0.28637705600000002</c:v>
                </c:pt>
                <c:pt idx="1693">
                  <c:v>0.285955293</c:v>
                </c:pt>
                <c:pt idx="1694">
                  <c:v>0.28553352999999998</c:v>
                </c:pt>
                <c:pt idx="1695">
                  <c:v>0.28511176700000002</c:v>
                </c:pt>
                <c:pt idx="1696">
                  <c:v>0.284690004</c:v>
                </c:pt>
                <c:pt idx="1697">
                  <c:v>0.28426824099999998</c:v>
                </c:pt>
                <c:pt idx="1698">
                  <c:v>0.28384647800000001</c:v>
                </c:pt>
                <c:pt idx="1699">
                  <c:v>0.28342471499999999</c:v>
                </c:pt>
                <c:pt idx="1700">
                  <c:v>0.28300295199999997</c:v>
                </c:pt>
                <c:pt idx="1701">
                  <c:v>0.28258118900000001</c:v>
                </c:pt>
                <c:pt idx="1702">
                  <c:v>0.28215942599999999</c:v>
                </c:pt>
                <c:pt idx="1703">
                  <c:v>0.28173766300000003</c:v>
                </c:pt>
                <c:pt idx="1704">
                  <c:v>0.28131590000000001</c:v>
                </c:pt>
                <c:pt idx="1705">
                  <c:v>0.28089413699999999</c:v>
                </c:pt>
                <c:pt idx="1706">
                  <c:v>0.280472375</c:v>
                </c:pt>
                <c:pt idx="1707">
                  <c:v>0.28005061199999998</c:v>
                </c:pt>
                <c:pt idx="1708">
                  <c:v>0.27962884900000001</c:v>
                </c:pt>
                <c:pt idx="1709">
                  <c:v>0.27920708599999999</c:v>
                </c:pt>
                <c:pt idx="1710">
                  <c:v>0.27878532299999997</c:v>
                </c:pt>
                <c:pt idx="1711">
                  <c:v>0.27836356000000001</c:v>
                </c:pt>
                <c:pt idx="1712">
                  <c:v>0.27794179699999999</c:v>
                </c:pt>
                <c:pt idx="1713">
                  <c:v>0.27752003400000003</c:v>
                </c:pt>
                <c:pt idx="1714">
                  <c:v>0.27709827100000001</c:v>
                </c:pt>
                <c:pt idx="1715">
                  <c:v>0.27667650799999999</c:v>
                </c:pt>
                <c:pt idx="1716">
                  <c:v>0.27625474500000002</c:v>
                </c:pt>
                <c:pt idx="1717">
                  <c:v>0.275832982</c:v>
                </c:pt>
                <c:pt idx="1718">
                  <c:v>0.27541121899999998</c:v>
                </c:pt>
                <c:pt idx="1719">
                  <c:v>0.27498945600000002</c:v>
                </c:pt>
                <c:pt idx="1720">
                  <c:v>0.274567693</c:v>
                </c:pt>
                <c:pt idx="1721">
                  <c:v>0.27414592999999998</c:v>
                </c:pt>
                <c:pt idx="1722">
                  <c:v>0.27372416700000002</c:v>
                </c:pt>
                <c:pt idx="1723">
                  <c:v>0.273302404</c:v>
                </c:pt>
                <c:pt idx="1724">
                  <c:v>0.27288064099999998</c:v>
                </c:pt>
                <c:pt idx="1725">
                  <c:v>0.27245887800000002</c:v>
                </c:pt>
                <c:pt idx="1726">
                  <c:v>0.272037115</c:v>
                </c:pt>
                <c:pt idx="1727">
                  <c:v>0.27161535199999998</c:v>
                </c:pt>
                <c:pt idx="1728">
                  <c:v>0.27119358900000001</c:v>
                </c:pt>
                <c:pt idx="1729">
                  <c:v>0.27077182599999999</c:v>
                </c:pt>
                <c:pt idx="1730">
                  <c:v>0.27035006299999997</c:v>
                </c:pt>
                <c:pt idx="1731">
                  <c:v>0.26992830000000001</c:v>
                </c:pt>
                <c:pt idx="1732">
                  <c:v>0.26950653699999999</c:v>
                </c:pt>
                <c:pt idx="1733">
                  <c:v>0.26908477400000003</c:v>
                </c:pt>
                <c:pt idx="1734">
                  <c:v>0.26866301100000001</c:v>
                </c:pt>
                <c:pt idx="1735">
                  <c:v>0.26824124799999999</c:v>
                </c:pt>
                <c:pt idx="1736">
                  <c:v>0.26781948500000002</c:v>
                </c:pt>
                <c:pt idx="1737">
                  <c:v>0.267397722</c:v>
                </c:pt>
                <c:pt idx="1738">
                  <c:v>0.26697596000000001</c:v>
                </c:pt>
                <c:pt idx="1739">
                  <c:v>0.26655419699999999</c:v>
                </c:pt>
                <c:pt idx="1740">
                  <c:v>0.26613243399999997</c:v>
                </c:pt>
                <c:pt idx="1741">
                  <c:v>0.26571067100000001</c:v>
                </c:pt>
                <c:pt idx="1742">
                  <c:v>0.26528890799999999</c:v>
                </c:pt>
                <c:pt idx="1743">
                  <c:v>0.26486714500000003</c:v>
                </c:pt>
                <c:pt idx="1744">
                  <c:v>0.26444538200000001</c:v>
                </c:pt>
                <c:pt idx="1745">
                  <c:v>0.26402361899999999</c:v>
                </c:pt>
                <c:pt idx="1746">
                  <c:v>0.26360185600000002</c:v>
                </c:pt>
                <c:pt idx="1747">
                  <c:v>0.263180093</c:v>
                </c:pt>
                <c:pt idx="1748">
                  <c:v>0.26275832999999998</c:v>
                </c:pt>
                <c:pt idx="1749">
                  <c:v>0.26233656700000002</c:v>
                </c:pt>
                <c:pt idx="1750">
                  <c:v>0.261914804</c:v>
                </c:pt>
                <c:pt idx="1751">
                  <c:v>0.26149304099999998</c:v>
                </c:pt>
                <c:pt idx="1752">
                  <c:v>0.26107127800000002</c:v>
                </c:pt>
                <c:pt idx="1753">
                  <c:v>0.260649515</c:v>
                </c:pt>
                <c:pt idx="1754">
                  <c:v>0.26022775199999998</c:v>
                </c:pt>
                <c:pt idx="1755">
                  <c:v>0.25980598900000001</c:v>
                </c:pt>
                <c:pt idx="1756">
                  <c:v>0.259384226</c:v>
                </c:pt>
                <c:pt idx="1757">
                  <c:v>0.25896246299999998</c:v>
                </c:pt>
                <c:pt idx="1758">
                  <c:v>0.25854070000000001</c:v>
                </c:pt>
                <c:pt idx="1759">
                  <c:v>0.25811893699999999</c:v>
                </c:pt>
                <c:pt idx="1760">
                  <c:v>0.25769717399999997</c:v>
                </c:pt>
                <c:pt idx="1761">
                  <c:v>0.25727541100000001</c:v>
                </c:pt>
                <c:pt idx="1762">
                  <c:v>0.25685364799999999</c:v>
                </c:pt>
                <c:pt idx="1763">
                  <c:v>0.25643188500000003</c:v>
                </c:pt>
                <c:pt idx="1764">
                  <c:v>0.25601012200000001</c:v>
                </c:pt>
                <c:pt idx="1765">
                  <c:v>0.25558835899999999</c:v>
                </c:pt>
                <c:pt idx="1766">
                  <c:v>0.25516659600000002</c:v>
                </c:pt>
                <c:pt idx="1767">
                  <c:v>0.254744833</c:v>
                </c:pt>
                <c:pt idx="1768">
                  <c:v>0.25432306999999998</c:v>
                </c:pt>
                <c:pt idx="1769">
                  <c:v>0.25390130700000002</c:v>
                </c:pt>
                <c:pt idx="1770">
                  <c:v>0.253479544</c:v>
                </c:pt>
                <c:pt idx="1771">
                  <c:v>0.25305778200000001</c:v>
                </c:pt>
                <c:pt idx="1772">
                  <c:v>0.25263601899999999</c:v>
                </c:pt>
                <c:pt idx="1773">
                  <c:v>0.25221425600000003</c:v>
                </c:pt>
                <c:pt idx="1774">
                  <c:v>0.25179249300000001</c:v>
                </c:pt>
                <c:pt idx="1775">
                  <c:v>0.25137072999999999</c:v>
                </c:pt>
                <c:pt idx="1776">
                  <c:v>0.25094896700000002</c:v>
                </c:pt>
                <c:pt idx="1777">
                  <c:v>0.250527204</c:v>
                </c:pt>
                <c:pt idx="1778">
                  <c:v>0.25010544099999998</c:v>
                </c:pt>
                <c:pt idx="1779">
                  <c:v>0.24968367799999999</c:v>
                </c:pt>
                <c:pt idx="1780">
                  <c:v>0.249261915</c:v>
                </c:pt>
                <c:pt idx="1781">
                  <c:v>0.24884015200000001</c:v>
                </c:pt>
                <c:pt idx="1782">
                  <c:v>0.24841838899999999</c:v>
                </c:pt>
                <c:pt idx="1783">
                  <c:v>0.247996626</c:v>
                </c:pt>
                <c:pt idx="1784">
                  <c:v>0.24757486300000001</c:v>
                </c:pt>
                <c:pt idx="1785">
                  <c:v>0.24715309999999999</c:v>
                </c:pt>
                <c:pt idx="1786">
                  <c:v>0.246731337</c:v>
                </c:pt>
                <c:pt idx="1787">
                  <c:v>0.246309574</c:v>
                </c:pt>
                <c:pt idx="1788">
                  <c:v>0.24588781100000001</c:v>
                </c:pt>
                <c:pt idx="1789">
                  <c:v>0.24546604799999999</c:v>
                </c:pt>
                <c:pt idx="1790">
                  <c:v>0.245044285</c:v>
                </c:pt>
                <c:pt idx="1791">
                  <c:v>0.24462252200000001</c:v>
                </c:pt>
                <c:pt idx="1792">
                  <c:v>0.24420075899999999</c:v>
                </c:pt>
                <c:pt idx="1793">
                  <c:v>0.243778996</c:v>
                </c:pt>
                <c:pt idx="1794">
                  <c:v>0.24335723300000001</c:v>
                </c:pt>
                <c:pt idx="1795">
                  <c:v>0.24293546999999999</c:v>
                </c:pt>
                <c:pt idx="1796">
                  <c:v>0.242513707</c:v>
                </c:pt>
                <c:pt idx="1797">
                  <c:v>0.242091944</c:v>
                </c:pt>
                <c:pt idx="1798">
                  <c:v>0.24167018100000001</c:v>
                </c:pt>
                <c:pt idx="1799">
                  <c:v>0.24124841799999999</c:v>
                </c:pt>
                <c:pt idx="1800">
                  <c:v>0.240826655</c:v>
                </c:pt>
                <c:pt idx="1801">
                  <c:v>0.24040489200000001</c:v>
                </c:pt>
                <c:pt idx="1802">
                  <c:v>0.23998312899999999</c:v>
                </c:pt>
                <c:pt idx="1803">
                  <c:v>0.239561367</c:v>
                </c:pt>
                <c:pt idx="1804">
                  <c:v>0.23913960400000001</c:v>
                </c:pt>
                <c:pt idx="1805">
                  <c:v>0.23871784099999999</c:v>
                </c:pt>
                <c:pt idx="1806">
                  <c:v>0.23829607799999999</c:v>
                </c:pt>
                <c:pt idx="1807">
                  <c:v>0.237874315</c:v>
                </c:pt>
                <c:pt idx="1808">
                  <c:v>0.23745255200000001</c:v>
                </c:pt>
                <c:pt idx="1809">
                  <c:v>0.23703078899999999</c:v>
                </c:pt>
                <c:pt idx="1810">
                  <c:v>0.236609026</c:v>
                </c:pt>
                <c:pt idx="1811">
                  <c:v>0.23618726300000001</c:v>
                </c:pt>
                <c:pt idx="1812">
                  <c:v>0.23576549999999999</c:v>
                </c:pt>
                <c:pt idx="1813">
                  <c:v>0.235343737</c:v>
                </c:pt>
                <c:pt idx="1814">
                  <c:v>0.23492197400000001</c:v>
                </c:pt>
                <c:pt idx="1815">
                  <c:v>0.23450021099999999</c:v>
                </c:pt>
                <c:pt idx="1816">
                  <c:v>0.23407844799999999</c:v>
                </c:pt>
                <c:pt idx="1817">
                  <c:v>0.233656685</c:v>
                </c:pt>
                <c:pt idx="1818">
                  <c:v>0.23323492200000001</c:v>
                </c:pt>
                <c:pt idx="1819">
                  <c:v>0.23281315899999999</c:v>
                </c:pt>
                <c:pt idx="1820">
                  <c:v>0.232391396</c:v>
                </c:pt>
                <c:pt idx="1821">
                  <c:v>0.23196963300000001</c:v>
                </c:pt>
                <c:pt idx="1822">
                  <c:v>0.23154786999999999</c:v>
                </c:pt>
                <c:pt idx="1823">
                  <c:v>0.231126107</c:v>
                </c:pt>
                <c:pt idx="1824">
                  <c:v>0.23070434400000001</c:v>
                </c:pt>
                <c:pt idx="1825">
                  <c:v>0.23028258099999999</c:v>
                </c:pt>
                <c:pt idx="1826">
                  <c:v>0.22986081799999999</c:v>
                </c:pt>
                <c:pt idx="1827">
                  <c:v>0.229439055</c:v>
                </c:pt>
                <c:pt idx="1828">
                  <c:v>0.22901729200000001</c:v>
                </c:pt>
                <c:pt idx="1829">
                  <c:v>0.22859552899999999</c:v>
                </c:pt>
                <c:pt idx="1830">
                  <c:v>0.228173766</c:v>
                </c:pt>
                <c:pt idx="1831">
                  <c:v>0.22775200300000001</c:v>
                </c:pt>
                <c:pt idx="1832">
                  <c:v>0.22733023999999999</c:v>
                </c:pt>
                <c:pt idx="1833">
                  <c:v>0.226908477</c:v>
                </c:pt>
                <c:pt idx="1834">
                  <c:v>0.22648671400000001</c:v>
                </c:pt>
                <c:pt idx="1835">
                  <c:v>0.22606495099999999</c:v>
                </c:pt>
                <c:pt idx="1836">
                  <c:v>0.22564318899999999</c:v>
                </c:pt>
                <c:pt idx="1837">
                  <c:v>0.225221426</c:v>
                </c:pt>
                <c:pt idx="1838">
                  <c:v>0.22479966300000001</c:v>
                </c:pt>
                <c:pt idx="1839">
                  <c:v>0.22437789999999999</c:v>
                </c:pt>
                <c:pt idx="1840">
                  <c:v>0.223956137</c:v>
                </c:pt>
                <c:pt idx="1841">
                  <c:v>0.22353437400000001</c:v>
                </c:pt>
                <c:pt idx="1842">
                  <c:v>0.22311261099999999</c:v>
                </c:pt>
                <c:pt idx="1843">
                  <c:v>0.222690848</c:v>
                </c:pt>
                <c:pt idx="1844">
                  <c:v>0.22226908500000001</c:v>
                </c:pt>
                <c:pt idx="1845">
                  <c:v>0.22184732200000001</c:v>
                </c:pt>
                <c:pt idx="1846">
                  <c:v>0.22142555899999999</c:v>
                </c:pt>
                <c:pt idx="1847">
                  <c:v>0.221003796</c:v>
                </c:pt>
                <c:pt idx="1848">
                  <c:v>0.22058203300000001</c:v>
                </c:pt>
                <c:pt idx="1849">
                  <c:v>0.22016026999999999</c:v>
                </c:pt>
                <c:pt idx="1850">
                  <c:v>0.219738507</c:v>
                </c:pt>
                <c:pt idx="1851">
                  <c:v>0.21931674400000001</c:v>
                </c:pt>
                <c:pt idx="1852">
                  <c:v>0.21889498099999999</c:v>
                </c:pt>
                <c:pt idx="1853">
                  <c:v>0.218473218</c:v>
                </c:pt>
                <c:pt idx="1854">
                  <c:v>0.21805145500000001</c:v>
                </c:pt>
                <c:pt idx="1855">
                  <c:v>0.21762969200000001</c:v>
                </c:pt>
                <c:pt idx="1856">
                  <c:v>0.21720792899999999</c:v>
                </c:pt>
                <c:pt idx="1857">
                  <c:v>0.216786166</c:v>
                </c:pt>
                <c:pt idx="1858">
                  <c:v>0.21636440300000001</c:v>
                </c:pt>
                <c:pt idx="1859">
                  <c:v>0.21594263999999999</c:v>
                </c:pt>
                <c:pt idx="1860">
                  <c:v>0.215520877</c:v>
                </c:pt>
                <c:pt idx="1861">
                  <c:v>0.21509911400000001</c:v>
                </c:pt>
                <c:pt idx="1862">
                  <c:v>0.21467735099999999</c:v>
                </c:pt>
                <c:pt idx="1863">
                  <c:v>0.214255588</c:v>
                </c:pt>
                <c:pt idx="1864">
                  <c:v>0.21383382500000001</c:v>
                </c:pt>
                <c:pt idx="1865">
                  <c:v>0.21341206200000001</c:v>
                </c:pt>
                <c:pt idx="1866">
                  <c:v>0.21299029899999999</c:v>
                </c:pt>
                <c:pt idx="1867">
                  <c:v>0.212568536</c:v>
                </c:pt>
                <c:pt idx="1868">
                  <c:v>0.21214677400000001</c:v>
                </c:pt>
                <c:pt idx="1869">
                  <c:v>0.21172501099999999</c:v>
                </c:pt>
                <c:pt idx="1870">
                  <c:v>0.211303248</c:v>
                </c:pt>
                <c:pt idx="1871">
                  <c:v>0.21088148500000001</c:v>
                </c:pt>
                <c:pt idx="1872">
                  <c:v>0.21045972199999999</c:v>
                </c:pt>
                <c:pt idx="1873">
                  <c:v>0.210037959</c:v>
                </c:pt>
                <c:pt idx="1874">
                  <c:v>0.209616196</c:v>
                </c:pt>
                <c:pt idx="1875">
                  <c:v>0.20919443300000001</c:v>
                </c:pt>
                <c:pt idx="1876">
                  <c:v>0.20877266999999999</c:v>
                </c:pt>
                <c:pt idx="1877">
                  <c:v>0.208350907</c:v>
                </c:pt>
                <c:pt idx="1878">
                  <c:v>0.20792914400000001</c:v>
                </c:pt>
                <c:pt idx="1879">
                  <c:v>0.20750738099999999</c:v>
                </c:pt>
                <c:pt idx="1880">
                  <c:v>0.207085618</c:v>
                </c:pt>
                <c:pt idx="1881">
                  <c:v>0.20666385500000001</c:v>
                </c:pt>
                <c:pt idx="1882">
                  <c:v>0.20624209199999999</c:v>
                </c:pt>
                <c:pt idx="1883">
                  <c:v>0.205820329</c:v>
                </c:pt>
                <c:pt idx="1884">
                  <c:v>0.205398566</c:v>
                </c:pt>
                <c:pt idx="1885">
                  <c:v>0.20497680300000001</c:v>
                </c:pt>
                <c:pt idx="1886">
                  <c:v>0.20455503999999999</c:v>
                </c:pt>
                <c:pt idx="1887">
                  <c:v>0.204133277</c:v>
                </c:pt>
                <c:pt idx="1888">
                  <c:v>0.20371151400000001</c:v>
                </c:pt>
                <c:pt idx="1889">
                  <c:v>0.20328975099999999</c:v>
                </c:pt>
                <c:pt idx="1890">
                  <c:v>0.202867988</c:v>
                </c:pt>
                <c:pt idx="1891">
                  <c:v>0.20244622500000001</c:v>
                </c:pt>
                <c:pt idx="1892">
                  <c:v>0.20202446199999999</c:v>
                </c:pt>
                <c:pt idx="1893">
                  <c:v>0.201602699</c:v>
                </c:pt>
                <c:pt idx="1894">
                  <c:v>0.201180936</c:v>
                </c:pt>
                <c:pt idx="1895">
                  <c:v>0.20075917300000001</c:v>
                </c:pt>
                <c:pt idx="1896">
                  <c:v>0.20033740999999999</c:v>
                </c:pt>
                <c:pt idx="1897">
                  <c:v>0.199915647</c:v>
                </c:pt>
                <c:pt idx="1898">
                  <c:v>0.19949388400000001</c:v>
                </c:pt>
                <c:pt idx="1899">
                  <c:v>0.19907212099999999</c:v>
                </c:pt>
                <c:pt idx="1900">
                  <c:v>0.198650358</c:v>
                </c:pt>
                <c:pt idx="1901">
                  <c:v>0.19822859600000001</c:v>
                </c:pt>
                <c:pt idx="1902">
                  <c:v>0.19780683299999999</c:v>
                </c:pt>
                <c:pt idx="1903">
                  <c:v>0.19738507</c:v>
                </c:pt>
                <c:pt idx="1904">
                  <c:v>0.196963307</c:v>
                </c:pt>
                <c:pt idx="1905">
                  <c:v>0.19654154400000001</c:v>
                </c:pt>
                <c:pt idx="1906">
                  <c:v>0.19611978099999999</c:v>
                </c:pt>
                <c:pt idx="1907">
                  <c:v>0.195698018</c:v>
                </c:pt>
                <c:pt idx="1908">
                  <c:v>0.19527625500000001</c:v>
                </c:pt>
                <c:pt idx="1909">
                  <c:v>0.19485449199999999</c:v>
                </c:pt>
                <c:pt idx="1910">
                  <c:v>0.194432729</c:v>
                </c:pt>
                <c:pt idx="1911">
                  <c:v>0.19401096600000001</c:v>
                </c:pt>
                <c:pt idx="1912">
                  <c:v>0.19358920299999999</c:v>
                </c:pt>
                <c:pt idx="1913">
                  <c:v>0.19316744</c:v>
                </c:pt>
                <c:pt idx="1914">
                  <c:v>0.192745677</c:v>
                </c:pt>
                <c:pt idx="1915">
                  <c:v>0.19232391400000001</c:v>
                </c:pt>
                <c:pt idx="1916">
                  <c:v>0.19190215099999999</c:v>
                </c:pt>
                <c:pt idx="1917">
                  <c:v>0.191480388</c:v>
                </c:pt>
                <c:pt idx="1918">
                  <c:v>0.19105862500000001</c:v>
                </c:pt>
                <c:pt idx="1919">
                  <c:v>0.19063686199999999</c:v>
                </c:pt>
                <c:pt idx="1920">
                  <c:v>0.190215099</c:v>
                </c:pt>
                <c:pt idx="1921">
                  <c:v>0.18979333600000001</c:v>
                </c:pt>
                <c:pt idx="1922">
                  <c:v>0.18937157299999999</c:v>
                </c:pt>
                <c:pt idx="1923">
                  <c:v>0.18894981</c:v>
                </c:pt>
                <c:pt idx="1924">
                  <c:v>0.188528047</c:v>
                </c:pt>
                <c:pt idx="1925">
                  <c:v>0.18810628400000001</c:v>
                </c:pt>
                <c:pt idx="1926">
                  <c:v>0.18768452099999999</c:v>
                </c:pt>
                <c:pt idx="1927">
                  <c:v>0.187262758</c:v>
                </c:pt>
                <c:pt idx="1928">
                  <c:v>0.18684099500000001</c:v>
                </c:pt>
                <c:pt idx="1929">
                  <c:v>0.18641923199999999</c:v>
                </c:pt>
                <c:pt idx="1930">
                  <c:v>0.185997469</c:v>
                </c:pt>
                <c:pt idx="1931">
                  <c:v>0.18557570600000001</c:v>
                </c:pt>
                <c:pt idx="1932">
                  <c:v>0.18515394299999999</c:v>
                </c:pt>
                <c:pt idx="1933">
                  <c:v>0.184732181</c:v>
                </c:pt>
                <c:pt idx="1934">
                  <c:v>0.184310418</c:v>
                </c:pt>
                <c:pt idx="1935">
                  <c:v>0.18388865500000001</c:v>
                </c:pt>
                <c:pt idx="1936">
                  <c:v>0.18346689199999999</c:v>
                </c:pt>
                <c:pt idx="1937">
                  <c:v>0.183045129</c:v>
                </c:pt>
                <c:pt idx="1938">
                  <c:v>0.18262336600000001</c:v>
                </c:pt>
                <c:pt idx="1939">
                  <c:v>0.18220160299999999</c:v>
                </c:pt>
                <c:pt idx="1940">
                  <c:v>0.18177984</c:v>
                </c:pt>
                <c:pt idx="1941">
                  <c:v>0.18135807700000001</c:v>
                </c:pt>
                <c:pt idx="1942">
                  <c:v>0.18093631399999999</c:v>
                </c:pt>
                <c:pt idx="1943">
                  <c:v>0.180514551</c:v>
                </c:pt>
                <c:pt idx="1944">
                  <c:v>0.180092788</c:v>
                </c:pt>
                <c:pt idx="1945">
                  <c:v>0.17967102500000001</c:v>
                </c:pt>
                <c:pt idx="1946">
                  <c:v>0.17924926199999999</c:v>
                </c:pt>
                <c:pt idx="1947">
                  <c:v>0.178827499</c:v>
                </c:pt>
                <c:pt idx="1948">
                  <c:v>0.17840573600000001</c:v>
                </c:pt>
                <c:pt idx="1949">
                  <c:v>0.17798397299999999</c:v>
                </c:pt>
                <c:pt idx="1950">
                  <c:v>0.17756221</c:v>
                </c:pt>
                <c:pt idx="1951">
                  <c:v>0.17714044700000001</c:v>
                </c:pt>
                <c:pt idx="1952">
                  <c:v>0.17671868399999999</c:v>
                </c:pt>
                <c:pt idx="1953">
                  <c:v>0.176296921</c:v>
                </c:pt>
                <c:pt idx="1954">
                  <c:v>0.175875158</c:v>
                </c:pt>
                <c:pt idx="1955">
                  <c:v>0.17545339500000001</c:v>
                </c:pt>
                <c:pt idx="1956">
                  <c:v>0.17503163199999999</c:v>
                </c:pt>
                <c:pt idx="1957">
                  <c:v>0.174609869</c:v>
                </c:pt>
                <c:pt idx="1958">
                  <c:v>0.17418810600000001</c:v>
                </c:pt>
                <c:pt idx="1959">
                  <c:v>0.17376634299999999</c:v>
                </c:pt>
                <c:pt idx="1960">
                  <c:v>0.17334458</c:v>
                </c:pt>
                <c:pt idx="1961">
                  <c:v>0.17292281700000001</c:v>
                </c:pt>
                <c:pt idx="1962">
                  <c:v>0.17250105399999999</c:v>
                </c:pt>
                <c:pt idx="1963">
                  <c:v>0.172079291</c:v>
                </c:pt>
                <c:pt idx="1964">
                  <c:v>0.171657528</c:v>
                </c:pt>
                <c:pt idx="1965">
                  <c:v>0.17123576500000001</c:v>
                </c:pt>
                <c:pt idx="1966">
                  <c:v>0.17081400299999999</c:v>
                </c:pt>
                <c:pt idx="1967">
                  <c:v>0.17039224</c:v>
                </c:pt>
                <c:pt idx="1968">
                  <c:v>0.16997047700000001</c:v>
                </c:pt>
                <c:pt idx="1969">
                  <c:v>0.16954871399999999</c:v>
                </c:pt>
                <c:pt idx="1970">
                  <c:v>0.169126951</c:v>
                </c:pt>
                <c:pt idx="1971">
                  <c:v>0.16870518800000001</c:v>
                </c:pt>
                <c:pt idx="1972">
                  <c:v>0.16828342499999999</c:v>
                </c:pt>
                <c:pt idx="1973">
                  <c:v>0.16786166199999999</c:v>
                </c:pt>
                <c:pt idx="1974">
                  <c:v>0.167439899</c:v>
                </c:pt>
                <c:pt idx="1975">
                  <c:v>0.16701813600000001</c:v>
                </c:pt>
                <c:pt idx="1976">
                  <c:v>0.16659637299999999</c:v>
                </c:pt>
                <c:pt idx="1977">
                  <c:v>0.16617461</c:v>
                </c:pt>
                <c:pt idx="1978">
                  <c:v>0.16575284700000001</c:v>
                </c:pt>
                <c:pt idx="1979">
                  <c:v>0.16533108399999999</c:v>
                </c:pt>
                <c:pt idx="1980">
                  <c:v>0.164909321</c:v>
                </c:pt>
                <c:pt idx="1981">
                  <c:v>0.16448755800000001</c:v>
                </c:pt>
                <c:pt idx="1982">
                  <c:v>0.16406579499999999</c:v>
                </c:pt>
                <c:pt idx="1983">
                  <c:v>0.16364403199999999</c:v>
                </c:pt>
                <c:pt idx="1984">
                  <c:v>0.163222269</c:v>
                </c:pt>
                <c:pt idx="1985">
                  <c:v>0.16280050600000001</c:v>
                </c:pt>
                <c:pt idx="1986">
                  <c:v>0.16237874299999999</c:v>
                </c:pt>
                <c:pt idx="1987">
                  <c:v>0.16195698</c:v>
                </c:pt>
                <c:pt idx="1988">
                  <c:v>0.16153521700000001</c:v>
                </c:pt>
                <c:pt idx="1989">
                  <c:v>0.16111345399999999</c:v>
                </c:pt>
                <c:pt idx="1990">
                  <c:v>0.160691691</c:v>
                </c:pt>
                <c:pt idx="1991">
                  <c:v>0.16026992800000001</c:v>
                </c:pt>
                <c:pt idx="1992">
                  <c:v>0.15984816499999999</c:v>
                </c:pt>
                <c:pt idx="1993">
                  <c:v>0.15942640199999999</c:v>
                </c:pt>
                <c:pt idx="1994">
                  <c:v>0.159004639</c:v>
                </c:pt>
                <c:pt idx="1995">
                  <c:v>0.15858287600000001</c:v>
                </c:pt>
                <c:pt idx="1996">
                  <c:v>0.15816111299999999</c:v>
                </c:pt>
                <c:pt idx="1997">
                  <c:v>0.15773935</c:v>
                </c:pt>
                <c:pt idx="1998">
                  <c:v>0.15731758800000001</c:v>
                </c:pt>
                <c:pt idx="1999">
                  <c:v>0.15689582499999999</c:v>
                </c:pt>
                <c:pt idx="2000">
                  <c:v>0.156474062</c:v>
                </c:pt>
                <c:pt idx="2001">
                  <c:v>0.15605229900000001</c:v>
                </c:pt>
                <c:pt idx="2002">
                  <c:v>0.15563053600000001</c:v>
                </c:pt>
                <c:pt idx="2003">
                  <c:v>0.15520877299999999</c:v>
                </c:pt>
                <c:pt idx="2004">
                  <c:v>0.15478701</c:v>
                </c:pt>
                <c:pt idx="2005">
                  <c:v>0.15436524700000001</c:v>
                </c:pt>
                <c:pt idx="2006">
                  <c:v>0.15394348399999999</c:v>
                </c:pt>
                <c:pt idx="2007">
                  <c:v>0.153521721</c:v>
                </c:pt>
                <c:pt idx="2008">
                  <c:v>0.15309995800000001</c:v>
                </c:pt>
                <c:pt idx="2009">
                  <c:v>0.15267819499999999</c:v>
                </c:pt>
                <c:pt idx="2010">
                  <c:v>0.152256432</c:v>
                </c:pt>
                <c:pt idx="2011">
                  <c:v>0.15183466900000001</c:v>
                </c:pt>
                <c:pt idx="2012">
                  <c:v>0.15141290600000001</c:v>
                </c:pt>
                <c:pt idx="2013">
                  <c:v>0.15099114299999999</c:v>
                </c:pt>
                <c:pt idx="2014">
                  <c:v>0.15056938</c:v>
                </c:pt>
                <c:pt idx="2015">
                  <c:v>0.15014761700000001</c:v>
                </c:pt>
                <c:pt idx="2016">
                  <c:v>0.14972585399999999</c:v>
                </c:pt>
                <c:pt idx="2017">
                  <c:v>0.149304091</c:v>
                </c:pt>
                <c:pt idx="2018">
                  <c:v>0.14888232800000001</c:v>
                </c:pt>
                <c:pt idx="2019">
                  <c:v>0.14846056499999999</c:v>
                </c:pt>
                <c:pt idx="2020">
                  <c:v>0.148038802</c:v>
                </c:pt>
                <c:pt idx="2021">
                  <c:v>0.14761703900000001</c:v>
                </c:pt>
                <c:pt idx="2022">
                  <c:v>0.14719527600000001</c:v>
                </c:pt>
                <c:pt idx="2023">
                  <c:v>0.14677351299999999</c:v>
                </c:pt>
                <c:pt idx="2024">
                  <c:v>0.14635175</c:v>
                </c:pt>
                <c:pt idx="2025">
                  <c:v>0.14592998700000001</c:v>
                </c:pt>
                <c:pt idx="2026">
                  <c:v>0.14550822399999999</c:v>
                </c:pt>
                <c:pt idx="2027">
                  <c:v>0.145086461</c:v>
                </c:pt>
                <c:pt idx="2028">
                  <c:v>0.14466469800000001</c:v>
                </c:pt>
                <c:pt idx="2029">
                  <c:v>0.14424293499999999</c:v>
                </c:pt>
                <c:pt idx="2030">
                  <c:v>0.143821173</c:v>
                </c:pt>
                <c:pt idx="2031">
                  <c:v>0.14339941</c:v>
                </c:pt>
                <c:pt idx="2032">
                  <c:v>0.14297764700000001</c:v>
                </c:pt>
                <c:pt idx="2033">
                  <c:v>0.14255588399999999</c:v>
                </c:pt>
                <c:pt idx="2034">
                  <c:v>0.142134121</c:v>
                </c:pt>
                <c:pt idx="2035">
                  <c:v>0.14171235800000001</c:v>
                </c:pt>
                <c:pt idx="2036">
                  <c:v>0.14129059499999999</c:v>
                </c:pt>
                <c:pt idx="2037">
                  <c:v>0.140868832</c:v>
                </c:pt>
                <c:pt idx="2038">
                  <c:v>0.14044706900000001</c:v>
                </c:pt>
                <c:pt idx="2039">
                  <c:v>0.14002530599999999</c:v>
                </c:pt>
                <c:pt idx="2040">
                  <c:v>0.139603543</c:v>
                </c:pt>
                <c:pt idx="2041">
                  <c:v>0.13918178</c:v>
                </c:pt>
                <c:pt idx="2042">
                  <c:v>0.13876001700000001</c:v>
                </c:pt>
                <c:pt idx="2043">
                  <c:v>0.13833825399999999</c:v>
                </c:pt>
                <c:pt idx="2044">
                  <c:v>0.137916491</c:v>
                </c:pt>
                <c:pt idx="2045">
                  <c:v>0.13749472800000001</c:v>
                </c:pt>
                <c:pt idx="2046">
                  <c:v>0.13707296499999999</c:v>
                </c:pt>
                <c:pt idx="2047">
                  <c:v>0.136651202</c:v>
                </c:pt>
                <c:pt idx="2048">
                  <c:v>0.13622943900000001</c:v>
                </c:pt>
                <c:pt idx="2049">
                  <c:v>0.13580767599999999</c:v>
                </c:pt>
                <c:pt idx="2050">
                  <c:v>0.135385913</c:v>
                </c:pt>
                <c:pt idx="2051">
                  <c:v>0.13496415</c:v>
                </c:pt>
                <c:pt idx="2052">
                  <c:v>0.13454238700000001</c:v>
                </c:pt>
                <c:pt idx="2053">
                  <c:v>0.13412062399999999</c:v>
                </c:pt>
                <c:pt idx="2054">
                  <c:v>0.133698861</c:v>
                </c:pt>
                <c:pt idx="2055">
                  <c:v>0.13327709800000001</c:v>
                </c:pt>
                <c:pt idx="2056">
                  <c:v>0.13285533499999999</c:v>
                </c:pt>
                <c:pt idx="2057">
                  <c:v>0.132433572</c:v>
                </c:pt>
                <c:pt idx="2058">
                  <c:v>0.13201180900000001</c:v>
                </c:pt>
                <c:pt idx="2059">
                  <c:v>0.13159004599999999</c:v>
                </c:pt>
                <c:pt idx="2060">
                  <c:v>0.131168283</c:v>
                </c:pt>
                <c:pt idx="2061">
                  <c:v>0.13074652</c:v>
                </c:pt>
                <c:pt idx="2062">
                  <c:v>0.13032475700000001</c:v>
                </c:pt>
                <c:pt idx="2063">
                  <c:v>0.12990299499999999</c:v>
                </c:pt>
                <c:pt idx="2064">
                  <c:v>0.129481232</c:v>
                </c:pt>
                <c:pt idx="2065">
                  <c:v>0.12905946900000001</c:v>
                </c:pt>
                <c:pt idx="2066">
                  <c:v>0.12863770599999999</c:v>
                </c:pt>
                <c:pt idx="2067">
                  <c:v>0.128215943</c:v>
                </c:pt>
                <c:pt idx="2068">
                  <c:v>0.12779418000000001</c:v>
                </c:pt>
                <c:pt idx="2069">
                  <c:v>0.12737241699999999</c:v>
                </c:pt>
                <c:pt idx="2070">
                  <c:v>0.126950654</c:v>
                </c:pt>
                <c:pt idx="2071">
                  <c:v>0.126528891</c:v>
                </c:pt>
                <c:pt idx="2072">
                  <c:v>0.12610712800000001</c:v>
                </c:pt>
                <c:pt idx="2073">
                  <c:v>0.12568536499999999</c:v>
                </c:pt>
                <c:pt idx="2074">
                  <c:v>0.125263602</c:v>
                </c:pt>
                <c:pt idx="2075">
                  <c:v>0.124841839</c:v>
                </c:pt>
                <c:pt idx="2076">
                  <c:v>0.124420076</c:v>
                </c:pt>
                <c:pt idx="2077">
                  <c:v>0.123998313</c:v>
                </c:pt>
                <c:pt idx="2078">
                  <c:v>0.12357654999999999</c:v>
                </c:pt>
                <c:pt idx="2079">
                  <c:v>0.123154787</c:v>
                </c:pt>
                <c:pt idx="2080">
                  <c:v>0.122733024</c:v>
                </c:pt>
                <c:pt idx="2081">
                  <c:v>0.122311261</c:v>
                </c:pt>
                <c:pt idx="2082">
                  <c:v>0.121889498</c:v>
                </c:pt>
                <c:pt idx="2083">
                  <c:v>0.12146773499999999</c:v>
                </c:pt>
                <c:pt idx="2084">
                  <c:v>0.121045972</c:v>
                </c:pt>
                <c:pt idx="2085">
                  <c:v>0.120624209</c:v>
                </c:pt>
                <c:pt idx="2086">
                  <c:v>0.120202446</c:v>
                </c:pt>
                <c:pt idx="2087">
                  <c:v>0.119780683</c:v>
                </c:pt>
                <c:pt idx="2088">
                  <c:v>0.11935891999999999</c:v>
                </c:pt>
                <c:pt idx="2089">
                  <c:v>0.118937157</c:v>
                </c:pt>
                <c:pt idx="2090">
                  <c:v>0.118515394</c:v>
                </c:pt>
                <c:pt idx="2091">
                  <c:v>0.118093631</c:v>
                </c:pt>
                <c:pt idx="2092">
                  <c:v>0.117671868</c:v>
                </c:pt>
                <c:pt idx="2093">
                  <c:v>0.11725010499999999</c:v>
                </c:pt>
                <c:pt idx="2094">
                  <c:v>0.116828342</c:v>
                </c:pt>
                <c:pt idx="2095">
                  <c:v>0.11640658</c:v>
                </c:pt>
                <c:pt idx="2096">
                  <c:v>0.115984817</c:v>
                </c:pt>
                <c:pt idx="2097">
                  <c:v>0.115563054</c:v>
                </c:pt>
                <c:pt idx="2098">
                  <c:v>0.11514129100000001</c:v>
                </c:pt>
                <c:pt idx="2099">
                  <c:v>0.114719528</c:v>
                </c:pt>
                <c:pt idx="2100">
                  <c:v>0.114297765</c:v>
                </c:pt>
                <c:pt idx="2101">
                  <c:v>0.113876002</c:v>
                </c:pt>
                <c:pt idx="2102">
                  <c:v>0.113454239</c:v>
                </c:pt>
                <c:pt idx="2103">
                  <c:v>0.11303247600000001</c:v>
                </c:pt>
                <c:pt idx="2104">
                  <c:v>0.112610713</c:v>
                </c:pt>
                <c:pt idx="2105">
                  <c:v>0.11218895</c:v>
                </c:pt>
                <c:pt idx="2106">
                  <c:v>0.111767187</c:v>
                </c:pt>
                <c:pt idx="2107">
                  <c:v>0.111345424</c:v>
                </c:pt>
                <c:pt idx="2108">
                  <c:v>0.11092366100000001</c:v>
                </c:pt>
                <c:pt idx="2109">
                  <c:v>0.110501898</c:v>
                </c:pt>
                <c:pt idx="2110">
                  <c:v>0.110080135</c:v>
                </c:pt>
                <c:pt idx="2111">
                  <c:v>0.109658372</c:v>
                </c:pt>
                <c:pt idx="2112">
                  <c:v>0.109236609</c:v>
                </c:pt>
                <c:pt idx="2113">
                  <c:v>0.10881484600000001</c:v>
                </c:pt>
                <c:pt idx="2114">
                  <c:v>0.108393083</c:v>
                </c:pt>
                <c:pt idx="2115">
                  <c:v>0.10797132</c:v>
                </c:pt>
                <c:pt idx="2116">
                  <c:v>0.107549557</c:v>
                </c:pt>
                <c:pt idx="2117">
                  <c:v>0.107127794</c:v>
                </c:pt>
                <c:pt idx="2118">
                  <c:v>0.10670603100000001</c:v>
                </c:pt>
                <c:pt idx="2119">
                  <c:v>0.106284268</c:v>
                </c:pt>
                <c:pt idx="2120">
                  <c:v>0.105862505</c:v>
                </c:pt>
                <c:pt idx="2121">
                  <c:v>0.105440742</c:v>
                </c:pt>
                <c:pt idx="2122">
                  <c:v>0.105018979</c:v>
                </c:pt>
                <c:pt idx="2123">
                  <c:v>0.10459721600000001</c:v>
                </c:pt>
                <c:pt idx="2124">
                  <c:v>0.104175453</c:v>
                </c:pt>
                <c:pt idx="2125">
                  <c:v>0.10375369</c:v>
                </c:pt>
                <c:pt idx="2126">
                  <c:v>0.103331927</c:v>
                </c:pt>
                <c:pt idx="2127">
                  <c:v>0.102910164</c:v>
                </c:pt>
                <c:pt idx="2128">
                  <c:v>0.10248840200000001</c:v>
                </c:pt>
                <c:pt idx="2129">
                  <c:v>0.102066639</c:v>
                </c:pt>
                <c:pt idx="2130">
                  <c:v>0.101644876</c:v>
                </c:pt>
                <c:pt idx="2131">
                  <c:v>0.101223113</c:v>
                </c:pt>
                <c:pt idx="2132">
                  <c:v>0.10080135</c:v>
                </c:pt>
                <c:pt idx="2133">
                  <c:v>0.10037958700000001</c:v>
                </c:pt>
                <c:pt idx="2134">
                  <c:v>9.9957824000000001E-2</c:v>
                </c:pt>
                <c:pt idx="2135">
                  <c:v>9.9536060999999995E-2</c:v>
                </c:pt>
                <c:pt idx="2136">
                  <c:v>9.9114298000000003E-2</c:v>
                </c:pt>
                <c:pt idx="2137">
                  <c:v>9.8692534999999998E-2</c:v>
                </c:pt>
                <c:pt idx="2138">
                  <c:v>9.8270772000000006E-2</c:v>
                </c:pt>
                <c:pt idx="2139">
                  <c:v>9.7849009000000001E-2</c:v>
                </c:pt>
                <c:pt idx="2140">
                  <c:v>9.7427245999999995E-2</c:v>
                </c:pt>
                <c:pt idx="2141">
                  <c:v>9.7005483000000003E-2</c:v>
                </c:pt>
                <c:pt idx="2142">
                  <c:v>9.6583719999999998E-2</c:v>
                </c:pt>
                <c:pt idx="2143">
                  <c:v>9.6161957000000006E-2</c:v>
                </c:pt>
                <c:pt idx="2144">
                  <c:v>9.5740194000000001E-2</c:v>
                </c:pt>
                <c:pt idx="2145">
                  <c:v>9.5318430999999995E-2</c:v>
                </c:pt>
                <c:pt idx="2146">
                  <c:v>9.4896668000000003E-2</c:v>
                </c:pt>
                <c:pt idx="2147">
                  <c:v>9.4474904999999998E-2</c:v>
                </c:pt>
                <c:pt idx="2148">
                  <c:v>9.4053142000000006E-2</c:v>
                </c:pt>
                <c:pt idx="2149">
                  <c:v>9.3631379000000001E-2</c:v>
                </c:pt>
                <c:pt idx="2150">
                  <c:v>9.3209615999999995E-2</c:v>
                </c:pt>
                <c:pt idx="2151">
                  <c:v>9.2787853000000003E-2</c:v>
                </c:pt>
                <c:pt idx="2152">
                  <c:v>9.2366089999999998E-2</c:v>
                </c:pt>
                <c:pt idx="2153">
                  <c:v>9.1944327000000006E-2</c:v>
                </c:pt>
                <c:pt idx="2154">
                  <c:v>9.1522564000000001E-2</c:v>
                </c:pt>
                <c:pt idx="2155">
                  <c:v>9.1100800999999995E-2</c:v>
                </c:pt>
                <c:pt idx="2156">
                  <c:v>9.0679038000000003E-2</c:v>
                </c:pt>
                <c:pt idx="2157">
                  <c:v>9.0257274999999998E-2</c:v>
                </c:pt>
                <c:pt idx="2158">
                  <c:v>8.9835512000000006E-2</c:v>
                </c:pt>
                <c:pt idx="2159">
                  <c:v>8.9413749000000001E-2</c:v>
                </c:pt>
                <c:pt idx="2160">
                  <c:v>8.8991986999999995E-2</c:v>
                </c:pt>
                <c:pt idx="2161">
                  <c:v>8.8570224000000003E-2</c:v>
                </c:pt>
                <c:pt idx="2162">
                  <c:v>8.8148460999999997E-2</c:v>
                </c:pt>
                <c:pt idx="2163">
                  <c:v>8.7726698000000006E-2</c:v>
                </c:pt>
                <c:pt idx="2164">
                  <c:v>8.7304935E-2</c:v>
                </c:pt>
                <c:pt idx="2165">
                  <c:v>8.6883171999999995E-2</c:v>
                </c:pt>
                <c:pt idx="2166">
                  <c:v>8.6461409000000003E-2</c:v>
                </c:pt>
                <c:pt idx="2167">
                  <c:v>8.6039645999999997E-2</c:v>
                </c:pt>
                <c:pt idx="2168">
                  <c:v>8.5617883000000006E-2</c:v>
                </c:pt>
                <c:pt idx="2169">
                  <c:v>8.519612E-2</c:v>
                </c:pt>
                <c:pt idx="2170">
                  <c:v>8.4774356999999995E-2</c:v>
                </c:pt>
                <c:pt idx="2171">
                  <c:v>8.4352594000000003E-2</c:v>
                </c:pt>
                <c:pt idx="2172">
                  <c:v>8.3930830999999997E-2</c:v>
                </c:pt>
                <c:pt idx="2173">
                  <c:v>8.3509068000000006E-2</c:v>
                </c:pt>
                <c:pt idx="2174">
                  <c:v>8.3087305E-2</c:v>
                </c:pt>
                <c:pt idx="2175">
                  <c:v>8.2665541999999995E-2</c:v>
                </c:pt>
                <c:pt idx="2176">
                  <c:v>8.2243779000000003E-2</c:v>
                </c:pt>
                <c:pt idx="2177">
                  <c:v>8.1822015999999997E-2</c:v>
                </c:pt>
                <c:pt idx="2178">
                  <c:v>8.1400253000000006E-2</c:v>
                </c:pt>
                <c:pt idx="2179">
                  <c:v>8.097849E-2</c:v>
                </c:pt>
                <c:pt idx="2180">
                  <c:v>8.0556726999999995E-2</c:v>
                </c:pt>
                <c:pt idx="2181">
                  <c:v>8.0134964000000003E-2</c:v>
                </c:pt>
                <c:pt idx="2182">
                  <c:v>7.9713200999999997E-2</c:v>
                </c:pt>
                <c:pt idx="2183">
                  <c:v>7.9291438000000006E-2</c:v>
                </c:pt>
                <c:pt idx="2184">
                  <c:v>7.8869675E-2</c:v>
                </c:pt>
                <c:pt idx="2185">
                  <c:v>7.8447911999999995E-2</c:v>
                </c:pt>
                <c:pt idx="2186">
                  <c:v>7.8026149000000003E-2</c:v>
                </c:pt>
                <c:pt idx="2187">
                  <c:v>7.7604385999999997E-2</c:v>
                </c:pt>
                <c:pt idx="2188">
                  <c:v>7.7182623000000006E-2</c:v>
                </c:pt>
                <c:pt idx="2189">
                  <c:v>7.676086E-2</c:v>
                </c:pt>
                <c:pt idx="2190">
                  <c:v>7.6339096999999995E-2</c:v>
                </c:pt>
                <c:pt idx="2191">
                  <c:v>7.5917334000000003E-2</c:v>
                </c:pt>
                <c:pt idx="2192">
                  <c:v>7.5495570999999997E-2</c:v>
                </c:pt>
                <c:pt idx="2193">
                  <c:v>7.5073809000000005E-2</c:v>
                </c:pt>
                <c:pt idx="2194">
                  <c:v>7.4652046E-2</c:v>
                </c:pt>
                <c:pt idx="2195">
                  <c:v>7.4230282999999994E-2</c:v>
                </c:pt>
                <c:pt idx="2196">
                  <c:v>7.3808520000000002E-2</c:v>
                </c:pt>
                <c:pt idx="2197">
                  <c:v>7.3386756999999997E-2</c:v>
                </c:pt>
                <c:pt idx="2198">
                  <c:v>7.2964994000000005E-2</c:v>
                </c:pt>
                <c:pt idx="2199">
                  <c:v>7.2543231E-2</c:v>
                </c:pt>
                <c:pt idx="2200">
                  <c:v>7.2121467999999994E-2</c:v>
                </c:pt>
                <c:pt idx="2201">
                  <c:v>7.1699705000000002E-2</c:v>
                </c:pt>
                <c:pt idx="2202">
                  <c:v>7.1277941999999997E-2</c:v>
                </c:pt>
                <c:pt idx="2203">
                  <c:v>7.0856179000000005E-2</c:v>
                </c:pt>
                <c:pt idx="2204">
                  <c:v>7.0434416E-2</c:v>
                </c:pt>
                <c:pt idx="2205">
                  <c:v>7.0012652999999994E-2</c:v>
                </c:pt>
                <c:pt idx="2206">
                  <c:v>6.9590890000000002E-2</c:v>
                </c:pt>
                <c:pt idx="2207">
                  <c:v>6.9169126999999997E-2</c:v>
                </c:pt>
                <c:pt idx="2208">
                  <c:v>6.8747364000000005E-2</c:v>
                </c:pt>
                <c:pt idx="2209">
                  <c:v>6.8325601E-2</c:v>
                </c:pt>
                <c:pt idx="2210">
                  <c:v>6.7903837999999994E-2</c:v>
                </c:pt>
                <c:pt idx="2211">
                  <c:v>6.7482075000000002E-2</c:v>
                </c:pt>
                <c:pt idx="2212">
                  <c:v>6.7060311999999997E-2</c:v>
                </c:pt>
                <c:pt idx="2213">
                  <c:v>6.6638549000000005E-2</c:v>
                </c:pt>
                <c:pt idx="2214">
                  <c:v>6.6216786E-2</c:v>
                </c:pt>
                <c:pt idx="2215">
                  <c:v>6.5795022999999994E-2</c:v>
                </c:pt>
                <c:pt idx="2216">
                  <c:v>6.5373260000000002E-2</c:v>
                </c:pt>
                <c:pt idx="2217">
                  <c:v>6.4951496999999997E-2</c:v>
                </c:pt>
                <c:pt idx="2218">
                  <c:v>6.4529734000000005E-2</c:v>
                </c:pt>
                <c:pt idx="2219">
                  <c:v>6.4107971E-2</c:v>
                </c:pt>
                <c:pt idx="2220">
                  <c:v>6.3686207999999994E-2</c:v>
                </c:pt>
                <c:pt idx="2221">
                  <c:v>6.3264445000000002E-2</c:v>
                </c:pt>
                <c:pt idx="2222">
                  <c:v>6.2842681999999997E-2</c:v>
                </c:pt>
                <c:pt idx="2223">
                  <c:v>6.2420918999999998E-2</c:v>
                </c:pt>
                <c:pt idx="2224">
                  <c:v>6.1999156E-2</c:v>
                </c:pt>
                <c:pt idx="2225">
                  <c:v>6.1577394000000001E-2</c:v>
                </c:pt>
                <c:pt idx="2226">
                  <c:v>6.1155631000000002E-2</c:v>
                </c:pt>
                <c:pt idx="2227">
                  <c:v>6.0733868000000003E-2</c:v>
                </c:pt>
                <c:pt idx="2228">
                  <c:v>6.0312104999999998E-2</c:v>
                </c:pt>
                <c:pt idx="2229">
                  <c:v>5.9890341999999999E-2</c:v>
                </c:pt>
                <c:pt idx="2230">
                  <c:v>5.9468579000000001E-2</c:v>
                </c:pt>
                <c:pt idx="2231">
                  <c:v>5.9046816000000002E-2</c:v>
                </c:pt>
                <c:pt idx="2232">
                  <c:v>5.8625053000000003E-2</c:v>
                </c:pt>
                <c:pt idx="2233">
                  <c:v>5.8203289999999998E-2</c:v>
                </c:pt>
                <c:pt idx="2234">
                  <c:v>5.7781526999999999E-2</c:v>
                </c:pt>
                <c:pt idx="2235">
                  <c:v>5.7359764000000001E-2</c:v>
                </c:pt>
                <c:pt idx="2236">
                  <c:v>5.6938001000000002E-2</c:v>
                </c:pt>
                <c:pt idx="2237">
                  <c:v>5.6516238000000003E-2</c:v>
                </c:pt>
                <c:pt idx="2238">
                  <c:v>5.6094474999999998E-2</c:v>
                </c:pt>
                <c:pt idx="2239">
                  <c:v>5.5672711999999999E-2</c:v>
                </c:pt>
                <c:pt idx="2240">
                  <c:v>5.5250949000000001E-2</c:v>
                </c:pt>
                <c:pt idx="2241">
                  <c:v>5.4829186000000002E-2</c:v>
                </c:pt>
                <c:pt idx="2242">
                  <c:v>5.4407423000000003E-2</c:v>
                </c:pt>
                <c:pt idx="2243">
                  <c:v>5.3985659999999998E-2</c:v>
                </c:pt>
                <c:pt idx="2244">
                  <c:v>5.3563896999999999E-2</c:v>
                </c:pt>
                <c:pt idx="2245">
                  <c:v>5.3142134000000001E-2</c:v>
                </c:pt>
                <c:pt idx="2246">
                  <c:v>5.2720371000000002E-2</c:v>
                </c:pt>
                <c:pt idx="2247">
                  <c:v>5.2298608000000003E-2</c:v>
                </c:pt>
                <c:pt idx="2248">
                  <c:v>5.1876844999999998E-2</c:v>
                </c:pt>
                <c:pt idx="2249">
                  <c:v>5.1455081999999999E-2</c:v>
                </c:pt>
                <c:pt idx="2250">
                  <c:v>5.1033319000000001E-2</c:v>
                </c:pt>
                <c:pt idx="2251">
                  <c:v>5.0611556000000002E-2</c:v>
                </c:pt>
                <c:pt idx="2252">
                  <c:v>5.0189793000000003E-2</c:v>
                </c:pt>
                <c:pt idx="2253">
                  <c:v>4.9768029999999998E-2</c:v>
                </c:pt>
                <c:pt idx="2254">
                  <c:v>4.9346266999999999E-2</c:v>
                </c:pt>
                <c:pt idx="2255">
                  <c:v>4.8924504000000001E-2</c:v>
                </c:pt>
                <c:pt idx="2256">
                  <c:v>4.8502741000000002E-2</c:v>
                </c:pt>
                <c:pt idx="2257">
                  <c:v>4.8080978000000003E-2</c:v>
                </c:pt>
                <c:pt idx="2258">
                  <c:v>4.7659215999999997E-2</c:v>
                </c:pt>
                <c:pt idx="2259">
                  <c:v>4.7237452999999999E-2</c:v>
                </c:pt>
                <c:pt idx="2260">
                  <c:v>4.681569E-2</c:v>
                </c:pt>
                <c:pt idx="2261">
                  <c:v>4.6393927000000001E-2</c:v>
                </c:pt>
                <c:pt idx="2262">
                  <c:v>4.5972164000000003E-2</c:v>
                </c:pt>
                <c:pt idx="2263">
                  <c:v>4.5550400999999997E-2</c:v>
                </c:pt>
                <c:pt idx="2264">
                  <c:v>4.5128637999999999E-2</c:v>
                </c:pt>
                <c:pt idx="2265">
                  <c:v>4.4706875E-2</c:v>
                </c:pt>
                <c:pt idx="2266">
                  <c:v>4.4285112000000001E-2</c:v>
                </c:pt>
                <c:pt idx="2267">
                  <c:v>4.3863349000000003E-2</c:v>
                </c:pt>
                <c:pt idx="2268">
                  <c:v>4.3441585999999997E-2</c:v>
                </c:pt>
                <c:pt idx="2269">
                  <c:v>4.3019822999999999E-2</c:v>
                </c:pt>
                <c:pt idx="2270">
                  <c:v>4.259806E-2</c:v>
                </c:pt>
                <c:pt idx="2271">
                  <c:v>4.2176297000000001E-2</c:v>
                </c:pt>
                <c:pt idx="2272">
                  <c:v>4.1754534000000003E-2</c:v>
                </c:pt>
                <c:pt idx="2273">
                  <c:v>4.1332770999999997E-2</c:v>
                </c:pt>
                <c:pt idx="2274">
                  <c:v>4.0911007999999999E-2</c:v>
                </c:pt>
                <c:pt idx="2275">
                  <c:v>4.0489245E-2</c:v>
                </c:pt>
                <c:pt idx="2276">
                  <c:v>4.0067482000000001E-2</c:v>
                </c:pt>
                <c:pt idx="2277">
                  <c:v>3.9645719000000003E-2</c:v>
                </c:pt>
                <c:pt idx="2278">
                  <c:v>3.9223955999999997E-2</c:v>
                </c:pt>
                <c:pt idx="2279">
                  <c:v>3.8802192999999999E-2</c:v>
                </c:pt>
                <c:pt idx="2280">
                  <c:v>3.838043E-2</c:v>
                </c:pt>
                <c:pt idx="2281">
                  <c:v>3.7958667000000001E-2</c:v>
                </c:pt>
                <c:pt idx="2282">
                  <c:v>3.7536904000000003E-2</c:v>
                </c:pt>
                <c:pt idx="2283">
                  <c:v>3.7115140999999997E-2</c:v>
                </c:pt>
                <c:pt idx="2284">
                  <c:v>3.6693377999999999E-2</c:v>
                </c:pt>
                <c:pt idx="2285">
                  <c:v>3.6271615E-2</c:v>
                </c:pt>
                <c:pt idx="2286">
                  <c:v>3.5849852000000001E-2</c:v>
                </c:pt>
                <c:pt idx="2287">
                  <c:v>3.5428089000000003E-2</c:v>
                </c:pt>
                <c:pt idx="2288">
                  <c:v>3.5006325999999997E-2</c:v>
                </c:pt>
                <c:pt idx="2289">
                  <c:v>3.4584562999999999E-2</c:v>
                </c:pt>
                <c:pt idx="2290">
                  <c:v>3.4162801E-2</c:v>
                </c:pt>
                <c:pt idx="2291">
                  <c:v>3.3741038000000001E-2</c:v>
                </c:pt>
                <c:pt idx="2292">
                  <c:v>3.3319275000000002E-2</c:v>
                </c:pt>
                <c:pt idx="2293">
                  <c:v>3.2897511999999997E-2</c:v>
                </c:pt>
                <c:pt idx="2294">
                  <c:v>3.2475748999999998E-2</c:v>
                </c:pt>
                <c:pt idx="2295">
                  <c:v>3.2053986E-2</c:v>
                </c:pt>
                <c:pt idx="2296">
                  <c:v>3.1632223000000001E-2</c:v>
                </c:pt>
                <c:pt idx="2297">
                  <c:v>3.1210459999999999E-2</c:v>
                </c:pt>
                <c:pt idx="2298">
                  <c:v>3.0788697E-2</c:v>
                </c:pt>
                <c:pt idx="2299">
                  <c:v>3.0366934000000002E-2</c:v>
                </c:pt>
                <c:pt idx="2300">
                  <c:v>2.9945171E-2</c:v>
                </c:pt>
                <c:pt idx="2301">
                  <c:v>2.9523408000000001E-2</c:v>
                </c:pt>
                <c:pt idx="2302">
                  <c:v>2.9101644999999999E-2</c:v>
                </c:pt>
                <c:pt idx="2303">
                  <c:v>2.8679882E-2</c:v>
                </c:pt>
                <c:pt idx="2304">
                  <c:v>2.8258119000000002E-2</c:v>
                </c:pt>
                <c:pt idx="2305">
                  <c:v>2.7836356E-2</c:v>
                </c:pt>
                <c:pt idx="2306">
                  <c:v>2.7414593000000001E-2</c:v>
                </c:pt>
                <c:pt idx="2307">
                  <c:v>2.6992829999999999E-2</c:v>
                </c:pt>
                <c:pt idx="2308">
                  <c:v>2.6571067E-2</c:v>
                </c:pt>
                <c:pt idx="2309">
                  <c:v>2.6149304000000002E-2</c:v>
                </c:pt>
                <c:pt idx="2310">
                  <c:v>2.5727541E-2</c:v>
                </c:pt>
                <c:pt idx="2311">
                  <c:v>2.5305778000000001E-2</c:v>
                </c:pt>
                <c:pt idx="2312">
                  <c:v>2.4884014999999999E-2</c:v>
                </c:pt>
                <c:pt idx="2313">
                  <c:v>2.4462252E-2</c:v>
                </c:pt>
                <c:pt idx="2314">
                  <c:v>2.4040489000000002E-2</c:v>
                </c:pt>
                <c:pt idx="2315">
                  <c:v>2.3618726E-2</c:v>
                </c:pt>
                <c:pt idx="2316">
                  <c:v>2.3196963000000001E-2</c:v>
                </c:pt>
                <c:pt idx="2317">
                  <c:v>2.2775199999999999E-2</c:v>
                </c:pt>
                <c:pt idx="2318">
                  <c:v>2.2353437E-2</c:v>
                </c:pt>
                <c:pt idx="2319">
                  <c:v>2.1931674000000002E-2</c:v>
                </c:pt>
                <c:pt idx="2320">
                  <c:v>2.1509911E-2</c:v>
                </c:pt>
                <c:pt idx="2321">
                  <c:v>2.1088148000000001E-2</c:v>
                </c:pt>
                <c:pt idx="2322">
                  <c:v>2.0666384999999999E-2</c:v>
                </c:pt>
                <c:pt idx="2323">
                  <c:v>2.0244623E-2</c:v>
                </c:pt>
                <c:pt idx="2324">
                  <c:v>1.9822860000000001E-2</c:v>
                </c:pt>
                <c:pt idx="2325">
                  <c:v>1.9401096999999999E-2</c:v>
                </c:pt>
                <c:pt idx="2326">
                  <c:v>1.8979334E-2</c:v>
                </c:pt>
                <c:pt idx="2327">
                  <c:v>1.8557570999999998E-2</c:v>
                </c:pt>
                <c:pt idx="2328">
                  <c:v>1.8135808E-2</c:v>
                </c:pt>
                <c:pt idx="2329">
                  <c:v>1.7714045000000001E-2</c:v>
                </c:pt>
                <c:pt idx="2330">
                  <c:v>1.7292281999999999E-2</c:v>
                </c:pt>
                <c:pt idx="2331">
                  <c:v>1.6870519E-2</c:v>
                </c:pt>
                <c:pt idx="2332">
                  <c:v>1.6448755999999998E-2</c:v>
                </c:pt>
                <c:pt idx="2333">
                  <c:v>1.6026993E-2</c:v>
                </c:pt>
                <c:pt idx="2334">
                  <c:v>1.5605229999999999E-2</c:v>
                </c:pt>
                <c:pt idx="2335">
                  <c:v>1.5183467000000001E-2</c:v>
                </c:pt>
                <c:pt idx="2336">
                  <c:v>1.4761704E-2</c:v>
                </c:pt>
                <c:pt idx="2337">
                  <c:v>1.4339941E-2</c:v>
                </c:pt>
                <c:pt idx="2338">
                  <c:v>1.3918178E-2</c:v>
                </c:pt>
                <c:pt idx="2339">
                  <c:v>1.3496414999999999E-2</c:v>
                </c:pt>
                <c:pt idx="2340">
                  <c:v>1.3074652000000001E-2</c:v>
                </c:pt>
                <c:pt idx="2341">
                  <c:v>1.2652889E-2</c:v>
                </c:pt>
                <c:pt idx="2342">
                  <c:v>1.2231126E-2</c:v>
                </c:pt>
                <c:pt idx="2343">
                  <c:v>1.1809363E-2</c:v>
                </c:pt>
                <c:pt idx="2344">
                  <c:v>1.1387599999999999E-2</c:v>
                </c:pt>
                <c:pt idx="2345">
                  <c:v>1.0965837000000001E-2</c:v>
                </c:pt>
                <c:pt idx="2346">
                  <c:v>1.0544074000000001E-2</c:v>
                </c:pt>
                <c:pt idx="2347">
                  <c:v>1.0122311E-2</c:v>
                </c:pt>
                <c:pt idx="2348">
                  <c:v>9.7005479999999998E-3</c:v>
                </c:pt>
                <c:pt idx="2349">
                  <c:v>9.2787849999999995E-3</c:v>
                </c:pt>
                <c:pt idx="2350">
                  <c:v>8.8570220000000009E-3</c:v>
                </c:pt>
                <c:pt idx="2351">
                  <c:v>8.4352590000000005E-3</c:v>
                </c:pt>
                <c:pt idx="2352">
                  <c:v>8.0134960000000002E-3</c:v>
                </c:pt>
                <c:pt idx="2353">
                  <c:v>7.5917329999999998E-3</c:v>
                </c:pt>
                <c:pt idx="2354">
                  <c:v>7.1699700000000003E-3</c:v>
                </c:pt>
                <c:pt idx="2355">
                  <c:v>6.7482080000000003E-3</c:v>
                </c:pt>
                <c:pt idx="2356">
                  <c:v>6.326445E-3</c:v>
                </c:pt>
                <c:pt idx="2357">
                  <c:v>5.9046819999999996E-3</c:v>
                </c:pt>
                <c:pt idx="2358">
                  <c:v>5.4829190000000002E-3</c:v>
                </c:pt>
                <c:pt idx="2359">
                  <c:v>5.0611559999999998E-3</c:v>
                </c:pt>
                <c:pt idx="2360">
                  <c:v>4.6393930000000003E-3</c:v>
                </c:pt>
                <c:pt idx="2361">
                  <c:v>4.21763E-3</c:v>
                </c:pt>
                <c:pt idx="2362">
                  <c:v>3.7958670000000001E-3</c:v>
                </c:pt>
                <c:pt idx="2363">
                  <c:v>3.3741040000000002E-3</c:v>
                </c:pt>
                <c:pt idx="2364">
                  <c:v>2.9523409999999998E-3</c:v>
                </c:pt>
                <c:pt idx="2365">
                  <c:v>2.5305779999999999E-3</c:v>
                </c:pt>
                <c:pt idx="2366">
                  <c:v>2.108815E-3</c:v>
                </c:pt>
                <c:pt idx="2367">
                  <c:v>1.6870520000000001E-3</c:v>
                </c:pt>
                <c:pt idx="2368">
                  <c:v>1.265289E-3</c:v>
                </c:pt>
                <c:pt idx="2369">
                  <c:v>8.4352600000000004E-4</c:v>
                </c:pt>
                <c:pt idx="2370">
                  <c:v>4.2176300000000002E-4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353-420C-A5FA-9D3E9AE83B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4033344"/>
        <c:axId val="1022702208"/>
      </c:scatterChart>
      <c:valAx>
        <c:axId val="1014033344"/>
        <c:scaling>
          <c:orientation val="minMax"/>
          <c:max val="-1"/>
          <c:min val="-6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X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022702208"/>
        <c:crosses val="autoZero"/>
        <c:crossBetween val="midCat"/>
      </c:valAx>
      <c:valAx>
        <c:axId val="102270220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CCDF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014033344"/>
        <c:crossesAt val="-7"/>
        <c:crossBetween val="midCat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legend>
      <c:legendPos val="l"/>
      <c:layout>
        <c:manualLayout>
          <c:xMode val="edge"/>
          <c:yMode val="edge"/>
          <c:x val="0.68055555555555558"/>
          <c:y val="0.15335593467483227"/>
          <c:w val="0.26279243219597548"/>
          <c:h val="0.198922426363371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F703B-7C75-4A43-8605-7026C1187CB9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58DDC-3458-4088-891D-F19D4AFD6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418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58DDC-3458-4088-891D-F19D4AFD69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61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ABB79-44E3-4315-A0BA-0338E114C53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019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58DDC-3458-4088-891D-F19D4AFD69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466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F6897-0313-4C47-BD3C-A5E0042D7ED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53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9EE4F-DEB3-4B80-A476-E384B343E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374835-A21C-4698-9543-7CA7005F4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C2D9B-F1CE-41A0-AA4C-088526FD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48A4-551A-45A1-9C9A-F35B6E3DD948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2DE9B-B260-4976-8658-0A9E17D2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AF3E1-7A14-4EF0-A3DC-354053E4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DF09-52FB-4CB6-9368-3367A590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93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774A4-1635-4405-AC0A-D0FE0B0A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54AC3-BF43-4814-BEF4-BDE1D8A9F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523E38-C19E-406C-8C5C-97F09550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48A4-551A-45A1-9C9A-F35B6E3DD948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472AB-D863-40E3-BAF9-717CE407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1CCDE-8D70-4E69-8BAF-C1A8E6F7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DF09-52FB-4CB6-9368-3367A590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50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DF6457-191A-4179-9C33-967575BDF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3DEF6A-88EE-47D5-B483-BC7D93D8F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4E8E2-950E-47A1-A98A-10D580A3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48A4-551A-45A1-9C9A-F35B6E3DD948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F436A-AB2E-42B5-8E2C-4AE400D2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77516-872E-4DF1-91C8-5A84AD13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DF09-52FB-4CB6-9368-3367A590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06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01A8D-2FA4-4CCC-84C2-7E5F133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46AD96-DDA8-4239-9DDD-BD7E14B77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07BE6-6E3A-424C-949F-083691E4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48A4-551A-45A1-9C9A-F35B6E3DD948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837DA-567E-495D-B09B-FFA9D387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397A57-3377-4EC5-8092-F71E1B48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DF09-52FB-4CB6-9368-3367A590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84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9F43F-E47C-4F9D-9782-8E3596D4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40C0E5-4C6D-4E42-A456-75267294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E7E008-0232-4360-B56A-82A62FAF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48A4-551A-45A1-9C9A-F35B6E3DD948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AEA86-1B76-42B8-AB67-B4F93FF5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E3D6F-5CCC-47FC-BACC-6A3489A6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DF09-52FB-4CB6-9368-3367A590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38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F1E5C-4EEC-4AFB-894C-B8517C24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A0826-725A-4E5E-9C5B-682DFC4A0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D4B80D-52C5-48FA-9EE0-E90F11BFD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20502F-FEDB-4CC8-8CA5-7318EF73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48A4-551A-45A1-9C9A-F35B6E3DD948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F49C5E-8940-4201-8A04-474B87DF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0135AF-7B1C-47C4-A4C5-1644EB47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DF09-52FB-4CB6-9368-3367A590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6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649D8-98DB-4A99-BFDC-BD5A4F123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2D983A-1757-47C6-ACE0-BECEB179F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57D92C-AA61-4D12-96F0-ACF7A8434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EF6BFF-4E22-4274-A142-D70D40199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961FAB-4FFE-4293-A97E-9BF38D1B5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A39621-713B-4FF2-992B-F6BE2F52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48A4-551A-45A1-9C9A-F35B6E3DD948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E4F22E-B267-4A32-9EB3-23E6D71F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6C2FBF-CF41-4434-B015-BFB8B63F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DF09-52FB-4CB6-9368-3367A590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96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F07F4-5A5F-432D-91A8-5547DEB7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789AAE-FF2E-4A6D-A801-781709C9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48A4-551A-45A1-9C9A-F35B6E3DD948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2F4CD5-60FA-4D1F-83F0-CF055598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C5B86A-4AAF-4351-8CEF-A67163DF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DF09-52FB-4CB6-9368-3367A590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34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5FDB5B-5341-483B-AE63-05511999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48A4-551A-45A1-9C9A-F35B6E3DD948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E90907-BBE5-471A-9E21-05B22C06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77407F-04D5-4D40-AA9D-CC662CAB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DF09-52FB-4CB6-9368-3367A590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18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2A591-56BF-4A82-B455-DE93A419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68103-B8BA-4682-B3D7-B20BD30BF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8541F1-BF7E-4151-ADC1-203B1FC0D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930224-5B5E-480D-BF84-04E3A57C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48A4-551A-45A1-9C9A-F35B6E3DD948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CDB194-79C2-4143-9AC2-E86C5A89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6EC5AB-CB10-4436-91E7-A32FC9D1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DF09-52FB-4CB6-9368-3367A590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68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9CA18-5F5F-40D1-A6A3-78BD717D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166944-D6B7-404A-A403-58786705F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4BA7AE-6626-4A31-8B61-BDB38EF9F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354075-3AD8-447C-8DB6-0DB67DD8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48A4-551A-45A1-9C9A-F35B6E3DD948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FAD72F-7313-4BB8-9FF7-C687E551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D83A1B-EB4E-4D4A-8B9C-0189CA52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DF09-52FB-4CB6-9368-3367A590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2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9274D3-84FB-4CBC-ACF0-4F365270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76E936-3681-46DC-BC16-D433426B4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2E6B5-7226-4953-A892-44C3EEE5B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148A4-551A-45A1-9C9A-F35B6E3DD948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9B95D-5359-407F-81BE-472B15AC3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CB337-0C5D-411D-830A-B8F4288D2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5DF09-52FB-4CB6-9368-3367A590E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4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6E951-1899-4D3E-8986-A7CEFEB2F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2882"/>
            <a:ext cx="9144000" cy="1571324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Towards equitable and sustainable cities with integrated facility and transport planning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3CB0C6-B932-4B80-9188-D3046C350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9503" y="3228950"/>
            <a:ext cx="9144000" cy="1655762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zh-CN" sz="2800" dirty="0"/>
              <a:t>Urban congestion arises from hierarchical </a:t>
            </a:r>
            <a:r>
              <a:rPr lang="en-US" altLang="zh-CN" sz="2800" u="sng" dirty="0"/>
              <a:t>facilities</a:t>
            </a:r>
            <a:r>
              <a:rPr lang="en-US" altLang="zh-CN" sz="2800" dirty="0"/>
              <a:t> within cities</a:t>
            </a:r>
          </a:p>
          <a:p>
            <a:pPr marL="457200" indent="-457200" algn="l">
              <a:buAutoNum type="arabicPeriod"/>
            </a:pPr>
            <a:r>
              <a:rPr lang="en-US" altLang="zh-CN" sz="2800" dirty="0"/>
              <a:t>How accessibility determines urban </a:t>
            </a:r>
            <a:r>
              <a:rPr lang="en-US" altLang="zh-CN" sz="2800" u="sng" dirty="0"/>
              <a:t>transit ridership</a:t>
            </a:r>
            <a:endParaRPr lang="zh-CN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9771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2E639-7850-4D3A-B91F-280DA4AC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Accessibility vs. </a:t>
            </a:r>
            <a:r>
              <a:rPr lang="en-US" altLang="zh-CN" b="1"/>
              <a:t>transit ridership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BF718-AC60-450A-8058-09A975343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Analysis methods</a:t>
            </a:r>
          </a:p>
          <a:p>
            <a:pPr lvl="1"/>
            <a:r>
              <a:rPr lang="en-US" altLang="zh-CN" dirty="0"/>
              <a:t>Regression analysis</a:t>
            </a:r>
          </a:p>
          <a:p>
            <a:pPr lvl="1"/>
            <a:r>
              <a:rPr lang="en-US" altLang="zh-CN" dirty="0"/>
              <a:t>Network correlation analysis</a:t>
            </a:r>
          </a:p>
          <a:p>
            <a:endParaRPr lang="en-US" altLang="zh-CN" dirty="0"/>
          </a:p>
          <a:p>
            <a:r>
              <a:rPr lang="en-US" altLang="zh-CN" dirty="0"/>
              <a:t>Data used</a:t>
            </a:r>
          </a:p>
          <a:p>
            <a:pPr lvl="1"/>
            <a:r>
              <a:rPr lang="en-US" altLang="zh-CN" dirty="0"/>
              <a:t>Sectional data analysis</a:t>
            </a:r>
          </a:p>
          <a:p>
            <a:pPr lvl="2"/>
            <a:r>
              <a:rPr lang="en-US" altLang="zh-CN" dirty="0"/>
              <a:t>Use data at single time point (single year)</a:t>
            </a:r>
          </a:p>
          <a:p>
            <a:pPr lvl="1"/>
            <a:r>
              <a:rPr lang="en-US" altLang="zh-CN" dirty="0"/>
              <a:t>Time series data analysis</a:t>
            </a:r>
          </a:p>
          <a:p>
            <a:pPr lvl="2"/>
            <a:r>
              <a:rPr lang="en-US" altLang="zh-CN" dirty="0"/>
              <a:t>Use data from multiple time points</a:t>
            </a:r>
          </a:p>
        </p:txBody>
      </p:sp>
    </p:spTree>
    <p:extLst>
      <p:ext uri="{BB962C8B-B14F-4D97-AF65-F5344CB8AC3E}">
        <p14:creationId xmlns:p14="http://schemas.microsoft.com/office/powerpoint/2010/main" val="1153504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84873-FF90-42D8-AE19-7FD26328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8" y="268872"/>
            <a:ext cx="11260756" cy="972787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Can we improve transit ridership by relocate key facilities?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6E0B8-FCF8-4508-AE5E-3332B99FB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Local-level accessibility maximization </a:t>
            </a:r>
          </a:p>
          <a:p>
            <a:pPr lvl="1"/>
            <a:r>
              <a:rPr lang="en-US" altLang="zh-CN" dirty="0"/>
              <a:t>Relocate key facilities around subway stations</a:t>
            </a:r>
          </a:p>
          <a:p>
            <a:endParaRPr lang="en-US" altLang="zh-CN" dirty="0"/>
          </a:p>
          <a:p>
            <a:r>
              <a:rPr lang="en-US" altLang="zh-CN" dirty="0"/>
              <a:t>Network-level accessibility maximization</a:t>
            </a:r>
          </a:p>
          <a:p>
            <a:pPr lvl="1"/>
            <a:r>
              <a:rPr lang="en-US" altLang="zh-CN" dirty="0"/>
              <a:t>Relocate key facilities around subway stations</a:t>
            </a:r>
          </a:p>
          <a:p>
            <a:pPr lvl="1"/>
            <a:r>
              <a:rPr lang="en-US" altLang="zh-CN" dirty="0"/>
              <a:t>Add new subway stations to the locations with high facility accessibility but with no station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465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561D4-E9A4-44D9-A23E-433EE108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2803"/>
            <a:ext cx="10515600" cy="863310"/>
          </a:xfrm>
        </p:spPr>
        <p:txBody>
          <a:bodyPr/>
          <a:lstStyle/>
          <a:p>
            <a:r>
              <a:rPr lang="en-US" altLang="zh-CN" b="1" dirty="0"/>
              <a:t>Local-level accessibility vs. ridership</a:t>
            </a:r>
            <a:endParaRPr lang="zh-CN" altLang="en-US" b="1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B7DBC73-3CE4-4D1E-AED4-F2EB057683BF}"/>
              </a:ext>
            </a:extLst>
          </p:cNvPr>
          <p:cNvCxnSpPr/>
          <p:nvPr/>
        </p:nvCxnSpPr>
        <p:spPr>
          <a:xfrm flipV="1">
            <a:off x="6813089" y="2594669"/>
            <a:ext cx="0" cy="248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7F8A30B-8B99-4701-BB66-B789838B0C5E}"/>
              </a:ext>
            </a:extLst>
          </p:cNvPr>
          <p:cNvCxnSpPr>
            <a:cxnSpLocks/>
          </p:cNvCxnSpPr>
          <p:nvPr/>
        </p:nvCxnSpPr>
        <p:spPr>
          <a:xfrm flipV="1">
            <a:off x="6813089" y="5076612"/>
            <a:ext cx="30218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07C6BEA-ED01-48A8-9DC8-1E9A67ED7A3F}"/>
              </a:ext>
            </a:extLst>
          </p:cNvPr>
          <p:cNvSpPr txBox="1"/>
          <p:nvPr/>
        </p:nvSpPr>
        <p:spPr>
          <a:xfrm>
            <a:off x="6813089" y="2459732"/>
            <a:ext cx="267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Station Ridership (Y)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44C2D4-D7F6-4D3C-AB84-1334AABEDDEE}"/>
              </a:ext>
            </a:extLst>
          </p:cNvPr>
          <p:cNvSpPr txBox="1"/>
          <p:nvPr/>
        </p:nvSpPr>
        <p:spPr>
          <a:xfrm>
            <a:off x="9020481" y="5097479"/>
            <a:ext cx="205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Accessibility (X)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74F99F-4FBE-405B-8F4F-2BA74D154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385" y="2244354"/>
            <a:ext cx="4568719" cy="36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0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5731E-BE66-49BB-AD9B-F0B4FEE6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42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1. Urban congestion arises from hierarchical facilities within cities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3132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BA15B-1D67-4F02-84D4-EAB76FD0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91" y="75315"/>
            <a:ext cx="10515600" cy="1061798"/>
          </a:xfrm>
        </p:spPr>
        <p:txBody>
          <a:bodyPr/>
          <a:lstStyle/>
          <a:p>
            <a:r>
              <a:rPr lang="en-US" altLang="zh-CN" dirty="0"/>
              <a:t>Hierarchical facility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0A240DF-8166-48EA-BF33-B9AE4E380B9E}"/>
              </a:ext>
            </a:extLst>
          </p:cNvPr>
          <p:cNvCxnSpPr/>
          <p:nvPr/>
        </p:nvCxnSpPr>
        <p:spPr>
          <a:xfrm flipV="1">
            <a:off x="1246434" y="1672309"/>
            <a:ext cx="0" cy="198555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9E3F91D-CA57-49CB-B0A4-F34361EF63F0}"/>
              </a:ext>
            </a:extLst>
          </p:cNvPr>
          <p:cNvCxnSpPr>
            <a:cxnSpLocks/>
          </p:cNvCxnSpPr>
          <p:nvPr/>
        </p:nvCxnSpPr>
        <p:spPr>
          <a:xfrm>
            <a:off x="1242080" y="3657863"/>
            <a:ext cx="342053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05E7649B-96E4-484E-BF0C-27ED85E9F845}"/>
              </a:ext>
            </a:extLst>
          </p:cNvPr>
          <p:cNvSpPr/>
          <p:nvPr/>
        </p:nvSpPr>
        <p:spPr>
          <a:xfrm>
            <a:off x="1248855" y="1715852"/>
            <a:ext cx="2995749" cy="1933303"/>
          </a:xfrm>
          <a:custGeom>
            <a:avLst/>
            <a:gdLst>
              <a:gd name="connsiteX0" fmla="*/ 0 w 2995749"/>
              <a:gd name="connsiteY0" fmla="*/ 1933303 h 1933303"/>
              <a:gd name="connsiteX1" fmla="*/ 1227909 w 2995749"/>
              <a:gd name="connsiteY1" fmla="*/ 1628503 h 1933303"/>
              <a:gd name="connsiteX2" fmla="*/ 2377440 w 2995749"/>
              <a:gd name="connsiteY2" fmla="*/ 888275 h 1933303"/>
              <a:gd name="connsiteX3" fmla="*/ 2995749 w 2995749"/>
              <a:gd name="connsiteY3" fmla="*/ 0 h 193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5749" h="1933303">
                <a:moveTo>
                  <a:pt x="0" y="1933303"/>
                </a:moveTo>
                <a:cubicBezTo>
                  <a:pt x="415834" y="1867988"/>
                  <a:pt x="831669" y="1802674"/>
                  <a:pt x="1227909" y="1628503"/>
                </a:cubicBezTo>
                <a:cubicBezTo>
                  <a:pt x="1624149" y="1454332"/>
                  <a:pt x="2082800" y="1159692"/>
                  <a:pt x="2377440" y="888275"/>
                </a:cubicBezTo>
                <a:cubicBezTo>
                  <a:pt x="2672080" y="616858"/>
                  <a:pt x="2833914" y="308429"/>
                  <a:pt x="2995749" y="0"/>
                </a:cubicBezTo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AF96C1-97D0-4E76-A280-7FCF378C36A9}"/>
              </a:ext>
            </a:extLst>
          </p:cNvPr>
          <p:cNvSpPr txBox="1"/>
          <p:nvPr/>
        </p:nvSpPr>
        <p:spPr>
          <a:xfrm rot="16200000">
            <a:off x="-313215" y="2365597"/>
            <a:ext cx="252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Fraction of total visits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5D1F8B-239F-45F5-A2C8-52019D9427DE}"/>
              </a:ext>
            </a:extLst>
          </p:cNvPr>
          <p:cNvSpPr txBox="1"/>
          <p:nvPr/>
        </p:nvSpPr>
        <p:spPr>
          <a:xfrm>
            <a:off x="2021201" y="3692698"/>
            <a:ext cx="242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Fraction of hospitals</a:t>
            </a:r>
            <a:endParaRPr lang="zh-CN" altLang="en-US" dirty="0"/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12A82D9B-E370-49BA-BF0A-6DF07FA688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485563"/>
              </p:ext>
            </p:extLst>
          </p:nvPr>
        </p:nvGraphicFramePr>
        <p:xfrm>
          <a:off x="5975075" y="1690688"/>
          <a:ext cx="5652654" cy="3881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66908ED0-1423-4861-BDDB-EDA81490A944}"/>
              </a:ext>
            </a:extLst>
          </p:cNvPr>
          <p:cNvSpPr txBox="1"/>
          <p:nvPr/>
        </p:nvSpPr>
        <p:spPr>
          <a:xfrm>
            <a:off x="6860672" y="5834335"/>
            <a:ext cx="408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Visits</a:t>
            </a:r>
            <a:r>
              <a:rPr lang="en-US" altLang="zh-CN" dirty="0"/>
              <a:t>: Top10%/Bottom10 = 567.27</a:t>
            </a:r>
          </a:p>
          <a:p>
            <a:r>
              <a:rPr lang="en-US" altLang="zh-CN" b="1" dirty="0"/>
              <a:t>Population</a:t>
            </a:r>
            <a:r>
              <a:rPr lang="en-US" altLang="zh-CN" dirty="0"/>
              <a:t>: Top10%/Bottom10 = 9.49 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40A357-EADD-48A5-97BA-E410FBE29782}"/>
              </a:ext>
            </a:extLst>
          </p:cNvPr>
          <p:cNvSpPr txBox="1"/>
          <p:nvPr/>
        </p:nvSpPr>
        <p:spPr>
          <a:xfrm>
            <a:off x="10280073" y="2297759"/>
            <a:ext cx="8405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visits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4BC61E8-59A6-4DB7-808E-0AD1E22D2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11439"/>
            <a:ext cx="2617283" cy="213365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30C0C78-2E10-415D-8E40-8BC81564D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5023" y="351013"/>
            <a:ext cx="2073278" cy="190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4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94500-0369-49A5-98A9-5ADC4176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36" y="120484"/>
            <a:ext cx="10515600" cy="946439"/>
          </a:xfrm>
        </p:spPr>
        <p:txBody>
          <a:bodyPr/>
          <a:lstStyle/>
          <a:p>
            <a:r>
              <a:rPr lang="en-US" altLang="zh-CN" dirty="0"/>
              <a:t>Congestion indicator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1947E2-F5BB-4804-B69C-803158180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653" y="2410579"/>
            <a:ext cx="3372321" cy="3096057"/>
          </a:xfrm>
          <a:prstGeom prst="rect">
            <a:avLst/>
          </a:prstGeom>
        </p:spPr>
      </p:pic>
      <p:sp>
        <p:nvSpPr>
          <p:cNvPr id="5" name="加号 4">
            <a:extLst>
              <a:ext uri="{FF2B5EF4-FFF2-40B4-BE49-F238E27FC236}">
                <a16:creationId xmlns:a16="http://schemas.microsoft.com/office/drawing/2014/main" id="{BF899230-1330-4928-9A0C-CE7D0E4B4940}"/>
              </a:ext>
            </a:extLst>
          </p:cNvPr>
          <p:cNvSpPr/>
          <p:nvPr/>
        </p:nvSpPr>
        <p:spPr>
          <a:xfrm>
            <a:off x="10192327" y="5560168"/>
            <a:ext cx="230909" cy="230909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C4A333-2012-4BCB-9265-CB7A4D3D8804}"/>
              </a:ext>
            </a:extLst>
          </p:cNvPr>
          <p:cNvSpPr txBox="1"/>
          <p:nvPr/>
        </p:nvSpPr>
        <p:spPr>
          <a:xfrm>
            <a:off x="10423236" y="54909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hospital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8315AF-0A2D-42BF-B272-1EBFF9A8EC65}"/>
              </a:ext>
            </a:extLst>
          </p:cNvPr>
          <p:cNvSpPr/>
          <p:nvPr/>
        </p:nvSpPr>
        <p:spPr>
          <a:xfrm>
            <a:off x="138934" y="1943870"/>
            <a:ext cx="761076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400" dirty="0"/>
              <a:t>Congestion is a result of an imbalance of the </a:t>
            </a:r>
            <a:r>
              <a:rPr lang="en-US" altLang="zh-CN" sz="2400" b="1" dirty="0"/>
              <a:t>travel demand </a:t>
            </a:r>
            <a:r>
              <a:rPr lang="en-US" altLang="zh-CN" sz="2400" dirty="0"/>
              <a:t>and the transport system supply. </a:t>
            </a:r>
          </a:p>
          <a:p>
            <a:pPr lvl="1"/>
            <a:endParaRPr lang="en-US" altLang="zh-CN" sz="22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200" i="1" dirty="0"/>
              <a:t>Demand</a:t>
            </a:r>
            <a:r>
              <a:rPr lang="en-US" altLang="zh-CN" sz="2200" dirty="0"/>
              <a:t>. The congested demand results from </a:t>
            </a:r>
            <a:r>
              <a:rPr lang="en-US" altLang="zh-CN" sz="2200" b="1" dirty="0"/>
              <a:t>the concentration of visits in space and time</a:t>
            </a:r>
            <a:r>
              <a:rPr lang="en-US" altLang="zh-CN" sz="2200" dirty="0"/>
              <a:t>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u="sng" dirty="0"/>
              <a:t>Demand-induced congestion can be defined by Gini index of visits in space over a period.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200" i="1" dirty="0">
                <a:solidFill>
                  <a:schemeClr val="bg1">
                    <a:lumMod val="50000"/>
                  </a:schemeClr>
                </a:solidFill>
              </a:rPr>
              <a:t>Supply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</a:rPr>
              <a:t>. The supply is constrained by the historical shape of the infrastructure, the level of investment, transport management and operating practices.</a:t>
            </a:r>
          </a:p>
        </p:txBody>
      </p:sp>
    </p:spTree>
    <p:extLst>
      <p:ext uri="{BB962C8B-B14F-4D97-AF65-F5344CB8AC3E}">
        <p14:creationId xmlns:p14="http://schemas.microsoft.com/office/powerpoint/2010/main" val="39626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3A7FD-AB27-4BFD-806F-B48D4BBB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09" y="12497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sz="6000" dirty="0"/>
              <a:t>Contribution analysis</a:t>
            </a:r>
            <a:br>
              <a:rPr lang="en-US" altLang="zh-CN" sz="6000" dirty="0"/>
            </a:br>
            <a:r>
              <a:rPr lang="en-US" altLang="zh-CN" dirty="0"/>
              <a:t>- </a:t>
            </a:r>
            <a:r>
              <a:rPr lang="en-US" altLang="zh-CN" sz="2700" dirty="0"/>
              <a:t>Remove the facility and re-evaluate the congestion level (</a:t>
            </a:r>
            <a:r>
              <a:rPr lang="en-US" altLang="zh-CN" sz="2700" dirty="0" err="1"/>
              <a:t>gini</a:t>
            </a:r>
            <a:r>
              <a:rPr lang="zh-CN" altLang="en-US" sz="2700" dirty="0"/>
              <a:t> </a:t>
            </a:r>
            <a:r>
              <a:rPr lang="en-US" altLang="zh-CN" sz="2700" dirty="0"/>
              <a:t>index)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42DB05-93ED-426A-B7BC-72DE85E2C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48" y="2731543"/>
            <a:ext cx="3372321" cy="3096057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5AB60AF-C9B9-42AB-9D0E-AA1FF25BB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467359"/>
              </p:ext>
            </p:extLst>
          </p:nvPr>
        </p:nvGraphicFramePr>
        <p:xfrm>
          <a:off x="4920189" y="1708370"/>
          <a:ext cx="664374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935">
                  <a:extLst>
                    <a:ext uri="{9D8B030D-6E8A-4147-A177-3AD203B41FA5}">
                      <a16:colId xmlns:a16="http://schemas.microsoft.com/office/drawing/2014/main" val="3241057566"/>
                    </a:ext>
                  </a:extLst>
                </a:gridCol>
                <a:gridCol w="1660935">
                  <a:extLst>
                    <a:ext uri="{9D8B030D-6E8A-4147-A177-3AD203B41FA5}">
                      <a16:colId xmlns:a16="http://schemas.microsoft.com/office/drawing/2014/main" val="3395215657"/>
                    </a:ext>
                  </a:extLst>
                </a:gridCol>
                <a:gridCol w="1660935">
                  <a:extLst>
                    <a:ext uri="{9D8B030D-6E8A-4147-A177-3AD203B41FA5}">
                      <a16:colId xmlns:a16="http://schemas.microsoft.com/office/drawing/2014/main" val="294858054"/>
                    </a:ext>
                  </a:extLst>
                </a:gridCol>
                <a:gridCol w="1660935">
                  <a:extLst>
                    <a:ext uri="{9D8B030D-6E8A-4147-A177-3AD203B41FA5}">
                      <a16:colId xmlns:a16="http://schemas.microsoft.com/office/drawing/2014/main" val="2572111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Removing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Congestion potential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95% CI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1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Hospital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</a:p>
                    <a:p>
                      <a:r>
                        <a:rPr lang="en-US" altLang="zh-CN" dirty="0"/>
                        <a:t>1%</a:t>
                      </a:r>
                    </a:p>
                    <a:p>
                      <a:r>
                        <a:rPr lang="en-US" altLang="zh-CN" dirty="0"/>
                        <a:t>10%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27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School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</a:p>
                    <a:p>
                      <a:r>
                        <a:rPr lang="en-US" altLang="zh-CN" dirty="0"/>
                        <a:t>1%</a:t>
                      </a:r>
                    </a:p>
                    <a:p>
                      <a:r>
                        <a:rPr lang="en-US" altLang="zh-CN" dirty="0"/>
                        <a:t>10%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79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Museum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</a:p>
                    <a:p>
                      <a:r>
                        <a:rPr lang="en-US" altLang="zh-CN" dirty="0"/>
                        <a:t>1%</a:t>
                      </a:r>
                    </a:p>
                    <a:p>
                      <a:r>
                        <a:rPr lang="en-US" altLang="zh-CN" dirty="0"/>
                        <a:t>10%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01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</a:p>
                    <a:p>
                      <a:r>
                        <a:rPr lang="en-US" altLang="zh-CN" dirty="0"/>
                        <a:t>1%</a:t>
                      </a:r>
                    </a:p>
                    <a:p>
                      <a:r>
                        <a:rPr lang="en-US" altLang="zh-CN" dirty="0"/>
                        <a:t>10%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29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32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83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DECE5-9807-488A-BB6C-522E5C55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Optimize facility hierarchy to mitigate congestion potential</a:t>
            </a:r>
            <a:endParaRPr lang="zh-CN" altLang="en-US" sz="32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0E41AA7-5E8A-40DA-9D26-77B4BC974E5A}"/>
              </a:ext>
            </a:extLst>
          </p:cNvPr>
          <p:cNvSpPr txBox="1">
            <a:spLocks/>
          </p:cNvSpPr>
          <p:nvPr/>
        </p:nvSpPr>
        <p:spPr>
          <a:xfrm>
            <a:off x="766618" y="2534055"/>
            <a:ext cx="11425382" cy="3072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 Existing facilities: Equalize to minimize hierarchy</a:t>
            </a:r>
          </a:p>
          <a:p>
            <a:pPr lvl="1"/>
            <a:r>
              <a:rPr lang="en-US" altLang="zh-CN" dirty="0"/>
              <a:t>Facility hierarchy = resident population hierarchy (No. of visits that within 2km)</a:t>
            </a:r>
          </a:p>
          <a:p>
            <a:endParaRPr lang="en-US" altLang="zh-CN" dirty="0"/>
          </a:p>
          <a:p>
            <a:r>
              <a:rPr lang="en-US" altLang="zh-CN" dirty="0"/>
              <a:t>2. New facilities: Add new facilities to locations that requires facilities </a:t>
            </a:r>
          </a:p>
          <a:p>
            <a:pPr lvl="1"/>
            <a:r>
              <a:rPr lang="en-US" altLang="zh-CN" dirty="0"/>
              <a:t>Adjusted P-median problem</a:t>
            </a:r>
          </a:p>
        </p:txBody>
      </p:sp>
    </p:spTree>
    <p:extLst>
      <p:ext uri="{BB962C8B-B14F-4D97-AF65-F5344CB8AC3E}">
        <p14:creationId xmlns:p14="http://schemas.microsoft.com/office/powerpoint/2010/main" val="371087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5731E-BE66-49BB-AD9B-F0B4FEE6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42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2. How accessibility determines urban transit ridership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3194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C25C2-BC42-4B6D-8D94-2180584F7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981"/>
            <a:ext cx="10515600" cy="817130"/>
          </a:xfrm>
        </p:spPr>
        <p:txBody>
          <a:bodyPr/>
          <a:lstStyle/>
          <a:p>
            <a:r>
              <a:rPr lang="en-US" altLang="zh-CN" b="1" dirty="0"/>
              <a:t>Accessibility (local-level)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A6340B-64B0-42BC-83C3-D114D9ABE9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4571" y="1254585"/>
                <a:ext cx="10515600" cy="2189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1. Accessibility: Number of opportunities within a distance or time threshold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2. Accessibility indicator: distance-weighted cumulative visits </a:t>
                </a:r>
              </a:p>
              <a:p>
                <a:pPr lvl="1"/>
                <a:r>
                  <a:rPr lang="en-US" altLang="zh-CN" sz="2000" dirty="0"/>
                  <a:t>Number of visits weighted by a distance decay function -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2000" dirty="0"/>
                  <a:t>For a station-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A6340B-64B0-42BC-83C3-D114D9ABE9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4571" y="1254585"/>
                <a:ext cx="10515600" cy="2189360"/>
              </a:xfrm>
              <a:blipFill>
                <a:blip r:embed="rId2"/>
                <a:stretch>
                  <a:fillRect l="-928" t="-3621" b="-5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65976CBD-D2F0-449B-9E8D-F79D58CDDBDA}"/>
              </a:ext>
            </a:extLst>
          </p:cNvPr>
          <p:cNvSpPr/>
          <p:nvPr/>
        </p:nvSpPr>
        <p:spPr>
          <a:xfrm>
            <a:off x="7356041" y="4190222"/>
            <a:ext cx="2299855" cy="21670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6C7DD56-9437-4305-A5A7-3973A96F3A68}"/>
              </a:ext>
            </a:extLst>
          </p:cNvPr>
          <p:cNvSpPr/>
          <p:nvPr/>
        </p:nvSpPr>
        <p:spPr>
          <a:xfrm>
            <a:off x="8425148" y="5133918"/>
            <a:ext cx="173184" cy="226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E206748B-F12F-434F-B3A8-C67AE5F21A50}"/>
              </a:ext>
            </a:extLst>
          </p:cNvPr>
          <p:cNvSpPr/>
          <p:nvPr/>
        </p:nvSpPr>
        <p:spPr>
          <a:xfrm>
            <a:off x="8505969" y="4279412"/>
            <a:ext cx="173184" cy="22614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32CDBDCE-BCB5-4F28-A9E1-EA467178185B}"/>
              </a:ext>
            </a:extLst>
          </p:cNvPr>
          <p:cNvSpPr/>
          <p:nvPr/>
        </p:nvSpPr>
        <p:spPr>
          <a:xfrm>
            <a:off x="9249496" y="5653109"/>
            <a:ext cx="173184" cy="22614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6707D309-6E23-4E7D-BAF6-600F0CF8C3FC}"/>
              </a:ext>
            </a:extLst>
          </p:cNvPr>
          <p:cNvSpPr/>
          <p:nvPr/>
        </p:nvSpPr>
        <p:spPr>
          <a:xfrm>
            <a:off x="7870389" y="5132474"/>
            <a:ext cx="173184" cy="22614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3F39CA3-6A32-47E8-95E5-49AC8635FFE5}"/>
              </a:ext>
            </a:extLst>
          </p:cNvPr>
          <p:cNvCxnSpPr>
            <a:stCxn id="7" idx="0"/>
            <a:endCxn id="8" idx="3"/>
          </p:cNvCxnSpPr>
          <p:nvPr/>
        </p:nvCxnSpPr>
        <p:spPr>
          <a:xfrm flipV="1">
            <a:off x="8511740" y="4505561"/>
            <a:ext cx="80821" cy="62835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A1F5174-5AA7-4CAE-A1AA-4228810E9F37}"/>
              </a:ext>
            </a:extLst>
          </p:cNvPr>
          <p:cNvCxnSpPr>
            <a:stCxn id="7" idx="1"/>
            <a:endCxn id="10" idx="5"/>
          </p:cNvCxnSpPr>
          <p:nvPr/>
        </p:nvCxnSpPr>
        <p:spPr>
          <a:xfrm flipH="1" flipV="1">
            <a:off x="8000277" y="5245549"/>
            <a:ext cx="424871" cy="144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B1F63A8-1169-4459-B4AE-A6444DC36C1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8511740" y="5360067"/>
            <a:ext cx="824348" cy="29304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EE07387-27C8-4221-B740-801D50255C82}"/>
              </a:ext>
            </a:extLst>
          </p:cNvPr>
          <p:cNvSpPr/>
          <p:nvPr/>
        </p:nvSpPr>
        <p:spPr>
          <a:xfrm>
            <a:off x="1717954" y="3925203"/>
            <a:ext cx="2299855" cy="21670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EE06776-E37E-4FF6-A879-B5EF3BACB6B3}"/>
              </a:ext>
            </a:extLst>
          </p:cNvPr>
          <p:cNvSpPr/>
          <p:nvPr/>
        </p:nvSpPr>
        <p:spPr>
          <a:xfrm>
            <a:off x="2787061" y="4868899"/>
            <a:ext cx="173184" cy="226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1BCEEAB-7FA1-4E31-8A72-3466B68E9A0E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873653" y="4240542"/>
            <a:ext cx="80821" cy="62835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E4AED34-2494-443B-B0AE-26BA7B88818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2362190" y="4980530"/>
            <a:ext cx="424871" cy="144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2D8AFDA-98EF-4E0B-BF96-06DE28155B08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873653" y="5095048"/>
            <a:ext cx="824348" cy="29304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9C33EE9-344A-40B2-AB06-931718435D53}"/>
              </a:ext>
            </a:extLst>
          </p:cNvPr>
          <p:cNvSpPr/>
          <p:nvPr/>
        </p:nvSpPr>
        <p:spPr>
          <a:xfrm>
            <a:off x="2560770" y="4054224"/>
            <a:ext cx="656935" cy="4697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551B765-45F0-45D5-AA90-CD83815DDF03}"/>
              </a:ext>
            </a:extLst>
          </p:cNvPr>
          <p:cNvSpPr/>
          <p:nvPr/>
        </p:nvSpPr>
        <p:spPr>
          <a:xfrm>
            <a:off x="1955791" y="4832205"/>
            <a:ext cx="656935" cy="4697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FF2BDDC-D213-4B62-94BD-888E012D8D67}"/>
              </a:ext>
            </a:extLst>
          </p:cNvPr>
          <p:cNvSpPr/>
          <p:nvPr/>
        </p:nvSpPr>
        <p:spPr>
          <a:xfrm>
            <a:off x="3019125" y="4968401"/>
            <a:ext cx="737755" cy="66711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6199797-31A9-4C2B-A92E-79984B0FA8E3}"/>
              </a:ext>
            </a:extLst>
          </p:cNvPr>
          <p:cNvSpPr txBox="1"/>
          <p:nvPr/>
        </p:nvSpPr>
        <p:spPr>
          <a:xfrm>
            <a:off x="2619073" y="4104434"/>
            <a:ext cx="99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CBG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6743A8F-5215-4F3C-89F4-EFF11E453569}"/>
              </a:ext>
            </a:extLst>
          </p:cNvPr>
          <p:cNvSpPr txBox="1"/>
          <p:nvPr/>
        </p:nvSpPr>
        <p:spPr>
          <a:xfrm>
            <a:off x="8646242" y="4320895"/>
            <a:ext cx="99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POI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59D56FD-6742-4130-AA5C-8AC9BAFC879B}"/>
              </a:ext>
            </a:extLst>
          </p:cNvPr>
          <p:cNvSpPr txBox="1"/>
          <p:nvPr/>
        </p:nvSpPr>
        <p:spPr>
          <a:xfrm>
            <a:off x="1124306" y="3297841"/>
            <a:ext cx="473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 Residency accessibility</a:t>
            </a:r>
            <a:endParaRPr lang="zh-CN" altLang="en-US" sz="24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927158E-9896-421A-A203-F01171212907}"/>
              </a:ext>
            </a:extLst>
          </p:cNvPr>
          <p:cNvSpPr txBox="1"/>
          <p:nvPr/>
        </p:nvSpPr>
        <p:spPr>
          <a:xfrm>
            <a:off x="6850478" y="3586251"/>
            <a:ext cx="4257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Facility accessibility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FF036EE-2D2A-4320-AA4D-CA5F5EF179AA}"/>
                  </a:ext>
                </a:extLst>
              </p:cNvPr>
              <p:cNvSpPr txBox="1"/>
              <p:nvPr/>
            </p:nvSpPr>
            <p:spPr>
              <a:xfrm>
                <a:off x="1944823" y="5343441"/>
                <a:ext cx="1389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7030A0"/>
                    </a:solidFill>
                  </a:rPr>
                  <a:t>station-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zh-CN" alt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FF036EE-2D2A-4320-AA4D-CA5F5EF17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823" y="5343441"/>
                <a:ext cx="1389493" cy="369332"/>
              </a:xfrm>
              <a:prstGeom prst="rect">
                <a:avLst/>
              </a:prstGeom>
              <a:blipFill>
                <a:blip r:embed="rId3"/>
                <a:stretch>
                  <a:fillRect l="-350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469EE2B-D03D-4606-A8DF-8196426360BD}"/>
                  </a:ext>
                </a:extLst>
              </p:cNvPr>
              <p:cNvSpPr txBox="1"/>
              <p:nvPr/>
            </p:nvSpPr>
            <p:spPr>
              <a:xfrm>
                <a:off x="7582621" y="5404072"/>
                <a:ext cx="1389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7030A0"/>
                    </a:solidFill>
                  </a:rPr>
                  <a:t>station-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zh-CN" alt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469EE2B-D03D-4606-A8DF-819642636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621" y="5404072"/>
                <a:ext cx="1389493" cy="369332"/>
              </a:xfrm>
              <a:prstGeom prst="rect">
                <a:avLst/>
              </a:prstGeom>
              <a:blipFill>
                <a:blip r:embed="rId4"/>
                <a:stretch>
                  <a:fillRect l="-394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30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0A1A9AC-84D4-4E5D-9701-5F89AF1D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981"/>
            <a:ext cx="10515600" cy="817130"/>
          </a:xfrm>
        </p:spPr>
        <p:txBody>
          <a:bodyPr/>
          <a:lstStyle/>
          <a:p>
            <a:r>
              <a:rPr lang="en-US" altLang="zh-CN" b="1" dirty="0"/>
              <a:t>Accessibility (network level)</a:t>
            </a:r>
            <a:endParaRPr lang="zh-CN" altLang="en-US" b="1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84D76DA-4544-4E87-9C8E-D2160ACA12D0}"/>
              </a:ext>
            </a:extLst>
          </p:cNvPr>
          <p:cNvSpPr/>
          <p:nvPr/>
        </p:nvSpPr>
        <p:spPr>
          <a:xfrm>
            <a:off x="8543635" y="4062555"/>
            <a:ext cx="2299855" cy="216708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9B8B28-B9AC-4647-9BA4-D6D930306046}"/>
              </a:ext>
            </a:extLst>
          </p:cNvPr>
          <p:cNvSpPr/>
          <p:nvPr/>
        </p:nvSpPr>
        <p:spPr>
          <a:xfrm>
            <a:off x="9566561" y="5006251"/>
            <a:ext cx="173184" cy="226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9DA7982-9440-4535-8856-A6F58929D51A}"/>
              </a:ext>
            </a:extLst>
          </p:cNvPr>
          <p:cNvSpPr/>
          <p:nvPr/>
        </p:nvSpPr>
        <p:spPr>
          <a:xfrm>
            <a:off x="9647382" y="4151745"/>
            <a:ext cx="173184" cy="22614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290855A2-93F4-4668-A2D3-1490FD63FF9A}"/>
              </a:ext>
            </a:extLst>
          </p:cNvPr>
          <p:cNvSpPr/>
          <p:nvPr/>
        </p:nvSpPr>
        <p:spPr>
          <a:xfrm>
            <a:off x="10390909" y="5525442"/>
            <a:ext cx="173184" cy="22614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2A55114-33D4-44DE-8B8D-0A89E04321CD}"/>
              </a:ext>
            </a:extLst>
          </p:cNvPr>
          <p:cNvSpPr/>
          <p:nvPr/>
        </p:nvSpPr>
        <p:spPr>
          <a:xfrm>
            <a:off x="9011802" y="5004807"/>
            <a:ext cx="173184" cy="22614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5FBECB2-C66E-4724-8C9F-E726B46B8D10}"/>
              </a:ext>
            </a:extLst>
          </p:cNvPr>
          <p:cNvCxnSpPr>
            <a:stCxn id="14" idx="0"/>
            <a:endCxn id="15" idx="3"/>
          </p:cNvCxnSpPr>
          <p:nvPr/>
        </p:nvCxnSpPr>
        <p:spPr>
          <a:xfrm flipV="1">
            <a:off x="9653153" y="4377894"/>
            <a:ext cx="80821" cy="62835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25C609D-4880-4FEA-8C12-B375BFE3D6FA}"/>
              </a:ext>
            </a:extLst>
          </p:cNvPr>
          <p:cNvCxnSpPr>
            <a:stCxn id="14" idx="1"/>
            <a:endCxn id="17" idx="5"/>
          </p:cNvCxnSpPr>
          <p:nvPr/>
        </p:nvCxnSpPr>
        <p:spPr>
          <a:xfrm flipH="1" flipV="1">
            <a:off x="9141690" y="5117882"/>
            <a:ext cx="424871" cy="144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ACF33DC-4900-4A61-A7C5-3DB12BB41583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9653153" y="5232400"/>
            <a:ext cx="824348" cy="29304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7E2BF95E-E679-4F8B-ACF5-D0062503100D}"/>
              </a:ext>
            </a:extLst>
          </p:cNvPr>
          <p:cNvSpPr/>
          <p:nvPr/>
        </p:nvSpPr>
        <p:spPr>
          <a:xfrm>
            <a:off x="2881745" y="876010"/>
            <a:ext cx="2299855" cy="216708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F139594-4C70-4970-8753-A5B06E643E8A}"/>
              </a:ext>
            </a:extLst>
          </p:cNvPr>
          <p:cNvSpPr/>
          <p:nvPr/>
        </p:nvSpPr>
        <p:spPr>
          <a:xfrm>
            <a:off x="3950852" y="1819706"/>
            <a:ext cx="173184" cy="226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B21D1F9-56B2-4ECB-9852-E920B3A83837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4037444" y="1191349"/>
            <a:ext cx="80821" cy="62835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0E1E9A2-251C-416E-84D7-49FDCD531162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525981" y="1931337"/>
            <a:ext cx="424871" cy="144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213E6A6-8C15-4ECB-9619-30C5D9FAAA3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037444" y="2045855"/>
            <a:ext cx="824348" cy="29304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48DCB2D-DE2B-4FCA-837D-9D99714743B9}"/>
              </a:ext>
            </a:extLst>
          </p:cNvPr>
          <p:cNvSpPr/>
          <p:nvPr/>
        </p:nvSpPr>
        <p:spPr>
          <a:xfrm>
            <a:off x="3749386" y="1107028"/>
            <a:ext cx="656935" cy="4697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149F497-2839-4373-A3CB-F618D8B64CF9}"/>
              </a:ext>
            </a:extLst>
          </p:cNvPr>
          <p:cNvSpPr/>
          <p:nvPr/>
        </p:nvSpPr>
        <p:spPr>
          <a:xfrm>
            <a:off x="3176159" y="1764003"/>
            <a:ext cx="656935" cy="4697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34928B2-13C2-4138-A287-B31B71209F9E}"/>
              </a:ext>
            </a:extLst>
          </p:cNvPr>
          <p:cNvSpPr/>
          <p:nvPr/>
        </p:nvSpPr>
        <p:spPr>
          <a:xfrm>
            <a:off x="4182916" y="1919208"/>
            <a:ext cx="737755" cy="66711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BA19429-9B37-4C40-9C10-D0D69D785ECA}"/>
              </a:ext>
            </a:extLst>
          </p:cNvPr>
          <p:cNvSpPr txBox="1"/>
          <p:nvPr/>
        </p:nvSpPr>
        <p:spPr>
          <a:xfrm>
            <a:off x="4322615" y="1531618"/>
            <a:ext cx="99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CBG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B40F827-65E3-47F2-90C2-D3244D4BF62C}"/>
              </a:ext>
            </a:extLst>
          </p:cNvPr>
          <p:cNvSpPr txBox="1"/>
          <p:nvPr/>
        </p:nvSpPr>
        <p:spPr>
          <a:xfrm>
            <a:off x="2036906" y="2552144"/>
            <a:ext cx="28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Resident housing</a:t>
            </a:r>
            <a:endParaRPr lang="zh-CN" altLang="en-US" b="1" dirty="0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8A0899E5-425E-4357-944C-6A085721CD4C}"/>
              </a:ext>
            </a:extLst>
          </p:cNvPr>
          <p:cNvCxnSpPr>
            <a:stCxn id="22" idx="2"/>
            <a:endCxn id="14" idx="0"/>
          </p:cNvCxnSpPr>
          <p:nvPr/>
        </p:nvCxnSpPr>
        <p:spPr>
          <a:xfrm rot="16200000" flipH="1">
            <a:off x="5365100" y="718198"/>
            <a:ext cx="2960396" cy="5615709"/>
          </a:xfrm>
          <a:prstGeom prst="bentConnector3">
            <a:avLst/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3F6253C-60C0-46ED-9B1C-31AA466BBECD}"/>
              </a:ext>
            </a:extLst>
          </p:cNvPr>
          <p:cNvSpPr txBox="1"/>
          <p:nvPr/>
        </p:nvSpPr>
        <p:spPr>
          <a:xfrm>
            <a:off x="9011802" y="5604500"/>
            <a:ext cx="171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Facilities</a:t>
            </a:r>
            <a:endParaRPr lang="zh-CN" altLang="en-US" b="1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00B32619-4130-4209-B7A5-C20F58A9C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9" y="3772621"/>
            <a:ext cx="3465615" cy="2960397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2D1D34A5-65D5-4EE1-9231-08D3FC9ADB23}"/>
              </a:ext>
            </a:extLst>
          </p:cNvPr>
          <p:cNvSpPr txBox="1"/>
          <p:nvPr/>
        </p:nvSpPr>
        <p:spPr>
          <a:xfrm>
            <a:off x="1146485" y="3697923"/>
            <a:ext cx="1985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Station</a:t>
            </a:r>
            <a:endParaRPr lang="zh-CN" altLang="en-US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40987D-7CD3-4BBC-923B-973690F8DCD2}"/>
              </a:ext>
            </a:extLst>
          </p:cNvPr>
          <p:cNvSpPr txBox="1"/>
          <p:nvPr/>
        </p:nvSpPr>
        <p:spPr>
          <a:xfrm rot="16200000">
            <a:off x="-788844" y="5022683"/>
            <a:ext cx="1985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Station</a:t>
            </a:r>
            <a:endParaRPr lang="zh-CN" altLang="en-US" b="1" dirty="0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483E8C37-BB38-49DF-8B71-7FC071023E98}"/>
              </a:ext>
            </a:extLst>
          </p:cNvPr>
          <p:cNvSpPr/>
          <p:nvPr/>
        </p:nvSpPr>
        <p:spPr>
          <a:xfrm>
            <a:off x="4988792" y="1921164"/>
            <a:ext cx="4491177" cy="2960397"/>
          </a:xfrm>
          <a:custGeom>
            <a:avLst/>
            <a:gdLst>
              <a:gd name="connsiteX0" fmla="*/ 0 w 4239491"/>
              <a:gd name="connsiteY0" fmla="*/ 0 h 2867639"/>
              <a:gd name="connsiteX1" fmla="*/ 1791855 w 4239491"/>
              <a:gd name="connsiteY1" fmla="*/ 480291 h 2867639"/>
              <a:gd name="connsiteX2" fmla="*/ 2595418 w 4239491"/>
              <a:gd name="connsiteY2" fmla="*/ 2512291 h 2867639"/>
              <a:gd name="connsiteX3" fmla="*/ 4239491 w 4239491"/>
              <a:gd name="connsiteY3" fmla="*/ 2854036 h 286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9491" h="2867639">
                <a:moveTo>
                  <a:pt x="0" y="0"/>
                </a:moveTo>
                <a:cubicBezTo>
                  <a:pt x="679642" y="30788"/>
                  <a:pt x="1359285" y="61576"/>
                  <a:pt x="1791855" y="480291"/>
                </a:cubicBezTo>
                <a:cubicBezTo>
                  <a:pt x="2224425" y="899006"/>
                  <a:pt x="2187479" y="2116667"/>
                  <a:pt x="2595418" y="2512291"/>
                </a:cubicBezTo>
                <a:cubicBezTo>
                  <a:pt x="3003357" y="2907915"/>
                  <a:pt x="3621424" y="2880975"/>
                  <a:pt x="4239491" y="2854036"/>
                </a:cubicBez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229734C-CC16-4643-A73B-6983657D4BE7}"/>
              </a:ext>
            </a:extLst>
          </p:cNvPr>
          <p:cNvSpPr txBox="1"/>
          <p:nvPr/>
        </p:nvSpPr>
        <p:spPr>
          <a:xfrm>
            <a:off x="6226439" y="1774885"/>
            <a:ext cx="77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Trip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7422F8A-F0AA-483F-9FDA-0049EF57CF4F}"/>
              </a:ext>
            </a:extLst>
          </p:cNvPr>
          <p:cNvSpPr txBox="1"/>
          <p:nvPr/>
        </p:nvSpPr>
        <p:spPr>
          <a:xfrm>
            <a:off x="5336851" y="3143557"/>
            <a:ext cx="177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Subway line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C3F58DE-6244-4864-B49B-080952FD175F}"/>
                  </a:ext>
                </a:extLst>
              </p:cNvPr>
              <p:cNvSpPr txBox="1"/>
              <p:nvPr/>
            </p:nvSpPr>
            <p:spPr>
              <a:xfrm>
                <a:off x="3648366" y="6023138"/>
                <a:ext cx="5077225" cy="412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/>
                  <a:t>Step-2. </a:t>
                </a:r>
                <a:r>
                  <a:rPr lang="en-US" altLang="zh-CN" dirty="0"/>
                  <a:t>N</a:t>
                </a:r>
                <a:r>
                  <a:rPr lang="en-US" altLang="zh-CN" b="0" dirty="0"/>
                  <a:t>etwork accessibility: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C3F58DE-6244-4864-B49B-080952FD1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366" y="6023138"/>
                <a:ext cx="5077225" cy="412998"/>
              </a:xfrm>
              <a:prstGeom prst="rect">
                <a:avLst/>
              </a:prstGeom>
              <a:blipFill>
                <a:blip r:embed="rId4"/>
                <a:stretch>
                  <a:fillRect l="-960" t="-102941" b="-15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A84204F-E984-40FE-8030-11D7FFEDDB47}"/>
                  </a:ext>
                </a:extLst>
              </p:cNvPr>
              <p:cNvSpPr txBox="1"/>
              <p:nvPr/>
            </p:nvSpPr>
            <p:spPr>
              <a:xfrm>
                <a:off x="3648366" y="5505541"/>
                <a:ext cx="451900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/>
                  <a:t>Step-1.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Correlation between station-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A84204F-E984-40FE-8030-11D7FFED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366" y="5505541"/>
                <a:ext cx="4519008" cy="391646"/>
              </a:xfrm>
              <a:prstGeom prst="rect">
                <a:avLst/>
              </a:prstGeom>
              <a:blipFill>
                <a:blip r:embed="rId5"/>
                <a:stretch>
                  <a:fillRect l="-1078"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6C1C8CA-E5CB-4A32-A174-64B019A28B2C}"/>
                  </a:ext>
                </a:extLst>
              </p:cNvPr>
              <p:cNvSpPr txBox="1"/>
              <p:nvPr/>
            </p:nvSpPr>
            <p:spPr>
              <a:xfrm>
                <a:off x="2632220" y="1271673"/>
                <a:ext cx="1389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7030A0"/>
                    </a:solidFill>
                  </a:rPr>
                  <a:t>station-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zh-CN" alt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6C1C8CA-E5CB-4A32-A174-64B019A28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220" y="1271673"/>
                <a:ext cx="1389493" cy="369332"/>
              </a:xfrm>
              <a:prstGeom prst="rect">
                <a:avLst/>
              </a:prstGeom>
              <a:blipFill>
                <a:blip r:embed="rId6"/>
                <a:stretch>
                  <a:fillRect l="-394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DB9D1B0-6B16-487E-944A-4CC0ADB87B40}"/>
                  </a:ext>
                </a:extLst>
              </p:cNvPr>
              <p:cNvSpPr txBox="1"/>
              <p:nvPr/>
            </p:nvSpPr>
            <p:spPr>
              <a:xfrm>
                <a:off x="9907158" y="4620481"/>
                <a:ext cx="1389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station-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DB9D1B0-6B16-487E-944A-4CC0ADB87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158" y="4620481"/>
                <a:ext cx="1389493" cy="369332"/>
              </a:xfrm>
              <a:prstGeom prst="rect">
                <a:avLst/>
              </a:prstGeom>
              <a:blipFill>
                <a:blip r:embed="rId7"/>
                <a:stretch>
                  <a:fillRect l="-3509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72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435</Words>
  <Application>Microsoft Office PowerPoint</Application>
  <PresentationFormat>宽屏</PresentationFormat>
  <Paragraphs>94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Towards equitable and sustainable cities with integrated facility and transport planning</vt:lpstr>
      <vt:lpstr>1. Urban congestion arises from hierarchical facilities within cities</vt:lpstr>
      <vt:lpstr>Hierarchical facility</vt:lpstr>
      <vt:lpstr>Congestion indicator</vt:lpstr>
      <vt:lpstr>Contribution analysis - Remove the facility and re-evaluate the congestion level (gini index)</vt:lpstr>
      <vt:lpstr>Optimize facility hierarchy to mitigate congestion potential</vt:lpstr>
      <vt:lpstr>2. How accessibility determines urban transit ridership</vt:lpstr>
      <vt:lpstr>Accessibility (local-level)</vt:lpstr>
      <vt:lpstr>Accessibility (network level)</vt:lpstr>
      <vt:lpstr>Accessibility vs. transit ridership</vt:lpstr>
      <vt:lpstr>Can we improve transit ridership by relocate key facilities? </vt:lpstr>
      <vt:lpstr>Local-level accessibility vs. ridership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Equitable and sustainable cities</dc:title>
  <dc:creator>zj</dc:creator>
  <cp:lastModifiedBy>zj</cp:lastModifiedBy>
  <cp:revision>33</cp:revision>
  <dcterms:created xsi:type="dcterms:W3CDTF">2023-05-29T02:44:01Z</dcterms:created>
  <dcterms:modified xsi:type="dcterms:W3CDTF">2023-05-31T05:55:45Z</dcterms:modified>
</cp:coreProperties>
</file>