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ANDROID 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程式設計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sz="4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DAY.1</a:t>
            </a:r>
            <a:r>
              <a:rPr lang="zh-TW" altLang="en-US" sz="4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補充教材 </a:t>
            </a:r>
            <a:r>
              <a:rPr lang="en-US" altLang="zh-TW" sz="4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Resources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By </a:t>
            </a:r>
            <a:r>
              <a:rPr lang="en-US" altLang="zh-TW" dirty="0" err="1" smtClean="0"/>
              <a:t>Kantai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Native app UI design </a:t>
            </a:r>
            <a:endParaRPr lang="zh-TW" altLang="en-US" dirty="0"/>
          </a:p>
        </p:txBody>
      </p:sp>
      <p:pic>
        <p:nvPicPr>
          <p:cNvPr id="1026" name="Picture 2" descr="「android button selec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4" y="1802178"/>
            <a:ext cx="5865491" cy="4399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android button selec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" y="1897124"/>
            <a:ext cx="5644431" cy="4209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689956"/>
          </a:xfrm>
        </p:spPr>
        <p:txBody>
          <a:bodyPr>
            <a:normAutofit lnSpcReduction="10000"/>
          </a:bodyPr>
          <a:lstStyle/>
          <a:p>
            <a:r>
              <a:rPr lang="en-US" altLang="zh-TW" sz="4000" u="sng" dirty="0">
                <a:solidFill>
                  <a:srgbClr val="C00000"/>
                </a:solidFill>
              </a:rPr>
              <a:t>http://angrytools.com/android/button/</a:t>
            </a:r>
            <a:endParaRPr lang="zh-TW" altLang="en-US" sz="4000" u="sng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82" y="3039557"/>
            <a:ext cx="10171836" cy="35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設計一個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drawable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drawable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/button_line.xml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66800" y="1930033"/>
            <a:ext cx="1005840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"1.0"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&lt;selector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"http://schemas.android.com/apk/res/android"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&lt;item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:state_pressed=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&lt;shape&gt;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&lt;corners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:radius=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"100dp"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&lt;solid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:color=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"#66000000"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&lt;stroke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:width=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"2dp"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:color=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"#FFFFFF"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&lt;/shape&gt;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&lt;/item&gt;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&lt;item&gt;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&lt;shape&gt;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&lt;corners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:radius=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"100dp"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&lt;solid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:color=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"#22000000"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&lt;stroke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:width=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"2dp"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:color=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"#FFFFFF"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&lt;/shape&gt;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&lt;/item&gt;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&lt;/selector&gt;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然後將樣式套用到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6800" y="2299638"/>
            <a:ext cx="100584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&lt;Button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>
                <a:solidFill>
                  <a:srgbClr val="6A8759"/>
                </a:solidFill>
                <a:latin typeface="Consolas" panose="020B0609020204030204" pitchFamily="49" charset="0"/>
              </a:rPr>
              <a:t>Code </a:t>
            </a:r>
            <a:r>
              <a:rPr lang="en-US" altLang="zh-TW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…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:background=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"@drawable/button_line"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// Code …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64370" y="4613564"/>
            <a:ext cx="8863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你也可以嘗試套用到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EditText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看看會發生甚麼有趣的事情哦！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7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1" y="335023"/>
            <a:ext cx="10812813" cy="61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更詳細的深入教學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https://material.google.com/components/buttons.html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51" y="2826964"/>
            <a:ext cx="10195098" cy="37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Resources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資源檔 </a:t>
            </a:r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除了程式以外的東西 </a:t>
            </a:r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2103120"/>
            <a:ext cx="5658196" cy="3931920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常用資源類型：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面板配置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Array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字串陣列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Plurals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一個字串的集合，用來表示數量通常是複數形式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Dimension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Color-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Drawable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一個被著色的方型，由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寫成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13" y="2103120"/>
            <a:ext cx="4258887" cy="39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當然它還有很多其他的種類囉！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692592"/>
            <a:ext cx="78962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4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40</TotalTime>
  <Words>159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微軟正黑體 Light</vt:lpstr>
      <vt:lpstr>新細明體</vt:lpstr>
      <vt:lpstr>Arial</vt:lpstr>
      <vt:lpstr>Century Gothic</vt:lpstr>
      <vt:lpstr>Consolas</vt:lpstr>
      <vt:lpstr>Garamond</vt:lpstr>
      <vt:lpstr>肥皂</vt:lpstr>
      <vt:lpstr>ANDROID 程式設計 DAY.1 補充教材 Resources</vt:lpstr>
      <vt:lpstr>Native app UI design </vt:lpstr>
      <vt:lpstr>工具</vt:lpstr>
      <vt:lpstr>設計一個 drawable 樣式 ( drawable/button_line.xml )</vt:lpstr>
      <vt:lpstr>然後將樣式套用到 Button 上</vt:lpstr>
      <vt:lpstr>PowerPoint 簡報</vt:lpstr>
      <vt:lpstr>更詳細的深入教學</vt:lpstr>
      <vt:lpstr>Resources 資源檔 ( 除了程式以外的東西 )</vt:lpstr>
      <vt:lpstr>當然它還有很多其他的種類囉！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程式設計 DAY.1 Resources</dc:title>
  <dc:creator>Tsutomu Araguma</dc:creator>
  <cp:lastModifiedBy>Tsutomu Araguma</cp:lastModifiedBy>
  <cp:revision>5</cp:revision>
  <dcterms:created xsi:type="dcterms:W3CDTF">2016-12-05T21:33:45Z</dcterms:created>
  <dcterms:modified xsi:type="dcterms:W3CDTF">2016-12-05T22:15:25Z</dcterms:modified>
</cp:coreProperties>
</file>