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84"/>
  </p:normalViewPr>
  <p:slideViewPr>
    <p:cSldViewPr snapToGrid="0" snapToObjects="1">
      <p:cViewPr varScale="1">
        <p:scale>
          <a:sx n="116" d="100"/>
          <a:sy n="116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Android Fragment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TW" b="1" dirty="0" smtClean="0"/>
              <a:t>By </a:t>
            </a:r>
            <a:r>
              <a:rPr kumimoji="1" lang="en-US" altLang="zh-TW" b="1" dirty="0" err="1" smtClean="0"/>
              <a:t>Kantai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48843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 smtClean="0"/>
              <a:t>用</a:t>
            </a:r>
            <a:r>
              <a:rPr kumimoji="1" lang="en-US" altLang="zh-TW" b="1" dirty="0" smtClean="0"/>
              <a:t> </a:t>
            </a:r>
            <a:r>
              <a:rPr kumimoji="1" lang="en-US" altLang="zh-TW" b="1" dirty="0" err="1" smtClean="0"/>
              <a:t>DummyContent</a:t>
            </a:r>
            <a:r>
              <a:rPr kumimoji="1" lang="zh-TW" altLang="en-US" b="1" dirty="0" smtClean="0"/>
              <a:t> 來建置資料</a:t>
            </a:r>
            <a:endParaRPr kumimoji="1"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81" y="1536851"/>
            <a:ext cx="11667407" cy="4588527"/>
          </a:xfrm>
        </p:spPr>
      </p:pic>
    </p:spTree>
    <p:extLst>
      <p:ext uri="{BB962C8B-B14F-4D97-AF65-F5344CB8AC3E}">
        <p14:creationId xmlns:p14="http://schemas.microsoft.com/office/powerpoint/2010/main" val="132424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 smtClean="0"/>
              <a:t>宣告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dirty="0" smtClean="0"/>
              <a:t>這是一份採用 </a:t>
            </a:r>
            <a:r>
              <a:rPr kumimoji="1" lang="en-US" altLang="zh-TW" sz="4000" dirty="0" smtClean="0"/>
              <a:t>Android Studio </a:t>
            </a:r>
            <a:r>
              <a:rPr kumimoji="1" lang="zh-TW" altLang="en-US" sz="4000" dirty="0" smtClean="0"/>
              <a:t>內建預設的 </a:t>
            </a:r>
            <a:r>
              <a:rPr kumimoji="1" lang="en-US" altLang="zh-TW" sz="4000" dirty="0" smtClean="0"/>
              <a:t>Master/Detail </a:t>
            </a:r>
            <a:r>
              <a:rPr kumimoji="1" lang="zh-TW" altLang="en-US" sz="4000" dirty="0" smtClean="0"/>
              <a:t>範例的簡報。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8280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Fragment </a:t>
            </a:r>
            <a:r>
              <a:rPr kumimoji="1" lang="zh-TW" altLang="en-US" b="1" dirty="0" smtClean="0"/>
              <a:t>的感覺</a:t>
            </a:r>
            <a:endParaRPr kumimoji="1"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28898" y="-19410"/>
            <a:ext cx="5086604" cy="8138567"/>
          </a:xfrm>
        </p:spPr>
      </p:pic>
    </p:spTree>
    <p:extLst>
      <p:ext uri="{BB962C8B-B14F-4D97-AF65-F5344CB8AC3E}">
        <p14:creationId xmlns:p14="http://schemas.microsoft.com/office/powerpoint/2010/main" val="213867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 smtClean="0"/>
              <a:t>整體架構</a:t>
            </a:r>
            <a:endParaRPr kumimoji="1"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189" y="145914"/>
            <a:ext cx="2802435" cy="6564263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6" b="77919"/>
          <a:stretch/>
        </p:blipFill>
        <p:spPr>
          <a:xfrm>
            <a:off x="1368514" y="3628417"/>
            <a:ext cx="7787908" cy="308176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68514" y="1699729"/>
            <a:ext cx="77879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err="1" smtClean="0">
                <a:solidFill>
                  <a:srgbClr val="C00000"/>
                </a:solidFill>
              </a:rPr>
              <a:t>DummyContent</a:t>
            </a:r>
            <a:r>
              <a:rPr kumimoji="1" lang="en-US" altLang="zh-TW" sz="2800" b="1" dirty="0" smtClean="0">
                <a:solidFill>
                  <a:srgbClr val="C00000"/>
                </a:solidFill>
              </a:rPr>
              <a:t>		=&gt; </a:t>
            </a:r>
            <a:r>
              <a:rPr kumimoji="1" lang="zh-TW" altLang="en-US" sz="2800" b="1" dirty="0" smtClean="0">
                <a:solidFill>
                  <a:srgbClr val="C00000"/>
                </a:solidFill>
              </a:rPr>
              <a:t>建構資料</a:t>
            </a:r>
            <a:endParaRPr kumimoji="1" lang="en-US" altLang="zh-TW" sz="2800" b="1" dirty="0" smtClean="0">
              <a:solidFill>
                <a:srgbClr val="C00000"/>
              </a:solidFill>
            </a:endParaRPr>
          </a:p>
          <a:p>
            <a:r>
              <a:rPr kumimoji="1" lang="en-US" altLang="zh-TW" sz="2800" dirty="0" err="1" smtClean="0"/>
              <a:t>ItemDetailActivity</a:t>
            </a:r>
            <a:r>
              <a:rPr kumimoji="1" lang="en-US" altLang="zh-TW" sz="2800" dirty="0" smtClean="0"/>
              <a:t>		=&gt; </a:t>
            </a:r>
            <a:r>
              <a:rPr kumimoji="1" lang="zh-TW" altLang="en-US" sz="2800" dirty="0" smtClean="0"/>
              <a:t>手機模式的詳情</a:t>
            </a:r>
            <a:endParaRPr kumimoji="1" lang="en-US" altLang="zh-TW" sz="2800" dirty="0" smtClean="0"/>
          </a:p>
          <a:p>
            <a:r>
              <a:rPr kumimoji="1" lang="en-US" altLang="zh-TW" sz="2800" dirty="0" err="1" smtClean="0"/>
              <a:t>ItemDetailFragment</a:t>
            </a:r>
            <a:r>
              <a:rPr kumimoji="1" lang="en-US" altLang="zh-TW" sz="2800" dirty="0" smtClean="0"/>
              <a:t>	=&gt; </a:t>
            </a:r>
            <a:r>
              <a:rPr kumimoji="1" lang="zh-TW" altLang="en-US" sz="2800" dirty="0" smtClean="0"/>
              <a:t>平板模式的詳情</a:t>
            </a:r>
            <a:endParaRPr kumimoji="1" lang="en-US" altLang="zh-TW" sz="2800" dirty="0" smtClean="0"/>
          </a:p>
          <a:p>
            <a:r>
              <a:rPr kumimoji="1" lang="en-US" altLang="zh-TW" sz="2800" dirty="0" err="1" smtClean="0"/>
              <a:t>ItemListActivity</a:t>
            </a:r>
            <a:r>
              <a:rPr kumimoji="1" lang="en-US" altLang="zh-TW" sz="2800" dirty="0" smtClean="0"/>
              <a:t>			=&gt;</a:t>
            </a:r>
            <a:r>
              <a:rPr kumimoji="1" lang="zh-TW" altLang="en-US" sz="2800" dirty="0" smtClean="0"/>
              <a:t> 列表 </a:t>
            </a:r>
            <a:r>
              <a:rPr kumimoji="1" lang="en-US" altLang="zh-TW" sz="2800" dirty="0" smtClean="0"/>
              <a:t>Activity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961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22860" y="416850"/>
            <a:ext cx="3657602" cy="5852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17101" y="416851"/>
            <a:ext cx="3657602" cy="5852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直線箭頭接點 8"/>
          <p:cNvCxnSpPr>
            <a:stCxn id="5" idx="1"/>
            <a:endCxn id="6" idx="3"/>
          </p:cNvCxnSpPr>
          <p:nvPr/>
        </p:nvCxnSpPr>
        <p:spPr>
          <a:xfrm>
            <a:off x="6180462" y="3342931"/>
            <a:ext cx="83663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075513" y="4501860"/>
            <a:ext cx="35407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zh-TW" sz="3600" dirty="0" err="1"/>
              <a:t>ItemDetailActivity</a:t>
            </a:r>
            <a:endParaRPr lang="zh-TW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46706" y="4471083"/>
            <a:ext cx="34099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zh-TW" sz="4000" dirty="0" err="1"/>
              <a:t>ItemListActivity</a:t>
            </a:r>
            <a:endParaRPr lang="zh-TW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866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91527" y="-1295708"/>
            <a:ext cx="5116627" cy="8186603"/>
          </a:xfrm>
          <a:prstGeom prst="rect">
            <a:avLst/>
          </a:prstGeom>
        </p:spPr>
      </p:pic>
      <p:sp>
        <p:nvSpPr>
          <p:cNvPr id="5" name="框架 4"/>
          <p:cNvSpPr/>
          <p:nvPr/>
        </p:nvSpPr>
        <p:spPr>
          <a:xfrm>
            <a:off x="2236423" y="870333"/>
            <a:ext cx="2291509" cy="4131325"/>
          </a:xfrm>
          <a:prstGeom prst="frame">
            <a:avLst>
              <a:gd name="adj1" fmla="val 341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6" name="框架 5"/>
          <p:cNvSpPr/>
          <p:nvPr/>
        </p:nvSpPr>
        <p:spPr>
          <a:xfrm>
            <a:off x="4527932" y="870332"/>
            <a:ext cx="6135326" cy="4131325"/>
          </a:xfrm>
          <a:prstGeom prst="frame">
            <a:avLst>
              <a:gd name="adj1" fmla="val 208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77223" y="5771911"/>
            <a:ext cx="3409908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zh-TW" sz="4000" dirty="0" err="1"/>
              <a:t>ItemListActivity</a:t>
            </a:r>
            <a:endParaRPr lang="zh-TW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78728" y="5802688"/>
            <a:ext cx="403373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zh-TW" sz="3600" dirty="0" err="1"/>
              <a:t>ItemDetailFragment</a:t>
            </a:r>
            <a:endParaRPr lang="zh-TW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0" name="直線箭頭接點 9"/>
          <p:cNvCxnSpPr>
            <a:stCxn id="5" idx="2"/>
            <a:endCxn id="7" idx="0"/>
          </p:cNvCxnSpPr>
          <p:nvPr/>
        </p:nvCxnSpPr>
        <p:spPr>
          <a:xfrm flipH="1">
            <a:off x="3382177" y="5001658"/>
            <a:ext cx="1" cy="770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直線箭頭接點 11"/>
          <p:cNvCxnSpPr>
            <a:stCxn id="6" idx="2"/>
            <a:endCxn id="8" idx="0"/>
          </p:cNvCxnSpPr>
          <p:nvPr/>
        </p:nvCxnSpPr>
        <p:spPr>
          <a:xfrm>
            <a:off x="7595595" y="5001657"/>
            <a:ext cx="0" cy="801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9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 smtClean="0"/>
              <a:t>邏輯架構</a:t>
            </a:r>
            <a:endParaRPr kumimoji="1" lang="zh-TW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877200" y="5079059"/>
            <a:ext cx="3409908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zh-TW" sz="4000" dirty="0" err="1"/>
              <a:t>ItemListActivity</a:t>
            </a:r>
            <a:endParaRPr lang="zh-TW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07941" y="2503819"/>
            <a:ext cx="3540777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zh-TW" sz="3600" dirty="0" err="1"/>
              <a:t>ItemDetailActivity</a:t>
            </a:r>
            <a:endParaRPr lang="zh-TW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07941" y="5109836"/>
            <a:ext cx="403373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zh-TW" sz="3600" dirty="0" err="1"/>
              <a:t>ItemDetailFragment</a:t>
            </a:r>
            <a:endParaRPr lang="zh-TW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85691" y="2167248"/>
            <a:ext cx="319292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kumimoji="1" lang="en-US" altLang="zh-TW" sz="3600" dirty="0" err="1">
                <a:solidFill>
                  <a:schemeClr val="tx1"/>
                </a:solidFill>
              </a:rPr>
              <a:t>DummyContent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/>
          <p:cNvCxnSpPr>
            <a:stCxn id="8" idx="2"/>
            <a:endCxn id="4" idx="0"/>
          </p:cNvCxnSpPr>
          <p:nvPr/>
        </p:nvCxnSpPr>
        <p:spPr>
          <a:xfrm>
            <a:off x="3582154" y="2813579"/>
            <a:ext cx="0" cy="2265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曲線接點 11"/>
          <p:cNvCxnSpPr>
            <a:stCxn id="4" idx="3"/>
            <a:endCxn id="6" idx="1"/>
          </p:cNvCxnSpPr>
          <p:nvPr/>
        </p:nvCxnSpPr>
        <p:spPr>
          <a:xfrm flipV="1">
            <a:off x="5287108" y="2826985"/>
            <a:ext cx="1420833" cy="26060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582153" y="28241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mtClean="0"/>
              <a:t>塞入資料</a:t>
            </a:r>
            <a:endParaRPr kumimoji="1"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582153" y="579753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顯示 </a:t>
            </a:r>
            <a:r>
              <a:rPr kumimoji="1" lang="en-US" altLang="zh-TW" dirty="0" smtClean="0"/>
              <a:t>List </a:t>
            </a:r>
            <a:r>
              <a:rPr kumimoji="1" lang="zh-TW" altLang="en-US" dirty="0" smtClean="0"/>
              <a:t>列表</a:t>
            </a:r>
            <a:endParaRPr kumimoji="1"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395600" y="4094173"/>
            <a:ext cx="18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根據不同版型</a:t>
            </a:r>
            <a:endParaRPr kumimoji="1" lang="en-US" altLang="zh-TW" dirty="0" smtClean="0"/>
          </a:p>
          <a:p>
            <a:r>
              <a:rPr kumimoji="1" lang="zh-TW" altLang="en-US" dirty="0" smtClean="0"/>
              <a:t>採用不同 </a:t>
            </a:r>
            <a:r>
              <a:rPr kumimoji="1" lang="en-US" altLang="zh-TW" dirty="0" smtClean="0"/>
              <a:t>Activity</a:t>
            </a:r>
            <a:endParaRPr kumimoji="1"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232135" y="31501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mtClean="0"/>
              <a:t>常見樣式</a:t>
            </a:r>
            <a:endParaRPr kumimoji="1"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9172014" y="57561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mtClean="0"/>
              <a:t>平板橫面樣式</a:t>
            </a:r>
            <a:endParaRPr kumimoji="1" lang="zh-TW" altLang="en-US"/>
          </a:p>
        </p:txBody>
      </p:sp>
      <p:cxnSp>
        <p:nvCxnSpPr>
          <p:cNvPr id="37" name="曲線接點 36"/>
          <p:cNvCxnSpPr>
            <a:stCxn id="4" idx="3"/>
            <a:endCxn id="7" idx="1"/>
          </p:cNvCxnSpPr>
          <p:nvPr/>
        </p:nvCxnSpPr>
        <p:spPr>
          <a:xfrm>
            <a:off x="5287108" y="5433002"/>
            <a:ext cx="1420833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95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Item List </a:t>
            </a:r>
            <a:r>
              <a:rPr kumimoji="1" lang="zh-TW" altLang="en-US" b="1" dirty="0" smtClean="0"/>
              <a:t>的彙整</a:t>
            </a:r>
            <a:endParaRPr kumimoji="1"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71" y="1454227"/>
            <a:ext cx="8557051" cy="525073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367" y="1454227"/>
            <a:ext cx="3204633" cy="525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Detail Activity</a:t>
            </a:r>
            <a:endParaRPr kumimoji="1"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92" y="1428748"/>
            <a:ext cx="8593742" cy="525504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063" y="1428749"/>
            <a:ext cx="3187937" cy="525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3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Fragment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Activity</a:t>
            </a:r>
            <a:endParaRPr kumimoji="1"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17" y="1428750"/>
            <a:ext cx="9121966" cy="5291467"/>
          </a:xfrm>
        </p:spPr>
      </p:pic>
    </p:spTree>
    <p:extLst>
      <p:ext uri="{BB962C8B-B14F-4D97-AF65-F5344CB8AC3E}">
        <p14:creationId xmlns:p14="http://schemas.microsoft.com/office/powerpoint/2010/main" val="1182909055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53</TotalTime>
  <Words>65</Words>
  <Application>Microsoft Macintosh PowerPoint</Application>
  <PresentationFormat>寬螢幕</PresentationFormat>
  <Paragraphs>29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Franklin Gothic Book</vt:lpstr>
      <vt:lpstr>微軟正黑體</vt:lpstr>
      <vt:lpstr>TF10001025</vt:lpstr>
      <vt:lpstr>Android Fragment</vt:lpstr>
      <vt:lpstr>Fragment 的感覺</vt:lpstr>
      <vt:lpstr>整體架構</vt:lpstr>
      <vt:lpstr>PowerPoint 簡報</vt:lpstr>
      <vt:lpstr>PowerPoint 簡報</vt:lpstr>
      <vt:lpstr>邏輯架構</vt:lpstr>
      <vt:lpstr>Item List 的彙整</vt:lpstr>
      <vt:lpstr>Detail Activity</vt:lpstr>
      <vt:lpstr>Fragment Activity</vt:lpstr>
      <vt:lpstr>用 DummyContent 來建置資料</vt:lpstr>
      <vt:lpstr>宣告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Fragment</dc:title>
  <dc:creator>Tsutomu Araguma</dc:creator>
  <cp:lastModifiedBy>Tsutomu Araguma</cp:lastModifiedBy>
  <cp:revision>6</cp:revision>
  <dcterms:created xsi:type="dcterms:W3CDTF">2016-12-22T06:36:48Z</dcterms:created>
  <dcterms:modified xsi:type="dcterms:W3CDTF">2016-12-22T07:30:42Z</dcterms:modified>
</cp:coreProperties>
</file>