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4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3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75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45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1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3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9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61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0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6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8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2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6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322D22-B335-4796-9655-73B91C5D2EC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BEF9-B02B-44B1-938E-60FAB46DD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7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B01496-C746-4B59-B8B3-964DBD0B6EB0}"/>
              </a:ext>
            </a:extLst>
          </p:cNvPr>
          <p:cNvSpPr/>
          <p:nvPr/>
        </p:nvSpPr>
        <p:spPr>
          <a:xfrm>
            <a:off x="6003647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1D539-9AF5-2882-034D-164E80977BD6}"/>
              </a:ext>
            </a:extLst>
          </p:cNvPr>
          <p:cNvSpPr txBox="1"/>
          <p:nvPr/>
        </p:nvSpPr>
        <p:spPr>
          <a:xfrm>
            <a:off x="2300748" y="759694"/>
            <a:ext cx="63221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CREDIT CARD ANALTICS REPORT</a:t>
            </a:r>
          </a:p>
        </p:txBody>
      </p:sp>
    </p:spTree>
    <p:extLst>
      <p:ext uri="{BB962C8B-B14F-4D97-AF65-F5344CB8AC3E}">
        <p14:creationId xmlns:p14="http://schemas.microsoft.com/office/powerpoint/2010/main" val="398513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4C323A-3397-505F-EABD-DB5DF233A969}"/>
              </a:ext>
            </a:extLst>
          </p:cNvPr>
          <p:cNvSpPr txBox="1"/>
          <p:nvPr/>
        </p:nvSpPr>
        <p:spPr>
          <a:xfrm>
            <a:off x="1121790" y="707010"/>
            <a:ext cx="970960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Project Objective </a:t>
            </a:r>
            <a:br>
              <a:rPr lang="en-US" b="1" dirty="0"/>
            </a:br>
            <a:br>
              <a:rPr lang="en-US" b="1" dirty="0"/>
            </a:br>
            <a:r>
              <a:rPr lang="en-US" sz="2800" b="1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2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8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AFC50-B716-C627-A71A-B63A11EDB72C}"/>
              </a:ext>
            </a:extLst>
          </p:cNvPr>
          <p:cNvSpPr txBox="1"/>
          <p:nvPr/>
        </p:nvSpPr>
        <p:spPr>
          <a:xfrm>
            <a:off x="914400" y="603315"/>
            <a:ext cx="103223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3"/>
                </a:solidFill>
              </a:rPr>
              <a:t>Project Insights-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• Overall revenue is 55.3 M </a:t>
            </a:r>
          </a:p>
          <a:p>
            <a:r>
              <a:rPr lang="en-US" sz="2400" dirty="0"/>
              <a:t>• Total interest is 7.8M </a:t>
            </a:r>
          </a:p>
          <a:p>
            <a:r>
              <a:rPr lang="en-US" sz="2400" dirty="0"/>
              <a:t>• Total transaction amount is 44.5M </a:t>
            </a:r>
          </a:p>
          <a:p>
            <a:r>
              <a:rPr lang="en-US" sz="2400" dirty="0"/>
              <a:t>• Male customers are contributing more in revenue 30M, Female 25M </a:t>
            </a:r>
          </a:p>
          <a:p>
            <a:r>
              <a:rPr lang="en-US" sz="2400" dirty="0"/>
              <a:t>• Blue &amp; Silver credit card are contributing to 93% of overall transactions </a:t>
            </a:r>
          </a:p>
          <a:p>
            <a:r>
              <a:rPr lang="en-US" sz="2400" dirty="0"/>
              <a:t>• TX, NY &amp; CA is contributing to 68% </a:t>
            </a:r>
          </a:p>
          <a:p>
            <a:r>
              <a:rPr lang="en-US" sz="2400" dirty="0"/>
              <a:t>• Overall Activation rate is 57.47% </a:t>
            </a:r>
          </a:p>
          <a:p>
            <a:r>
              <a:rPr lang="en-US" sz="2400" dirty="0"/>
              <a:t>• Overall Delinquent rate is 6.07%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2815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111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Kantam Motghare</dc:creator>
  <cp:lastModifiedBy>Kantam Motghare</cp:lastModifiedBy>
  <cp:revision>1</cp:revision>
  <dcterms:created xsi:type="dcterms:W3CDTF">2025-02-21T11:54:17Z</dcterms:created>
  <dcterms:modified xsi:type="dcterms:W3CDTF">2025-02-21T12:09:48Z</dcterms:modified>
</cp:coreProperties>
</file>