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5A689-E084-4E68-8F74-6A05B611487C}" v="34" dt="2023-08-21T13:22:05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4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A715D-AEA3-CBC6-3B30-59D96E70D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FAC9F-37A5-B0C1-1B82-4FC77219F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B304B-5F19-0A19-1E98-1E92333D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69928-C367-C6A5-7B1D-00712A6C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3B64-4FB8-41A1-DCA3-0BF128C2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7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22D2-DEAC-E32A-5488-928FDD7B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F6F44-31B9-461F-4E49-F613910E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839A-1E4E-6D96-3900-8C45CAC5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D833-B573-1164-4CEC-A92BF3AE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CC4F-65BF-635D-ED0B-C32CA4FE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E2597-F272-45DF-502C-BE1AC25B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D7CEB-E60C-FD23-0A68-DA44AF77E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5CCA-78EE-A140-1297-D8C2A629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5DE0-EF4D-BFA3-76D6-306D5B42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18DB-DC18-6BE1-43D2-715FB2E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CACD-799F-7157-9764-070D69BD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E3F32-B466-9B37-447D-4B4CB2BD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8FF2-D7CB-F1F8-AE1E-BF269B28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FABD-ED25-09F5-2A10-A6523AB3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2A7D-73FA-3D1C-9B15-F02CC433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8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0B5D-9422-3C62-A854-9D68A7AA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9F233-EAEE-9B51-74FC-B65BBEEA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FC73-81DA-3D1E-E5F8-B9D2DF77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96CB0-C5F1-E632-8052-912C6C63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8F80-DE45-A80F-2EE5-4CBB0E5F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7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E479-4C50-467A-1E0D-79FDA6E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EB97-3D7B-10B6-04C6-7E5A4E656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E6B32-BB28-82DB-0965-90EE692AF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614B-6F5D-7090-C8CC-2C44662A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08E9-DF97-F5FE-EDF2-08CBD7F6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89AF-5105-3F72-58C8-FD0F5BC1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2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2F2C-ED51-72F9-BA60-BC308855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C9919-B6F3-1956-0FE2-5B546E168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640CB-4465-AC38-E2B5-5F6821A6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A238C-3836-252F-9A66-7C29939F5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91536-D7F7-3D4B-DCCB-8683D79AA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4609B-ED4C-22D1-5B8B-79C02E4ED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CEC54-A988-40F6-DB99-D0AFEDC6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1A955-1864-A568-2ED1-3503D06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5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8F4A-8EC5-B326-8D27-C11BE70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74B3E-59C6-CA21-3583-F33E99B1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95822-A4A0-E521-FABC-7C4E69BD2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CFE3-B181-1132-A56C-8841FF42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F0B6AC-C457-28CB-EBBA-5C58059E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4E460-DAD0-A839-5C60-85036A51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EB7C-B31D-D4E6-D080-928A6D3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AFFC-239C-F908-E188-DD093463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A1AB-D7FE-B9A3-F56E-D0DAA545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B9E7B-E4AC-B15A-F5F3-C307EDA97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F97C-320D-D139-3985-520B8AF4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851F7-942A-65B0-98F6-939BBAA4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289F3-3C39-F9BB-22C1-06C6D5BB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CAF7-6FD2-AD31-8355-5E4F5FC6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B613F-07B3-E692-184D-16EBEFBCC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BD670-1E73-DAD7-A97B-5081FF9FF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E841-C722-2040-04D0-75381FA2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7746A-6B62-7FE3-4A8B-6B955467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64CB-24C3-08A2-F801-E840397E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6AD36-BE24-DA51-B651-EB4FB19D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F3039-ECBF-820A-CF1F-5A4E8D7C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DF4E-C4F0-EEFC-3332-5F8E1ED51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4EF4-3940-48DD-8DCC-5B2DB675F9D8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A1810-85DA-34C4-691C-37C44D2DA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98B2-A2DB-39A4-E485-C1040D987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E5843-8078-46F5-9C95-6EF2BAB72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2602-85A3-B018-7CEB-9C6496CC0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18864"/>
            <a:ext cx="9144000" cy="870002"/>
          </a:xfrm>
        </p:spPr>
        <p:txBody>
          <a:bodyPr>
            <a:normAutofit fontScale="90000"/>
          </a:bodyPr>
          <a:lstStyle/>
          <a:p>
            <a:r>
              <a:rPr lang="en-US" dirty="0"/>
              <a:t>ANCR WG Strategic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48425-B9AB-58A3-3903-EC22ADA93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980"/>
            <a:ext cx="9144000" cy="87000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Enhancing Digital Trust by Publishing TPIs, and Developing a Consensus Protocol to Promote Conformance and Compliance to International Law,  Standards and Best Practice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22E9E8-FA5E-07DC-242F-5B721B30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569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069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B09-BC3D-3A27-4461-50D1D08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the Basis for a Conformance and Compliance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9A86-9A53-B847-9048-3549ECC4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assurance programs are focused on data protection and are not human centric and as a result are not well suited to address transparency, notice, and consent requirements from an international business, operational, legal, technical or social perspective.</a:t>
            </a:r>
          </a:p>
          <a:p>
            <a:r>
              <a:rPr lang="en-US" dirty="0"/>
              <a:t>The Transparency Performance Indicators (TPIs) as a specification and associated support material provide this and Kantara an opportunity, and to help define Digital Transparency, Digital Privacy and Digital Trust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F5B166-BE48-FD9B-DF4F-A737E1F8D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144275"/>
            <a:ext cx="1546413" cy="154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gital Trust-final-forpublication">
            <a:extLst>
              <a:ext uri="{FF2B5EF4-FFF2-40B4-BE49-F238E27FC236}">
                <a16:creationId xmlns:a16="http://schemas.microsoft.com/office/drawing/2014/main" id="{DB8E77DB-2EFC-6D2F-5ED4-EA75E379A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32" y="4905554"/>
            <a:ext cx="4306452" cy="17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06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0BD3-4DDE-C07F-1178-AB1293BF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Workgroup Charter Update and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F659-8EA5-6BBC-7920-D01065FE1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WG Charter to reflect focus on TPIs, Conformance and Compliance.</a:t>
            </a:r>
          </a:p>
          <a:p>
            <a:r>
              <a:rPr lang="en-US" dirty="0"/>
              <a:t>Demonstrate how a consensus protocol develops policy, and the activity it governs, through the use of GitHub and using the protocol to govern WG activity.</a:t>
            </a:r>
          </a:p>
          <a:p>
            <a:r>
              <a:rPr lang="en-US" dirty="0"/>
              <a:t>Whitepaper as overview of AuthC to accompany the TPIs and how they fit into the broader scheme.</a:t>
            </a:r>
          </a:p>
          <a:p>
            <a:r>
              <a:rPr lang="en-US" dirty="0"/>
              <a:t>Continue to develop work product that contributes to international standards, best practice and certification.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420548-EF0C-457E-D1A3-3C823A9B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805" y="191012"/>
            <a:ext cx="1634613" cy="16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06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C807-B5C5-9730-4D16-B0C41D47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 the Work and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B480-E0F5-404D-67A2-A395C2E6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TPIs and Controller Credential </a:t>
            </a:r>
            <a:r>
              <a:rPr lang="en-US" dirty="0" err="1"/>
              <a:t>Comformance</a:t>
            </a:r>
            <a:r>
              <a:rPr lang="en-US" dirty="0"/>
              <a:t>/Compliance framework internally with Kantara LC and WGs.</a:t>
            </a:r>
          </a:p>
          <a:p>
            <a:r>
              <a:rPr lang="en-US" dirty="0"/>
              <a:t>Coordinate with WGs in NIST presentation/outreach as input to:</a:t>
            </a:r>
          </a:p>
          <a:p>
            <a:pPr lvl="1"/>
            <a:r>
              <a:rPr lang="en-US" dirty="0"/>
              <a:t>SP 800-63-4</a:t>
            </a:r>
          </a:p>
          <a:p>
            <a:pPr lvl="1"/>
            <a:r>
              <a:rPr lang="en-US" dirty="0"/>
              <a:t>Identity Roadmap</a:t>
            </a:r>
          </a:p>
          <a:p>
            <a:pPr lvl="1"/>
            <a:r>
              <a:rPr lang="en-US" dirty="0"/>
              <a:t>Cybersecurity and Privacy Frameworks</a:t>
            </a:r>
          </a:p>
          <a:p>
            <a:r>
              <a:rPr lang="en-US" dirty="0"/>
              <a:t>22 September event in coordination with new Quebec Privacy laws</a:t>
            </a:r>
          </a:p>
          <a:p>
            <a:r>
              <a:rPr lang="en-US" dirty="0"/>
              <a:t>Coordinate with ISO WG on 2756x related efforts.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1AEA9D-C1BD-09F0-B20D-2EB5C01B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5" y="5131072"/>
            <a:ext cx="1634613" cy="16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01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6D60-33A8-336A-B133-72F7B969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out to Kantara Board and Members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6F33-D83E-BF31-A109-59709F2F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 to the identity and access management industry to participate.</a:t>
            </a:r>
          </a:p>
          <a:p>
            <a:r>
              <a:rPr lang="en-US" dirty="0"/>
              <a:t>Opportunities for sponsoring work in TPI and Controller Credential sandboxes (at the Digital Transparency Lab).</a:t>
            </a:r>
          </a:p>
          <a:p>
            <a:r>
              <a:rPr lang="en-US" dirty="0"/>
              <a:t>Same invitation to regulators</a:t>
            </a: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62C1C4-7A7A-FB26-B44C-0286239CB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5" y="4542350"/>
            <a:ext cx="1634613" cy="16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F626-019E-0CED-32D3-F2A7F593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84A7-5EC7-388C-019A-8F8FEABA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Share internally at Kantara </a:t>
            </a:r>
          </a:p>
          <a:p>
            <a:pPr lvl="1"/>
            <a:r>
              <a:rPr lang="en-US" dirty="0"/>
              <a:t>5 September</a:t>
            </a:r>
          </a:p>
          <a:p>
            <a:r>
              <a:rPr lang="en-US" dirty="0"/>
              <a:t>Publish TPIs (Draft – Pending Kantara Approval as Specification)</a:t>
            </a:r>
          </a:p>
          <a:p>
            <a:pPr lvl="1"/>
            <a:r>
              <a:rPr lang="en-US" dirty="0"/>
              <a:t>15 September</a:t>
            </a:r>
          </a:p>
          <a:p>
            <a:r>
              <a:rPr lang="en-US" dirty="0"/>
              <a:t>Quebec Event</a:t>
            </a:r>
          </a:p>
          <a:p>
            <a:pPr lvl="1"/>
            <a:r>
              <a:rPr lang="en-US" dirty="0"/>
              <a:t>22 September</a:t>
            </a:r>
          </a:p>
          <a:p>
            <a:r>
              <a:rPr lang="en-US" dirty="0"/>
              <a:t>NIST Cyber Framework Feedback</a:t>
            </a:r>
          </a:p>
          <a:p>
            <a:pPr lvl="1"/>
            <a:r>
              <a:rPr lang="en-US" dirty="0"/>
              <a:t>15 October</a:t>
            </a:r>
          </a:p>
          <a:p>
            <a:r>
              <a:rPr lang="en-US" dirty="0"/>
              <a:t>ISO WG Coordination</a:t>
            </a:r>
          </a:p>
          <a:p>
            <a:pPr lvl="1"/>
            <a:r>
              <a:rPr lang="en-US" dirty="0"/>
              <a:t>ongoing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8157BD-2341-35A7-78B9-1984E98F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55" y="4542350"/>
            <a:ext cx="1634613" cy="16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36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43A1D0AB6A948BF80B46377836F52" ma:contentTypeVersion="14" ma:contentTypeDescription="Create a new document." ma:contentTypeScope="" ma:versionID="930ba2b22e8fafd2ebabc75b23a8cf89">
  <xsd:schema xmlns:xsd="http://www.w3.org/2001/XMLSchema" xmlns:xs="http://www.w3.org/2001/XMLSchema" xmlns:p="http://schemas.microsoft.com/office/2006/metadata/properties" xmlns:ns3="f68e281a-4df2-4b3b-906b-f89cd78dc545" xmlns:ns4="65540610-8895-434f-bc41-7a47f298a0ce" targetNamespace="http://schemas.microsoft.com/office/2006/metadata/properties" ma:root="true" ma:fieldsID="0d69991b578afcc04746dec86f21c18a" ns3:_="" ns4:_="">
    <xsd:import namespace="f68e281a-4df2-4b3b-906b-f89cd78dc545"/>
    <xsd:import namespace="65540610-8895-434f-bc41-7a47f298a0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e281a-4df2-4b3b-906b-f89cd78dc5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40610-8895-434f-bc41-7a47f298a0c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8e281a-4df2-4b3b-906b-f89cd78dc545" xsi:nil="true"/>
  </documentManagement>
</p:properties>
</file>

<file path=customXml/itemProps1.xml><?xml version="1.0" encoding="utf-8"?>
<ds:datastoreItem xmlns:ds="http://schemas.openxmlformats.org/officeDocument/2006/customXml" ds:itemID="{FF7E376D-EFC6-4B6E-829E-05651F88AE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e281a-4df2-4b3b-906b-f89cd78dc545"/>
    <ds:schemaRef ds:uri="65540610-8895-434f-bc41-7a47f298a0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DA2A79-1D80-4D51-A0F9-4E3C575F5F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A2E76C-EB23-4D9D-A7D5-62D5F18974FF}">
  <ds:schemaRefs>
    <ds:schemaRef ds:uri="http://www.w3.org/XML/1998/namespace"/>
    <ds:schemaRef ds:uri="f68e281a-4df2-4b3b-906b-f89cd78dc54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65540610-8895-434f-bc41-7a47f298a0ce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329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ANCR WG Strategic Roadmap</vt:lpstr>
      <vt:lpstr>Develop the Basis for a Conformance and Compliance Program</vt:lpstr>
      <vt:lpstr>Workgroup Charter Update and Roadmap</vt:lpstr>
      <vt:lpstr>Promote the Work and Roadmap</vt:lpstr>
      <vt:lpstr>Reach out to Kantara Board and Members 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ANCR WG Strategic Roadmap</dc:title>
  <dc:creator>Salvatore D'Agostino</dc:creator>
  <cp:lastModifiedBy>Salvatore D'Agostino</cp:lastModifiedBy>
  <cp:revision>2</cp:revision>
  <dcterms:created xsi:type="dcterms:W3CDTF">2023-08-18T12:09:49Z</dcterms:created>
  <dcterms:modified xsi:type="dcterms:W3CDTF">2023-08-21T13:23:55Z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0x010100D9E43A1D0AB6A948BF80B46377836F52</vt:lpwstr>
  </property>
</Properties>
</file>