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8" r:id="rId7"/>
    <p:sldId id="270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json-ld/#basic-concepts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specs/openid-connect-federation-1_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taraInitiative/wg-otto" TargetMode="External"/><Relationship Id="rId2" Type="http://schemas.openxmlformats.org/officeDocument/2006/relationships/hyperlink" Target="http://www.gluu.co/join-ot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tto-test.gluu.org:8080/" TargetMode="External"/><Relationship Id="rId5" Type="http://schemas.openxmlformats.org/officeDocument/2006/relationships/hyperlink" Target="http://otto-test.gluu.org/swagger/" TargetMode="External"/><Relationship Id="rId4" Type="http://schemas.openxmlformats.org/officeDocument/2006/relationships/hyperlink" Target="https://github.com/GluuFederation/otto-n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OTTO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0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Trust Taxonomy for Federation Operators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Kantara OTTO Working Group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Schwartz, co-chair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Ulanowski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co-chair</a:t>
            </a:r>
          </a:p>
        </p:txBody>
      </p:sp>
    </p:spTree>
    <p:extLst>
      <p:ext uri="{BB962C8B-B14F-4D97-AF65-F5344CB8AC3E}">
        <p14:creationId xmlns:p14="http://schemas.microsoft.com/office/powerpoint/2010/main" val="7363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113333"/>
            <a:ext cx="10515600" cy="1325563"/>
          </a:xfrm>
        </p:spPr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8" y="143889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Facilitate publication of federation data for multiple technologies</a:t>
            </a:r>
          </a:p>
          <a:p>
            <a:pPr lvl="1"/>
            <a:r>
              <a:rPr lang="en-US" dirty="0"/>
              <a:t>SAML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/>
              <a:t>PKI</a:t>
            </a:r>
          </a:p>
          <a:p>
            <a:pPr lvl="1"/>
            <a:r>
              <a:rPr lang="en-US" dirty="0"/>
              <a:t>UMA</a:t>
            </a:r>
          </a:p>
          <a:p>
            <a:pPr lvl="1"/>
            <a:r>
              <a:rPr lang="en-US" dirty="0"/>
              <a:t>Other services</a:t>
            </a:r>
          </a:p>
          <a:p>
            <a:r>
              <a:rPr lang="en-US" dirty="0"/>
              <a:t>Define interoperable API’s that empower fine-grain discovery</a:t>
            </a:r>
          </a:p>
          <a:p>
            <a:pPr lvl="1"/>
            <a:r>
              <a:rPr lang="en-US" dirty="0"/>
              <a:t>Participants (request metadata from one or more participants)</a:t>
            </a:r>
          </a:p>
          <a:p>
            <a:pPr lvl="1"/>
            <a:r>
              <a:rPr lang="en-US" dirty="0"/>
              <a:t>Roles (search for specific entities, types of entities, or categories of entities)</a:t>
            </a:r>
          </a:p>
          <a:p>
            <a:pPr lvl="1"/>
            <a:r>
              <a:rPr lang="en-US" dirty="0"/>
              <a:t>Schema: user attributes, authentication mechanisms</a:t>
            </a:r>
          </a:p>
          <a:p>
            <a:pPr lvl="1"/>
            <a:r>
              <a:rPr lang="en-US" dirty="0"/>
              <a:t>Security policies and procedures: i.e. trust marks, software statements</a:t>
            </a:r>
          </a:p>
          <a:p>
            <a:r>
              <a:rPr lang="en-US" dirty="0"/>
              <a:t>Create an architecture for inter-federation that avoids duplication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7" y="459663"/>
            <a:ext cx="9736545" cy="6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13" y="219351"/>
            <a:ext cx="10515600" cy="1325563"/>
          </a:xfrm>
        </p:spPr>
        <p:txBody>
          <a:bodyPr/>
          <a:lstStyle/>
          <a:p>
            <a:r>
              <a:rPr lang="en-US" dirty="0"/>
              <a:t>JSON-LD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Linked data model convenient for describing federation inter-relationships.</a:t>
            </a:r>
          </a:p>
          <a:p>
            <a:r>
              <a:rPr lang="en-US" dirty="0"/>
              <a:t>Uses standard schema described in </a:t>
            </a:r>
            <a:r>
              <a:rPr lang="en-US" dirty="0">
                <a:hlinkClick r:id="rId2"/>
              </a:rPr>
              <a:t>https://schema.org</a:t>
            </a:r>
            <a:r>
              <a:rPr lang="en-US" dirty="0"/>
              <a:t> where possible; extend common schema at Kantara; provides for further extension by RA’s or FO’s.</a:t>
            </a:r>
          </a:p>
          <a:p>
            <a:r>
              <a:rPr lang="en-US" dirty="0"/>
              <a:t>Can be converted to RDF and processed by standard tools.</a:t>
            </a:r>
          </a:p>
          <a:p>
            <a:r>
              <a:rPr lang="en-US" dirty="0"/>
              <a:t>Developer friends—looks like JSON, and linked data features can be ignored by those who don’t care.</a:t>
            </a:r>
          </a:p>
          <a:p>
            <a:r>
              <a:rPr lang="en-US" dirty="0"/>
              <a:t>Consistent with new design being developed by W3C verifiable claims task group.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https://www.w3.org/TR/json-ld/#basic-concepts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5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2" y="0"/>
            <a:ext cx="10083338" cy="1325563"/>
          </a:xfrm>
        </p:spPr>
        <p:txBody>
          <a:bodyPr/>
          <a:lstStyle/>
          <a:p>
            <a:r>
              <a:rPr lang="en-US" dirty="0"/>
              <a:t>API’s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53836" y="1246909"/>
            <a:ext cx="8280862" cy="3624956"/>
          </a:xfrm>
        </p:spPr>
        <p:txBody>
          <a:bodyPr>
            <a:normAutofit/>
          </a:bodyPr>
          <a:lstStyle/>
          <a:p>
            <a:r>
              <a:rPr lang="en-US" sz="4000" dirty="0"/>
              <a:t>Endpoints</a:t>
            </a:r>
          </a:p>
          <a:p>
            <a:pPr lvl="1"/>
            <a:r>
              <a:rPr lang="en-US" sz="3600" dirty="0"/>
              <a:t>Federation</a:t>
            </a:r>
          </a:p>
          <a:p>
            <a:pPr lvl="1"/>
            <a:r>
              <a:rPr lang="en-US" sz="3600" dirty="0"/>
              <a:t>Federation entity</a:t>
            </a:r>
          </a:p>
          <a:p>
            <a:pPr lvl="1"/>
            <a:r>
              <a:rPr lang="en-US" sz="3600" dirty="0"/>
              <a:t>Organization</a:t>
            </a:r>
          </a:p>
          <a:p>
            <a:pPr lvl="1"/>
            <a:r>
              <a:rPr lang="en-US" sz="3600" dirty="0"/>
              <a:t>Discovery /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769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66" y="182245"/>
            <a:ext cx="10515600" cy="1325563"/>
          </a:xfrm>
        </p:spPr>
        <p:txBody>
          <a:bodyPr/>
          <a:lstStyle/>
          <a:p>
            <a:r>
              <a:rPr lang="en-US" dirty="0"/>
              <a:t>Test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29" y="3534571"/>
            <a:ext cx="8074152" cy="260639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987" y="1385259"/>
            <a:ext cx="8944435" cy="1939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was written to demonstrate feasibility</a:t>
            </a:r>
          </a:p>
          <a:p>
            <a:pPr lvl="1"/>
            <a:r>
              <a:rPr lang="en-US" dirty="0"/>
              <a:t>MongoDB was used as the backend—loose schema</a:t>
            </a:r>
          </a:p>
          <a:p>
            <a:pPr lvl="1"/>
            <a:r>
              <a:rPr lang="en-US" dirty="0"/>
              <a:t>Performance was tested with 10,000 entries</a:t>
            </a:r>
          </a:p>
          <a:p>
            <a:pPr lvl="2"/>
            <a:r>
              <a:rPr lang="en-US" dirty="0"/>
              <a:t>Query and filter features seem to scale</a:t>
            </a:r>
          </a:p>
          <a:p>
            <a:pPr lvl="1"/>
            <a:r>
              <a:rPr lang="en-US" dirty="0"/>
              <a:t>MIT license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3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78" y="289711"/>
            <a:ext cx="11199829" cy="1325563"/>
          </a:xfrm>
        </p:spPr>
        <p:txBody>
          <a:bodyPr/>
          <a:lstStyle/>
          <a:p>
            <a:r>
              <a:rPr lang="en-US" dirty="0"/>
              <a:t>OpenID Connect federation draft?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924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Complimentary</a:t>
            </a:r>
          </a:p>
          <a:p>
            <a:pPr lvl="1"/>
            <a:r>
              <a:rPr lang="en-US" sz="2800" dirty="0"/>
              <a:t>OIDC spec doesn’t say:</a:t>
            </a:r>
          </a:p>
          <a:p>
            <a:pPr lvl="2"/>
            <a:r>
              <a:rPr lang="en-US" sz="2400" dirty="0"/>
              <a:t>How organizations register</a:t>
            </a:r>
          </a:p>
          <a:p>
            <a:pPr lvl="2"/>
            <a:r>
              <a:rPr lang="en-US" sz="2400" dirty="0"/>
              <a:t>How federation metadata is distributed</a:t>
            </a:r>
          </a:p>
          <a:p>
            <a:pPr lvl="2"/>
            <a:r>
              <a:rPr lang="en-US" sz="2400" dirty="0"/>
              <a:t>How key metadata is updated (i.e. revocation)</a:t>
            </a:r>
          </a:p>
          <a:p>
            <a:pPr lvl="1"/>
            <a:r>
              <a:rPr lang="en-US" sz="2800" dirty="0"/>
              <a:t>OIDC spec puts a big burden of key management on the organizations</a:t>
            </a:r>
          </a:p>
          <a:p>
            <a:pPr lvl="2"/>
            <a:r>
              <a:rPr lang="en-US" sz="2400" dirty="0"/>
              <a:t>OTTO federations provide perhaps a centralized solution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5378334"/>
            <a:ext cx="10382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http://openid.net/specs/openid-connect-federation-1_0.html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48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13" y="195442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210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to finalize JSON-LD schema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SAML, OpenID, UMA Entities</a:t>
            </a:r>
          </a:p>
          <a:p>
            <a:pPr lvl="1"/>
            <a:r>
              <a:rPr lang="en-US" dirty="0"/>
              <a:t>Software statements</a:t>
            </a:r>
          </a:p>
          <a:p>
            <a:pPr lvl="1"/>
            <a:r>
              <a:rPr lang="en-US" dirty="0" err="1"/>
              <a:t>Trustmarks</a:t>
            </a:r>
            <a:endParaRPr lang="en-US" dirty="0"/>
          </a:p>
          <a:p>
            <a:pPr lvl="1"/>
            <a:r>
              <a:rPr lang="en-US" dirty="0"/>
              <a:t>User schema (i.e. </a:t>
            </a:r>
            <a:r>
              <a:rPr lang="en-US" dirty="0" err="1"/>
              <a:t>eduperson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Authentication: ACR / AMR</a:t>
            </a:r>
          </a:p>
          <a:p>
            <a:r>
              <a:rPr lang="en-US" dirty="0"/>
              <a:t>Need to convert technical spec to English with good examples</a:t>
            </a:r>
          </a:p>
          <a:p>
            <a:pPr lvl="1"/>
            <a:r>
              <a:rPr lang="en-US" dirty="0"/>
              <a:t>Need writers!</a:t>
            </a:r>
          </a:p>
          <a:p>
            <a:r>
              <a:rPr lang="en-US" dirty="0"/>
              <a:t>Kantara / Rutgers / DHS ERASMUS pilot will use OTTO—real world test.</a:t>
            </a:r>
          </a:p>
        </p:txBody>
      </p:sp>
    </p:spTree>
    <p:extLst>
      <p:ext uri="{BB962C8B-B14F-4D97-AF65-F5344CB8AC3E}">
        <p14:creationId xmlns:p14="http://schemas.microsoft.com/office/powerpoint/2010/main" val="105639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the WG: </a:t>
            </a:r>
            <a:r>
              <a:rPr lang="en-US" dirty="0">
                <a:hlinkClick r:id="rId2"/>
              </a:rPr>
              <a:t>http://www.gluu.co/join-otto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Project: </a:t>
            </a:r>
            <a:r>
              <a:rPr lang="en-US" dirty="0">
                <a:hlinkClick r:id="rId3"/>
              </a:rPr>
              <a:t>https://github.com/KantaraInitiative/wg-otto</a:t>
            </a:r>
            <a:r>
              <a:rPr lang="en-US" dirty="0"/>
              <a:t> </a:t>
            </a:r>
          </a:p>
          <a:p>
            <a:r>
              <a:rPr lang="en-US" dirty="0"/>
              <a:t>Test code: </a:t>
            </a:r>
            <a:r>
              <a:rPr lang="en-US" dirty="0">
                <a:hlinkClick r:id="rId4"/>
              </a:rPr>
              <a:t>https://github.com/GluuFederation/otto-node</a:t>
            </a:r>
            <a:r>
              <a:rPr lang="en-US" dirty="0"/>
              <a:t> </a:t>
            </a:r>
          </a:p>
          <a:p>
            <a:r>
              <a:rPr lang="en-US" dirty="0"/>
              <a:t>Swagger UI for test code: </a:t>
            </a:r>
            <a:r>
              <a:rPr lang="en-US" dirty="0">
                <a:hlinkClick r:id="rId5"/>
              </a:rPr>
              <a:t>http://otto-test.gluu.org/swagger/</a:t>
            </a:r>
            <a:r>
              <a:rPr lang="en-US" dirty="0"/>
              <a:t> </a:t>
            </a:r>
          </a:p>
          <a:p>
            <a:r>
              <a:rPr lang="en-US" dirty="0"/>
              <a:t>OTTO test data generator: </a:t>
            </a:r>
            <a:r>
              <a:rPr lang="en-US" dirty="0">
                <a:hlinkClick r:id="rId6"/>
              </a:rPr>
              <a:t>http://otto-test.gluu.org:8080/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OTTO Overview</vt:lpstr>
      <vt:lpstr>Design Goals</vt:lpstr>
      <vt:lpstr>PowerPoint Presentation</vt:lpstr>
      <vt:lpstr>JSON-LD data model</vt:lpstr>
      <vt:lpstr>API’s</vt:lpstr>
      <vt:lpstr>Test Implementation</vt:lpstr>
      <vt:lpstr>OpenID Connect federation draft?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 Overview</dc:title>
  <dc:creator>Mike Schwartz</dc:creator>
  <cp:lastModifiedBy>Mike Schwartz</cp:lastModifiedBy>
  <cp:revision>21</cp:revision>
  <dcterms:created xsi:type="dcterms:W3CDTF">2016-10-28T17:14:42Z</dcterms:created>
  <dcterms:modified xsi:type="dcterms:W3CDTF">2017-01-24T02:26:30Z</dcterms:modified>
</cp:coreProperties>
</file>