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9A869EA-7791-46C2-AC73-C9751EC04980}">
          <p14:sldIdLst>
            <p14:sldId id="256"/>
            <p14:sldId id="257"/>
            <p14:sldId id="261"/>
            <p14:sldId id="258"/>
          </p14:sldIdLst>
        </p14:section>
        <p14:section name="Раздел без заголовка" id="{CA5C607D-E154-48B4-8548-4D5442A54FD5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1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60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6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0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2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6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0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64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252A-7644-42D4-BB51-3287AD400A6D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9C4A-4771-476F-BAA6-264160B03F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4546" y="764314"/>
            <a:ext cx="8880763" cy="3447467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Goudy Stout" panose="0202090407030B020401" pitchFamily="18" charset="0"/>
              </a:rPr>
              <a:t>MODERNE MEDIEN IM ALLTAG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2238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8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3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9007" y="1471044"/>
            <a:ext cx="11254847" cy="49859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lgerian" panose="04020705040A02060702" pitchFamily="82" charset="0"/>
              </a:rPr>
              <a:t>DANKE SCHON FUR IHRE AUFMERSAMKIET</a:t>
            </a:r>
          </a:p>
          <a:p>
            <a:pPr algn="ctr"/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5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0"/>
            <a:ext cx="11859491" cy="5334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Goudy Stout" panose="0202090407030B020401" pitchFamily="18" charset="0"/>
              </a:rPr>
              <a:t>MODERNE MEDIEN WAS IST DAS? </a:t>
            </a:r>
            <a:br>
              <a:rPr lang="en-US" sz="6000" dirty="0" smtClean="0">
                <a:latin typeface="Goudy Stout" panose="0202090407030B020401" pitchFamily="18" charset="0"/>
              </a:rPr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140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Medien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5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082147" y="4055919"/>
            <a:ext cx="2369127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Medien</a:t>
            </a:r>
            <a:endParaRPr lang="ru-RU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879275" y="5351318"/>
            <a:ext cx="2438399" cy="91093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Frenseher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879275" y="3349337"/>
            <a:ext cx="1863435" cy="7065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Rundfunk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85165" y="2452255"/>
            <a:ext cx="2230581" cy="8970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Handy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057410" y="4545185"/>
            <a:ext cx="2154381" cy="10494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Zeitung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757056" y="4462896"/>
            <a:ext cx="1620982" cy="7065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922330" y="1958687"/>
            <a:ext cx="2673925" cy="10321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Bucher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785266" y="5618908"/>
            <a:ext cx="2355272" cy="11395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Прямая соединительная линия 12"/>
          <p:cNvCxnSpPr>
            <a:stCxn id="7" idx="4"/>
          </p:cNvCxnSpPr>
          <p:nvPr/>
        </p:nvCxnSpPr>
        <p:spPr>
          <a:xfrm flipH="1">
            <a:off x="7100455" y="3349337"/>
            <a:ext cx="1" cy="7065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10" idx="4"/>
            <a:endCxn id="4" idx="7"/>
          </p:cNvCxnSpPr>
          <p:nvPr/>
        </p:nvCxnSpPr>
        <p:spPr>
          <a:xfrm flipH="1">
            <a:off x="8104323" y="2990853"/>
            <a:ext cx="2154970" cy="1203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8215746" y="4732486"/>
            <a:ext cx="862446" cy="255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5455229" y="4004256"/>
            <a:ext cx="862446" cy="255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9" idx="6"/>
          </p:cNvCxnSpPr>
          <p:nvPr/>
        </p:nvCxnSpPr>
        <p:spPr>
          <a:xfrm flipH="1">
            <a:off x="4378038" y="4654549"/>
            <a:ext cx="1775114" cy="16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5" idx="7"/>
          </p:cNvCxnSpPr>
          <p:nvPr/>
        </p:nvCxnSpPr>
        <p:spPr>
          <a:xfrm flipH="1">
            <a:off x="5960579" y="4965989"/>
            <a:ext cx="762342" cy="518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7419109" y="4987637"/>
            <a:ext cx="536865" cy="64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860530" y="897074"/>
            <a:ext cx="5290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Goudy Stout" panose="0202090407030B020401" pitchFamily="18" charset="0"/>
              </a:rPr>
              <a:t>Medien</a:t>
            </a:r>
            <a:endParaRPr lang="ru-RU" sz="5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61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>
                <a:latin typeface="Goudy Stout" panose="0202090407030B020401" pitchFamily="18" charset="0"/>
              </a:rPr>
              <a:t>die schnellsten Medien zur </a:t>
            </a:r>
            <a:r>
              <a:rPr lang="de-DE" dirty="0" smtClean="0">
                <a:latin typeface="Goudy Stout" panose="0202090407030B020401" pitchFamily="18" charset="0"/>
              </a:rPr>
              <a:t>Zeit sind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940549" y="3102638"/>
            <a:ext cx="7861238" cy="3094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Goudy Stout" panose="0202090407030B020401" pitchFamily="18" charset="0"/>
              </a:rPr>
              <a:t>Smartphone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udy Stout" panose="0202090407030B020401" pitchFamily="18" charset="0"/>
              </a:rPr>
              <a:t>Fernseher</a:t>
            </a:r>
            <a:endParaRPr lang="en-US" dirty="0" smtClean="0">
              <a:latin typeface="Goudy Stout" panose="0202090407030B020401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Goudy Stout" panose="0202090407030B020401" pitchFamily="18" charset="0"/>
              </a:rPr>
              <a:t>Radio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Goudy Stout" panose="0202090407030B020401" pitchFamily="18" charset="0"/>
              </a:rPr>
              <a:t>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Goudy Stout" panose="0202090407030B020401" pitchFamily="18" charset="0"/>
            </a:endParaRPr>
          </a:p>
          <a:p>
            <a:pPr lvl="0"/>
            <a:r>
              <a:rPr lang="de-DE" altLang="ru-RU" sz="1800" dirty="0">
                <a:solidFill>
                  <a:srgbClr val="212121"/>
                </a:solidFill>
                <a:latin typeface="Goudy Stout" panose="0202090407030B020401" pitchFamily="18" charset="0"/>
              </a:rPr>
              <a:t>Die oben genannten Medien sind die derzeit schnellsten Medien, insbesondere das Smartphone</a:t>
            </a:r>
            <a:r>
              <a:rPr lang="de-DE" altLang="ru-RU" sz="1800" dirty="0">
                <a:latin typeface="Goudy Stout" panose="0202090407030B020401" pitchFamily="18" charset="0"/>
              </a:rPr>
              <a:t> </a:t>
            </a:r>
          </a:p>
          <a:p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30" y="1524000"/>
            <a:ext cx="2253273" cy="154959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560" y="3073599"/>
            <a:ext cx="2163930" cy="1905245"/>
          </a:xfrm>
          <a:prstGeom prst="rect">
            <a:avLst/>
          </a:prstGeom>
        </p:spPr>
      </p:pic>
      <p:pic>
        <p:nvPicPr>
          <p:cNvPr id="15" name="Рисунок 1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 r="23200"/>
          <a:stretch>
            <a:fillRect/>
          </a:stretch>
        </p:blipFill>
        <p:spPr>
          <a:xfrm>
            <a:off x="7646570" y="1414042"/>
            <a:ext cx="2251460" cy="3377191"/>
          </a:xfrm>
        </p:spPr>
      </p:pic>
    </p:spTree>
    <p:extLst>
      <p:ext uri="{BB962C8B-B14F-4D97-AF65-F5344CB8AC3E}">
        <p14:creationId xmlns:p14="http://schemas.microsoft.com/office/powerpoint/2010/main" val="60983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418" y="998071"/>
            <a:ext cx="6873240" cy="2486891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Goudy Stout" panose="0202090407030B020401" pitchFamily="18" charset="0"/>
              </a:rPr>
              <a:t>Das älteste Massenmedium ist, wie</a:t>
            </a:r>
            <a:br>
              <a:rPr lang="de-DE" sz="3200" dirty="0">
                <a:latin typeface="Goudy Stout" panose="0202090407030B020401" pitchFamily="18" charset="0"/>
              </a:rPr>
            </a:br>
            <a:r>
              <a:rPr lang="de-DE" sz="3200" dirty="0">
                <a:latin typeface="Goudy Stout" panose="0202090407030B020401" pitchFamily="18" charset="0"/>
              </a:rPr>
              <a:t>bekannt, das Buch</a:t>
            </a:r>
            <a:endParaRPr lang="ru-RU" sz="3200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half" idx="2"/>
          </p:nvPr>
        </p:nvSpPr>
        <p:spPr>
          <a:xfrm>
            <a:off x="410011" y="3979288"/>
            <a:ext cx="6873240" cy="3094485"/>
          </a:xfrm>
        </p:spPr>
        <p:txBody>
          <a:bodyPr/>
          <a:lstStyle/>
          <a:p>
            <a:pPr lvl="0"/>
            <a:r>
              <a:rPr lang="de-DE" altLang="ru-RU" sz="2400" dirty="0">
                <a:solidFill>
                  <a:srgbClr val="212121"/>
                </a:solidFill>
                <a:latin typeface="Goudy Stout" panose="0202090407030B020401" pitchFamily="18" charset="0"/>
              </a:rPr>
              <a:t>Gegenwärtig ist das Buch eines der alten Medien, in denen alle Informationen gespeichert waren</a:t>
            </a:r>
            <a:r>
              <a:rPr lang="de-DE" altLang="ru-RU" sz="2400" dirty="0">
                <a:latin typeface="Goudy Stout" panose="0202090407030B020401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2050" name="Picture 2" descr="http://xn--j1aidcn.org/wp-content/uploads/2015/08/%D0%BA%D0%BD%D0%B8%D0%B3%D0%B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04" y="1508300"/>
            <a:ext cx="4632960" cy="35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0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6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6986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254</TotalTime>
  <Words>63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Gothic</vt:lpstr>
      <vt:lpstr>Goudy Stout</vt:lpstr>
      <vt:lpstr>След самолета</vt:lpstr>
      <vt:lpstr>MODERNE MEDIEN IM ALLTAG</vt:lpstr>
      <vt:lpstr>MODERNE MEDIEN WAS IST DAS?  </vt:lpstr>
      <vt:lpstr>Medien </vt:lpstr>
      <vt:lpstr>Презентация PowerPoint</vt:lpstr>
      <vt:lpstr> die schnellsten Medien zur Zeit sind</vt:lpstr>
      <vt:lpstr>Das älteste Massenmedium ist, wie bekannt, das Buch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15</cp:revision>
  <dcterms:created xsi:type="dcterms:W3CDTF">2019-04-16T16:03:18Z</dcterms:created>
  <dcterms:modified xsi:type="dcterms:W3CDTF">2019-04-18T06:57:54Z</dcterms:modified>
</cp:coreProperties>
</file>