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875B-94CA-4747-A1DB-64730D697FCA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ECD2-0612-45E5-BC6D-2DC8E0903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3392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875B-94CA-4747-A1DB-64730D697FCA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ECD2-0612-45E5-BC6D-2DC8E0903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7942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875B-94CA-4747-A1DB-64730D697FCA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ECD2-0612-45E5-BC6D-2DC8E0903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4951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875B-94CA-4747-A1DB-64730D697FCA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ECD2-0612-45E5-BC6D-2DC8E09034B0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08407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875B-94CA-4747-A1DB-64730D697FCA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ECD2-0612-45E5-BC6D-2DC8E0903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380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875B-94CA-4747-A1DB-64730D697FCA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ECD2-0612-45E5-BC6D-2DC8E0903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4888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875B-94CA-4747-A1DB-64730D697FCA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ECD2-0612-45E5-BC6D-2DC8E0903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61949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875B-94CA-4747-A1DB-64730D697FCA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ECD2-0612-45E5-BC6D-2DC8E0903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66849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875B-94CA-4747-A1DB-64730D697FCA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ECD2-0612-45E5-BC6D-2DC8E0903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3158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875B-94CA-4747-A1DB-64730D697FCA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ECD2-0612-45E5-BC6D-2DC8E0903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7941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875B-94CA-4747-A1DB-64730D697FCA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ECD2-0612-45E5-BC6D-2DC8E0903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154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875B-94CA-4747-A1DB-64730D697FCA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ECD2-0612-45E5-BC6D-2DC8E0903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552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875B-94CA-4747-A1DB-64730D697FCA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ECD2-0612-45E5-BC6D-2DC8E0903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775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875B-94CA-4747-A1DB-64730D697FCA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ECD2-0612-45E5-BC6D-2DC8E0903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1832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875B-94CA-4747-A1DB-64730D697FCA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ECD2-0612-45E5-BC6D-2DC8E0903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5538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875B-94CA-4747-A1DB-64730D697FCA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ECD2-0612-45E5-BC6D-2DC8E0903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8899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875B-94CA-4747-A1DB-64730D697FCA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ECD2-0612-45E5-BC6D-2DC8E0903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3504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9A4875B-94CA-4747-A1DB-64730D697FCA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3ECD2-0612-45E5-BC6D-2DC8E0903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66408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5F870F-4CE1-4717-BCBE-AEB0D92193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3200" b="1" i="1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Рабочий стол менеджера/ администратора в ресторане(открытые вкладки менеджера/администратора в ресторане)</a:t>
            </a:r>
            <a:br>
              <a:rPr lang="ru-RU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32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2294E21-8D31-4B6D-9216-399E8DB019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работа выполнена </a:t>
            </a:r>
            <a:r>
              <a:rPr lang="ru-RU" dirty="0" err="1"/>
              <a:t>Е.Кантемировой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4890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62D923-189B-47E7-9D01-42398D21F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511727"/>
            <a:ext cx="8825657" cy="822121"/>
          </a:xfrm>
        </p:spPr>
        <p:txBody>
          <a:bodyPr/>
          <a:lstStyle/>
          <a:p>
            <a:r>
              <a:rPr lang="ru-RU" sz="1400" dirty="0">
                <a:latin typeface="Arial Black" panose="020B0A04020102020204" pitchFamily="34" charset="0"/>
              </a:rPr>
              <a:t>Цель работы</a:t>
            </a:r>
            <a:r>
              <a:rPr lang="en-US" sz="1400" dirty="0">
                <a:latin typeface="Arial Black" panose="020B0A04020102020204" pitchFamily="34" charset="0"/>
              </a:rPr>
              <a:t>: </a:t>
            </a:r>
            <a:r>
              <a:rPr lang="ru-RU" sz="1400" dirty="0">
                <a:latin typeface="Arial Black" panose="020B0A04020102020204" pitchFamily="34" charset="0"/>
              </a:rPr>
              <a:t>создать прототип рабочего стола менеджера</a:t>
            </a:r>
            <a:r>
              <a:rPr lang="en-US" sz="1400" dirty="0">
                <a:latin typeface="Arial Black" panose="020B0A04020102020204" pitchFamily="34" charset="0"/>
              </a:rPr>
              <a:t>/</a:t>
            </a:r>
            <a:r>
              <a:rPr lang="ru-RU" sz="1400" dirty="0">
                <a:latin typeface="Arial Black" panose="020B0A04020102020204" pitchFamily="34" charset="0"/>
              </a:rPr>
              <a:t>администратора в ресторане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EA52D7-8352-4352-BEEC-A102C9A43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4" y="1551963"/>
            <a:ext cx="8825658" cy="3020416"/>
          </a:xfrm>
        </p:spPr>
        <p:txBody>
          <a:bodyPr>
            <a:normAutofit/>
          </a:bodyPr>
          <a:lstStyle/>
          <a:p>
            <a:r>
              <a:rPr lang="ru-RU" sz="1400" dirty="0">
                <a:latin typeface="Times New Roman "/>
              </a:rPr>
              <a:t>Программа демонстрирует необходимые сотруднику приложения и для чего они используются. Программа написана на </a:t>
            </a:r>
            <a:r>
              <a:rPr lang="en-US" sz="1400" dirty="0">
                <a:latin typeface="Times New Roman "/>
              </a:rPr>
              <a:t>Pyqt5 </a:t>
            </a:r>
            <a:r>
              <a:rPr lang="ru-RU" sz="1400" dirty="0">
                <a:latin typeface="Times New Roman "/>
              </a:rPr>
              <a:t>и </a:t>
            </a:r>
            <a:r>
              <a:rPr lang="en-US" sz="1400" dirty="0" err="1">
                <a:latin typeface="Times New Roman "/>
              </a:rPr>
              <a:t>Tkinter</a:t>
            </a:r>
            <a:endParaRPr lang="ru-RU" sz="1400" dirty="0">
              <a:latin typeface="Times New Roman "/>
            </a:endParaRPr>
          </a:p>
        </p:txBody>
      </p:sp>
    </p:spTree>
    <p:extLst>
      <p:ext uri="{BB962C8B-B14F-4D97-AF65-F5344CB8AC3E}">
        <p14:creationId xmlns:p14="http://schemas.microsoft.com/office/powerpoint/2010/main" val="126021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7EFA4-9730-4134-B818-7A7F389B5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Сразу выпадает несколько вкладок. Одна из них(основная) написана на </a:t>
            </a:r>
            <a:r>
              <a:rPr lang="ru-RU" sz="180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tkinter</a:t>
            </a:r>
            <a:r>
              <a:rPr lang="ru-RU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(мы его мельком изучали в первом году в январе, но я нашла интересные книги о использовании его)- это программа, осуществляющая куплю-продажу в данном ресторане. Интерфейс довольно прост в использовании и лаконичен, там можно рассчитать себестоимость с учетом налогов, сервизное обслуживание и прочее, также отображается нынешнее время и дата.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5C2BF0A-5FD3-4FDA-88F6-6AB02F83E7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474" y="2394795"/>
            <a:ext cx="6961051" cy="37062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8060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FB2FB2-C233-4A0D-BD1B-3407A736D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Второе окно представляет из себя обычное графическое поле, администратор/менеджер может использовать для разработки прототипов нового дизайна меню и прочих простых вещей, написана на PyQt5,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можно сохранить полученное в файлы и поменять цвет карандаша его размер. 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70EC1DB-FFD7-4180-B577-DF64B82FE0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440" y="1853248"/>
            <a:ext cx="7245119" cy="40848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6216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EC5D91-7A22-4658-98DC-A1F6D357E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Также есть анкета для новых сотрудников, но она закрыта(так как все вакансии уже заняты, набор новых людей не предусмотрен), в ней указывается электронный адрес, ФИО, небольшой рассказ о себе сотрудника и прочие необходимые критерии для отбора сотрудников. 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48EF45C-F589-4C85-9B9A-B2FD1EE56E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242" y="1730428"/>
            <a:ext cx="7373515" cy="41493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2284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354394-E3F1-40D0-AA2B-5595BBF59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Также есть небольшой виджет - часы для просмотра времени, что необходимо из-за плотного графика менеджера/ администратора. 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B499BA0-5761-4F50-B52D-F6700EF59F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840" y="1644350"/>
            <a:ext cx="6856319" cy="38583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2307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C3E94A-1DC5-40DF-9DAD-614F1977F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 в последней вкладки есть авторизация для системного администратора, только он знает пароль и логин, и что будет после верного ввода данных вещей, в случае неверного ввода выводится ошибка.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846542F-A3D1-41AE-9883-EDD0BF67A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045" y="1853248"/>
            <a:ext cx="6731910" cy="378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299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388C58-B018-4E95-8077-6457B260D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  <a:r>
              <a:rPr lang="en-US" dirty="0"/>
              <a:t>:</a:t>
            </a:r>
            <a:r>
              <a:rPr lang="ru-RU" dirty="0"/>
              <a:t> цель выполнена в три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9946051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</TotalTime>
  <Words>272</Words>
  <Application>Microsoft Office PowerPoint</Application>
  <PresentationFormat>Широкоэкранный</PresentationFormat>
  <Paragraphs>10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6" baseType="lpstr">
      <vt:lpstr>Arial</vt:lpstr>
      <vt:lpstr>Arial Black</vt:lpstr>
      <vt:lpstr>Calibri</vt:lpstr>
      <vt:lpstr>Century Gothic</vt:lpstr>
      <vt:lpstr>Times New Roman</vt:lpstr>
      <vt:lpstr>Times New Roman </vt:lpstr>
      <vt:lpstr>Wingdings 3</vt:lpstr>
      <vt:lpstr>Ион</vt:lpstr>
      <vt:lpstr>Рабочий стол менеджера/ администратора в ресторане(открытые вкладки менеджера/администратора в ресторане) </vt:lpstr>
      <vt:lpstr>Цель работы: создать прототип рабочего стола менеджера/администратора в ресторане</vt:lpstr>
      <vt:lpstr>Сразу выпадает несколько вкладок. Одна из них(основная) написана на tkinter(мы его мельком изучали в первом году в январе, но я нашла интересные книги о использовании его)- это программа, осуществляющая куплю-продажу в данном ресторане. Интерфейс довольно прост в использовании и лаконичен, там можно рассчитать себестоимость с учетом налогов, сервизное обслуживание и прочее, также отображается нынешнее время и дата. </vt:lpstr>
      <vt:lpstr>Второе окно представляет из себя обычное графическое поле, администратор/менеджер может использовать для разработки прототипов нового дизайна меню и прочих простых вещей, написана на PyQt5, можно сохранить полученное в файлы и поменять цвет карандаша его размер.  </vt:lpstr>
      <vt:lpstr>Также есть анкета для новых сотрудников, но она закрыта(так как все вакансии уже заняты, набор новых людей не предусмотрен), в ней указывается электронный адрес, ФИО, небольшой рассказ о себе сотрудника и прочие необходимые критерии для отбора сотрудников.  </vt:lpstr>
      <vt:lpstr>Также есть небольшой виджет - часы для просмотра времени, что необходимо из-за плотного графика менеджера/ администратора.  </vt:lpstr>
      <vt:lpstr>И в последней вкладки есть авторизация для системного администратора, только он знает пароль и логин, и что будет после верного ввода данных вещей, в случае неверного ввода выводится ошибка. </vt:lpstr>
      <vt:lpstr>Вывод: цель выполнена в три программы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Рабочий стол менеджера/ администратора в ресторане(открытые вкладки менеджера/администратора в ресторане) </dc:title>
  <dc:creator>Yuliya Omelyuta</dc:creator>
  <cp:lastModifiedBy>Yuliya Omelyuta</cp:lastModifiedBy>
  <cp:revision>1</cp:revision>
  <dcterms:created xsi:type="dcterms:W3CDTF">2021-11-22T16:53:04Z</dcterms:created>
  <dcterms:modified xsi:type="dcterms:W3CDTF">2021-11-22T17:02:48Z</dcterms:modified>
</cp:coreProperties>
</file>