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6" r:id="rId11"/>
    <p:sldId id="268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A97B0-7696-4CE8-80E1-63DE9DBD1D02}" type="datetimeFigureOut">
              <a:rPr lang="en-US" smtClean="0"/>
              <a:t>20-Jun-24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8FC41-8703-4ABC-A735-FE058497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8FC41-8703-4ABC-A735-FE058497A1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0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3C8-26E0-44D1-ADF7-41F3861EDCDA}" type="datetimeFigureOut">
              <a:rPr lang="en-US" smtClean="0"/>
              <a:t>20-Jun-24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63FC-2A6B-4F1A-B054-22F564A2F2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3C8-26E0-44D1-ADF7-41F3861EDCDA}" type="datetimeFigureOut">
              <a:rPr lang="en-US" smtClean="0"/>
              <a:t>20-Jun-24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63FC-2A6B-4F1A-B054-22F564A2F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3C8-26E0-44D1-ADF7-41F3861EDCDA}" type="datetimeFigureOut">
              <a:rPr lang="en-US" smtClean="0"/>
              <a:t>20-Jun-24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63FC-2A6B-4F1A-B054-22F564A2F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3C8-26E0-44D1-ADF7-41F3861EDCDA}" type="datetimeFigureOut">
              <a:rPr lang="en-US" smtClean="0"/>
              <a:t>20-Jun-24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63FC-2A6B-4F1A-B054-22F564A2F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3C8-26E0-44D1-ADF7-41F3861EDCDA}" type="datetimeFigureOut">
              <a:rPr lang="en-US" smtClean="0"/>
              <a:t>20-Jun-24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62963FC-2A6B-4F1A-B054-22F564A2F2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3C8-26E0-44D1-ADF7-41F3861EDCDA}" type="datetimeFigureOut">
              <a:rPr lang="en-US" smtClean="0"/>
              <a:t>20-Jun-24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63FC-2A6B-4F1A-B054-22F564A2F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3C8-26E0-44D1-ADF7-41F3861EDCDA}" type="datetimeFigureOut">
              <a:rPr lang="en-US" smtClean="0"/>
              <a:t>20-Jun-24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63FC-2A6B-4F1A-B054-22F564A2F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3C8-26E0-44D1-ADF7-41F3861EDCDA}" type="datetimeFigureOut">
              <a:rPr lang="en-US" smtClean="0"/>
              <a:t>20-Jun-24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63FC-2A6B-4F1A-B054-22F564A2F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3C8-26E0-44D1-ADF7-41F3861EDCDA}" type="datetimeFigureOut">
              <a:rPr lang="en-US" smtClean="0"/>
              <a:t>20-Jun-24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63FC-2A6B-4F1A-B054-22F564A2F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3C8-26E0-44D1-ADF7-41F3861EDCDA}" type="datetimeFigureOut">
              <a:rPr lang="en-US" smtClean="0"/>
              <a:t>20-Jun-24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63FC-2A6B-4F1A-B054-22F564A2F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3C8-26E0-44D1-ADF7-41F3861EDCDA}" type="datetimeFigureOut">
              <a:rPr lang="en-US" smtClean="0"/>
              <a:t>20-Jun-24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63FC-2A6B-4F1A-B054-22F564A2F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BE273C8-26E0-44D1-ADF7-41F3861EDCDA}" type="datetimeFigureOut">
              <a:rPr lang="en-US" smtClean="0"/>
              <a:t>20-Jun-24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62963FC-2A6B-4F1A-B054-22F564A2F2D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7467600" cy="5486400"/>
          </a:xfrm>
        </p:spPr>
        <p:txBody>
          <a:bodyPr/>
          <a:lstStyle/>
          <a:p>
            <a:r>
              <a:rPr lang="en-US" dirty="0" smtClean="0"/>
              <a:t>DATA BASE PROJECT</a:t>
            </a:r>
          </a:p>
          <a:p>
            <a:r>
              <a:rPr lang="en-US" dirty="0" smtClean="0"/>
              <a:t>Blood </a:t>
            </a:r>
            <a:r>
              <a:rPr lang="en-US" dirty="0"/>
              <a:t>B</a:t>
            </a:r>
            <a:r>
              <a:rPr lang="en-US" dirty="0" smtClean="0"/>
              <a:t>ank </a:t>
            </a:r>
            <a:r>
              <a:rPr lang="en-US" dirty="0"/>
              <a:t>M</a:t>
            </a:r>
            <a:r>
              <a:rPr lang="en-US" dirty="0" smtClean="0"/>
              <a:t>anagement System</a:t>
            </a:r>
          </a:p>
          <a:p>
            <a:pPr algn="l"/>
            <a:r>
              <a:rPr lang="en-US" dirty="0" smtClean="0"/>
              <a:t>Group Members :</a:t>
            </a:r>
          </a:p>
          <a:p>
            <a:pPr algn="l"/>
            <a:r>
              <a:rPr lang="en-US" dirty="0" smtClean="0"/>
              <a:t> </a:t>
            </a:r>
            <a:r>
              <a:rPr lang="en-US" dirty="0" err="1" smtClean="0"/>
              <a:t>Kantesh</a:t>
            </a:r>
            <a:r>
              <a:rPr lang="en-US" dirty="0" smtClean="0"/>
              <a:t> Kumar</a:t>
            </a:r>
          </a:p>
          <a:p>
            <a:pPr algn="l"/>
            <a:r>
              <a:rPr lang="en-US" dirty="0" smtClean="0"/>
              <a:t>ID :BSE-23F-250</a:t>
            </a:r>
          </a:p>
          <a:p>
            <a:pPr algn="l"/>
            <a:r>
              <a:rPr lang="en-US" dirty="0" err="1" smtClean="0"/>
              <a:t>M.Sami</a:t>
            </a:r>
            <a:r>
              <a:rPr lang="en-US" dirty="0" smtClean="0"/>
              <a:t> Malik</a:t>
            </a:r>
          </a:p>
          <a:p>
            <a:pPr algn="l"/>
            <a:r>
              <a:rPr lang="en-US" dirty="0" smtClean="0"/>
              <a:t>ID:BSE-23F-251</a:t>
            </a:r>
          </a:p>
          <a:p>
            <a:pPr algn="l"/>
            <a:r>
              <a:rPr lang="en-US" dirty="0" smtClean="0"/>
              <a:t>Abdulla </a:t>
            </a:r>
            <a:r>
              <a:rPr lang="en-US" dirty="0" err="1"/>
              <a:t>A</a:t>
            </a:r>
            <a:r>
              <a:rPr lang="en-US" dirty="0" err="1" smtClean="0"/>
              <a:t>rfaq</a:t>
            </a:r>
            <a:endParaRPr lang="en-US" dirty="0" smtClean="0"/>
          </a:p>
          <a:p>
            <a:pPr algn="l"/>
            <a:r>
              <a:rPr lang="en-US" dirty="0" smtClean="0"/>
              <a:t>ID:BSE-23F-096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3797300" cy="3810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914400"/>
            <a:ext cx="40322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229600" cy="5628865"/>
          </a:xfrm>
        </p:spPr>
      </p:pic>
      <p:sp>
        <p:nvSpPr>
          <p:cNvPr id="5" name="Rectangle 4"/>
          <p:cNvSpPr/>
          <p:nvPr/>
        </p:nvSpPr>
        <p:spPr>
          <a:xfrm>
            <a:off x="533400" y="228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Joins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2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2438400"/>
          </a:xfrm>
        </p:spPr>
        <p:txBody>
          <a:bodyPr/>
          <a:lstStyle/>
          <a:p>
            <a:pPr algn="ctr"/>
            <a:r>
              <a:rPr lang="en-US" sz="5400" dirty="0" smtClean="0"/>
              <a:t>THANK YOU  </a:t>
            </a:r>
            <a:r>
              <a:rPr lang="en-US" sz="5400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/>
              <a:t>Blood Bank Management System (BBMS) is a browser-based system that is designed to store, process, retrieve and analyze information concerned with the administrative and inventory management within a blood bank.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System </a:t>
            </a:r>
            <a:r>
              <a:rPr lang="en-US" sz="2200" b="1" dirty="0"/>
              <a:t>Features</a:t>
            </a:r>
            <a:endParaRPr lang="en-US" sz="2200" dirty="0"/>
          </a:p>
          <a:p>
            <a:r>
              <a:rPr lang="en-US" sz="2200" dirty="0"/>
              <a:t>List the key features of the Blood Bank Management System, such as:</a:t>
            </a:r>
          </a:p>
          <a:p>
            <a:pPr lvl="1"/>
            <a:r>
              <a:rPr lang="en-US" sz="2200" dirty="0"/>
              <a:t>Donor Management (registration, medical history tracking)</a:t>
            </a:r>
          </a:p>
          <a:p>
            <a:pPr lvl="1"/>
            <a:r>
              <a:rPr lang="en-US" sz="2200" dirty="0"/>
              <a:t>Recipient Management (tracking blood needs, medical history)</a:t>
            </a:r>
          </a:p>
          <a:p>
            <a:pPr lvl="1"/>
            <a:r>
              <a:rPr lang="en-US" sz="2200" dirty="0"/>
              <a:t>Blood Inventory Management (stock levels, expiry dates)</a:t>
            </a:r>
          </a:p>
          <a:p>
            <a:pPr lvl="1"/>
            <a:r>
              <a:rPr lang="en-US" sz="2200" dirty="0"/>
              <a:t>Donation Recording (quantity, blood type, test results)</a:t>
            </a:r>
          </a:p>
          <a:p>
            <a:pPr lvl="1"/>
            <a:r>
              <a:rPr lang="en-US" sz="2200" dirty="0"/>
              <a:t>Blood Transfusion Management (tracking blood usage)</a:t>
            </a:r>
          </a:p>
          <a:p>
            <a:pPr lvl="1"/>
            <a:r>
              <a:rPr lang="en-US" sz="2200" dirty="0"/>
              <a:t>Reporting and Analytics (blood availability, trends, etc.)</a:t>
            </a:r>
            <a:r>
              <a:rPr lang="en-US" sz="2200" dirty="0" err="1"/>
              <a:t>pen_spark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6477000"/>
          </a:xfrm>
        </p:spPr>
        <p:txBody>
          <a:bodyPr>
            <a:normAutofit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TABLES:</a:t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lood Bank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System has 10 total tables, Each storing valuable information 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lood Bank.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 are as follows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0"/>
            <a:r>
              <a:rPr lang="en-US" sz="1900" b="1" dirty="0"/>
              <a:t>Donors</a:t>
            </a:r>
            <a:r>
              <a:rPr lang="en-US" sz="1900" dirty="0"/>
              <a:t>: Stores information about blood donors.</a:t>
            </a:r>
          </a:p>
          <a:p>
            <a:pPr lvl="0"/>
            <a:r>
              <a:rPr lang="en-US" sz="1900" b="1" dirty="0"/>
              <a:t>Recipients</a:t>
            </a:r>
            <a:r>
              <a:rPr lang="en-US" sz="1900" dirty="0"/>
              <a:t>: Stores information about blood recipients.</a:t>
            </a:r>
          </a:p>
          <a:p>
            <a:pPr lvl="0"/>
            <a:r>
              <a:rPr lang="en-US" sz="1900" b="1" dirty="0"/>
              <a:t>Donations</a:t>
            </a:r>
            <a:r>
              <a:rPr lang="en-US" sz="1900" dirty="0"/>
              <a:t>: Records details of blood donations.</a:t>
            </a:r>
          </a:p>
          <a:p>
            <a:pPr lvl="0"/>
            <a:r>
              <a:rPr lang="en-US" sz="1900" b="1" dirty="0" err="1"/>
              <a:t>BloodTypes</a:t>
            </a:r>
            <a:r>
              <a:rPr lang="en-US" sz="1900" dirty="0"/>
              <a:t>: Contains blood type information.</a:t>
            </a:r>
          </a:p>
          <a:p>
            <a:pPr lvl="0"/>
            <a:r>
              <a:rPr lang="en-US" sz="1900" b="1" dirty="0" err="1"/>
              <a:t>BloodInventory</a:t>
            </a:r>
            <a:r>
              <a:rPr lang="en-US" sz="1900" dirty="0"/>
              <a:t>: Manages blood stock details.</a:t>
            </a:r>
          </a:p>
          <a:p>
            <a:pPr lvl="0"/>
            <a:r>
              <a:rPr lang="en-US" sz="1900" b="1" dirty="0"/>
              <a:t>Transfusions</a:t>
            </a:r>
            <a:r>
              <a:rPr lang="en-US" sz="1900" dirty="0"/>
              <a:t>: Tracks blood transfusions.</a:t>
            </a:r>
          </a:p>
          <a:p>
            <a:pPr lvl="0"/>
            <a:r>
              <a:rPr lang="en-US" sz="1900" b="1" dirty="0" err="1"/>
              <a:t>BloodTests</a:t>
            </a:r>
            <a:r>
              <a:rPr lang="en-US" sz="1900" dirty="0"/>
              <a:t>: Records blood test results.</a:t>
            </a:r>
          </a:p>
          <a:p>
            <a:pPr lvl="0"/>
            <a:r>
              <a:rPr lang="en-US" sz="1900" b="1" dirty="0" err="1"/>
              <a:t>DonorMedicalHistory</a:t>
            </a:r>
            <a:r>
              <a:rPr lang="en-US" sz="1900" dirty="0"/>
              <a:t>: Maintains medical history of donors.</a:t>
            </a:r>
          </a:p>
          <a:p>
            <a:pPr lvl="0"/>
            <a:r>
              <a:rPr lang="en-US" sz="1900" b="1" dirty="0" err="1"/>
              <a:t>RecipientMedicalHistory</a:t>
            </a:r>
            <a:r>
              <a:rPr lang="en-US" sz="1900" dirty="0"/>
              <a:t>: Maintains medical history of recipients.</a:t>
            </a:r>
          </a:p>
          <a:p>
            <a:pPr lvl="0"/>
            <a:r>
              <a:rPr lang="en-US" sz="1900" b="1" dirty="0" err="1"/>
              <a:t>BloodBanks</a:t>
            </a:r>
            <a:r>
              <a:rPr lang="en-US" sz="1900" dirty="0"/>
              <a:t>: Contains information about different blood banks.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400800"/>
          </a:xfrm>
        </p:spPr>
        <p:txBody>
          <a:bodyPr/>
          <a:lstStyle/>
          <a:p>
            <a:r>
              <a:rPr lang="en-US" b="1" dirty="0"/>
              <a:t>Entity-Relationship Diagram</a:t>
            </a:r>
            <a:endParaRPr lang="en-US" dirty="0"/>
          </a:p>
          <a:p>
            <a:r>
              <a:rPr lang="en-US" b="1" dirty="0"/>
              <a:t>(ERD Model)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1524000"/>
            <a:ext cx="8458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2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each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partner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Abdulla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arfaq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400" dirty="0"/>
              <a:t>Used Queries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M.Sami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Malik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ake ER Model</a:t>
            </a:r>
          </a:p>
          <a:p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Kantesh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Kumar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Tables 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69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</a:p>
          <a:p>
            <a:pPr marL="13716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3886200" cy="3429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14400"/>
            <a:ext cx="3581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4419600" cy="4495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24" y="714280"/>
            <a:ext cx="2413000" cy="2146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4" y="3352800"/>
            <a:ext cx="2387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3048000" cy="5105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24000"/>
            <a:ext cx="3048000" cy="502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493037"/>
            <a:ext cx="3124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dirty="0" smtClean="0"/>
              <a:t>ueries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55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5194</TotalTime>
  <Words>142</Words>
  <Application>Microsoft Office PowerPoint</Application>
  <PresentationFormat>On-screen Show (4:3)</PresentationFormat>
  <Paragraphs>47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Kumar</dc:creator>
  <cp:lastModifiedBy>Arun Kumar</cp:lastModifiedBy>
  <cp:revision>14</cp:revision>
  <dcterms:created xsi:type="dcterms:W3CDTF">2024-06-09T19:58:46Z</dcterms:created>
  <dcterms:modified xsi:type="dcterms:W3CDTF">2024-06-20T14:37:03Z</dcterms:modified>
</cp:coreProperties>
</file>