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2" r:id="rId6"/>
    <p:sldId id="284" r:id="rId7"/>
    <p:sldId id="283" r:id="rId8"/>
    <p:sldId id="291" r:id="rId9"/>
    <p:sldId id="285" r:id="rId10"/>
    <p:sldId id="293" r:id="rId11"/>
    <p:sldId id="294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CF97"/>
    <a:srgbClr val="51C6B9"/>
    <a:srgbClr val="4FD094"/>
    <a:srgbClr val="57C5C6"/>
    <a:srgbClr val="4FD093"/>
    <a:srgbClr val="54C8B8"/>
    <a:srgbClr val="F5640B"/>
    <a:srgbClr val="54C8B5"/>
    <a:srgbClr val="791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CF658-F75E-42BB-BF9E-E8B2C55654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043CFB-DE1C-486C-A0A8-4B9083619CE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Offers the simplest structure to organize data and it is easy for the users to understand and navigate.</a:t>
          </a:r>
        </a:p>
      </dgm:t>
    </dgm:pt>
    <dgm:pt modelId="{B638D939-8680-4B1E-B13F-0D087EE792EC}" type="parTrans" cxnId="{35775D71-59FA-4DB3-8034-42E5A09A4668}">
      <dgm:prSet/>
      <dgm:spPr/>
      <dgm:t>
        <a:bodyPr/>
        <a:lstStyle/>
        <a:p>
          <a:endParaRPr lang="en-US" sz="1600"/>
        </a:p>
      </dgm:t>
    </dgm:pt>
    <dgm:pt modelId="{05C4935F-6600-4951-BF51-57DCDF2B083D}" type="sibTrans" cxnId="{35775D71-59FA-4DB3-8034-42E5A09A4668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E91223A3-009A-4BCC-AC62-A3D301C5983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Instead of a single table, the information is de-normalized into smaller tables with the entities related to each other.</a:t>
          </a:r>
        </a:p>
      </dgm:t>
    </dgm:pt>
    <dgm:pt modelId="{70F4BB9D-944D-496A-9D47-306B9E85DB6C}" type="parTrans" cxnId="{2F1BDF4D-5906-465B-80F2-E052AD9759A8}">
      <dgm:prSet/>
      <dgm:spPr/>
      <dgm:t>
        <a:bodyPr/>
        <a:lstStyle/>
        <a:p>
          <a:endParaRPr lang="en-US" sz="1600"/>
        </a:p>
      </dgm:t>
    </dgm:pt>
    <dgm:pt modelId="{353DE611-BA8D-4C4E-94EB-EFF14C8B3A1B}" type="sibTrans" cxnId="{2F1BDF4D-5906-465B-80F2-E052AD9759A8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512DA874-B394-4CF1-A53A-D3CA734D7B0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It is easy to retrieve data by using multiple joins on tables. </a:t>
          </a:r>
        </a:p>
      </dgm:t>
    </dgm:pt>
    <dgm:pt modelId="{74A11190-DDC8-4493-84D2-20AA5B2CEA4D}" type="parTrans" cxnId="{73100960-CCA9-4DFD-B929-1889B745E8FB}">
      <dgm:prSet/>
      <dgm:spPr/>
      <dgm:t>
        <a:bodyPr/>
        <a:lstStyle/>
        <a:p>
          <a:endParaRPr lang="en-US" sz="1600"/>
        </a:p>
      </dgm:t>
    </dgm:pt>
    <dgm:pt modelId="{50B0EB4B-B08C-4A72-9915-35C6D3A3BB3F}" type="sibTrans" cxnId="{73100960-CCA9-4DFD-B929-1889B745E8FB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FA43E709-047D-43BC-900C-4C18929D64E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The tables are assembled with each field itself clearly defined.</a:t>
          </a:r>
        </a:p>
      </dgm:t>
    </dgm:pt>
    <dgm:pt modelId="{524D1A27-D703-4005-A420-2D8AF6EC6DDD}" type="parTrans" cxnId="{D17EBCC7-42AD-4CF9-A6CA-3D6437568306}">
      <dgm:prSet/>
      <dgm:spPr/>
      <dgm:t>
        <a:bodyPr/>
        <a:lstStyle/>
        <a:p>
          <a:endParaRPr lang="en-US" sz="1600"/>
        </a:p>
      </dgm:t>
    </dgm:pt>
    <dgm:pt modelId="{7A553FD9-B324-494D-907E-B073585B41E3}" type="sibTrans" cxnId="{D17EBCC7-42AD-4CF9-A6CA-3D6437568306}">
      <dgm:prSet/>
      <dgm:spPr/>
      <dgm:t>
        <a:bodyPr/>
        <a:lstStyle/>
        <a:p>
          <a:endParaRPr lang="en-US" sz="1600"/>
        </a:p>
      </dgm:t>
    </dgm:pt>
    <dgm:pt modelId="{C34D6FA9-12F1-4E8D-B0FD-B1ED9F414A5C}" type="pres">
      <dgm:prSet presAssocID="{9E6CF658-F75E-42BB-BF9E-E8B2C55654C3}" presName="root" presStyleCnt="0">
        <dgm:presLayoutVars>
          <dgm:dir/>
          <dgm:resizeHandles val="exact"/>
        </dgm:presLayoutVars>
      </dgm:prSet>
      <dgm:spPr/>
    </dgm:pt>
    <dgm:pt modelId="{E694C0C3-0908-4AE0-93CB-0BBE7665D77A}" type="pres">
      <dgm:prSet presAssocID="{9E6CF658-F75E-42BB-BF9E-E8B2C55654C3}" presName="container" presStyleCnt="0">
        <dgm:presLayoutVars>
          <dgm:dir/>
          <dgm:resizeHandles val="exact"/>
        </dgm:presLayoutVars>
      </dgm:prSet>
      <dgm:spPr/>
    </dgm:pt>
    <dgm:pt modelId="{6A42FD56-BC53-4252-8787-E8A0C849B29D}" type="pres">
      <dgm:prSet presAssocID="{40043CFB-DE1C-486C-A0A8-4B9083619CE9}" presName="compNode" presStyleCnt="0"/>
      <dgm:spPr/>
    </dgm:pt>
    <dgm:pt modelId="{03C80102-7485-446D-A42D-A4F434CA1171}" type="pres">
      <dgm:prSet presAssocID="{40043CFB-DE1C-486C-A0A8-4B9083619CE9}" presName="iconBgRect" presStyleLbl="bgShp" presStyleIdx="0" presStyleCnt="4" custLinFactNeighborX="6880"/>
      <dgm:spPr/>
    </dgm:pt>
    <dgm:pt modelId="{E5192BE0-0D93-490E-8A83-211D36E2AECC}" type="pres">
      <dgm:prSet presAssocID="{40043CFB-DE1C-486C-A0A8-4B9083619CE9}" presName="iconRect" presStyleLbl="node1" presStyleIdx="0" presStyleCnt="4" custLinFactNeighborX="118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E5AE11A-6925-4DAC-868C-F4E9F4D06177}" type="pres">
      <dgm:prSet presAssocID="{40043CFB-DE1C-486C-A0A8-4B9083619CE9}" presName="spaceRect" presStyleCnt="0"/>
      <dgm:spPr/>
    </dgm:pt>
    <dgm:pt modelId="{27E6B0D8-DD5E-4099-A856-3B49490D90E3}" type="pres">
      <dgm:prSet presAssocID="{40043CFB-DE1C-486C-A0A8-4B9083619CE9}" presName="textRect" presStyleLbl="revTx" presStyleIdx="0" presStyleCnt="4" custScaleX="116088" custLinFactNeighborX="4543" custLinFactNeighborY="-1308">
        <dgm:presLayoutVars>
          <dgm:chMax val="1"/>
          <dgm:chPref val="1"/>
        </dgm:presLayoutVars>
      </dgm:prSet>
      <dgm:spPr/>
    </dgm:pt>
    <dgm:pt modelId="{E94F74C6-3C37-4D06-9B97-CF063AAC7BAC}" type="pres">
      <dgm:prSet presAssocID="{05C4935F-6600-4951-BF51-57DCDF2B083D}" presName="sibTrans" presStyleLbl="sibTrans2D1" presStyleIdx="0" presStyleCnt="0"/>
      <dgm:spPr/>
    </dgm:pt>
    <dgm:pt modelId="{6622B9C0-819B-4BFD-954E-880819CF2405}" type="pres">
      <dgm:prSet presAssocID="{E91223A3-009A-4BCC-AC62-A3D301C59836}" presName="compNode" presStyleCnt="0"/>
      <dgm:spPr/>
    </dgm:pt>
    <dgm:pt modelId="{790FD1B4-FC3E-4422-A423-799EF1B31E47}" type="pres">
      <dgm:prSet presAssocID="{E91223A3-009A-4BCC-AC62-A3D301C59836}" presName="iconBgRect" presStyleLbl="bgShp" presStyleIdx="1" presStyleCnt="4" custLinFactNeighborX="-7340"/>
      <dgm:spPr/>
    </dgm:pt>
    <dgm:pt modelId="{DD93137B-4A7D-438B-8B69-5F86CDC1E3A0}" type="pres">
      <dgm:prSet presAssocID="{E91223A3-009A-4BCC-AC62-A3D301C59836}" presName="iconRect" presStyleLbl="node1" presStyleIdx="1" presStyleCnt="4" custLinFactNeighborX="-126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9721BFB-780D-4B96-9858-A019DDAF3E61}" type="pres">
      <dgm:prSet presAssocID="{E91223A3-009A-4BCC-AC62-A3D301C59836}" presName="spaceRect" presStyleCnt="0"/>
      <dgm:spPr/>
    </dgm:pt>
    <dgm:pt modelId="{0EF9B8D8-6D54-4CD7-AD7B-2F8D6F64A207}" type="pres">
      <dgm:prSet presAssocID="{E91223A3-009A-4BCC-AC62-A3D301C59836}" presName="textRect" presStyleLbl="revTx" presStyleIdx="1" presStyleCnt="4" custScaleX="120777" custLinFactNeighborX="288" custLinFactNeighborY="-1308">
        <dgm:presLayoutVars>
          <dgm:chMax val="1"/>
          <dgm:chPref val="1"/>
        </dgm:presLayoutVars>
      </dgm:prSet>
      <dgm:spPr/>
    </dgm:pt>
    <dgm:pt modelId="{E68D1C3A-BCC3-479A-9541-FEDBCCD7A78F}" type="pres">
      <dgm:prSet presAssocID="{353DE611-BA8D-4C4E-94EB-EFF14C8B3A1B}" presName="sibTrans" presStyleLbl="sibTrans2D1" presStyleIdx="0" presStyleCnt="0"/>
      <dgm:spPr/>
    </dgm:pt>
    <dgm:pt modelId="{50C2BF9D-BAAF-4338-A00E-D82AC8AB57C9}" type="pres">
      <dgm:prSet presAssocID="{512DA874-B394-4CF1-A53A-D3CA734D7B0D}" presName="compNode" presStyleCnt="0"/>
      <dgm:spPr/>
    </dgm:pt>
    <dgm:pt modelId="{92046608-E886-4657-A168-F22680191EDC}" type="pres">
      <dgm:prSet presAssocID="{512DA874-B394-4CF1-A53A-D3CA734D7B0D}" presName="iconBgRect" presStyleLbl="bgShp" presStyleIdx="2" presStyleCnt="4" custLinFactNeighborX="6192"/>
      <dgm:spPr/>
    </dgm:pt>
    <dgm:pt modelId="{7211FA54-4D6B-4302-9FDF-C607372B07B9}" type="pres">
      <dgm:prSet presAssocID="{512DA874-B394-4CF1-A53A-D3CA734D7B0D}" presName="iconRect" presStyleLbl="node1" presStyleIdx="2" presStyleCnt="4" custLinFactNeighborX="118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05296AE-8038-4569-917F-4C9AA65D26C4}" type="pres">
      <dgm:prSet presAssocID="{512DA874-B394-4CF1-A53A-D3CA734D7B0D}" presName="spaceRect" presStyleCnt="0"/>
      <dgm:spPr/>
    </dgm:pt>
    <dgm:pt modelId="{281D172E-C98F-414E-95CC-DD88C807756E}" type="pres">
      <dgm:prSet presAssocID="{512DA874-B394-4CF1-A53A-D3CA734D7B0D}" presName="textRect" presStyleLbl="revTx" presStyleIdx="2" presStyleCnt="4" custScaleX="102802" custLinFactNeighborX="-1786" custLinFactNeighborY="1276">
        <dgm:presLayoutVars>
          <dgm:chMax val="1"/>
          <dgm:chPref val="1"/>
        </dgm:presLayoutVars>
      </dgm:prSet>
      <dgm:spPr/>
    </dgm:pt>
    <dgm:pt modelId="{B0D9DD9C-1307-4B3F-B573-985CCA79EA00}" type="pres">
      <dgm:prSet presAssocID="{50B0EB4B-B08C-4A72-9915-35C6D3A3BB3F}" presName="sibTrans" presStyleLbl="sibTrans2D1" presStyleIdx="0" presStyleCnt="0"/>
      <dgm:spPr/>
    </dgm:pt>
    <dgm:pt modelId="{09B9DB3B-B973-4B57-829E-41B573E76B2E}" type="pres">
      <dgm:prSet presAssocID="{FA43E709-047D-43BC-900C-4C18929D64E8}" presName="compNode" presStyleCnt="0"/>
      <dgm:spPr/>
    </dgm:pt>
    <dgm:pt modelId="{E1D9CE61-14D3-42DF-A821-7B81E8E9D5F3}" type="pres">
      <dgm:prSet presAssocID="{FA43E709-047D-43BC-900C-4C18929D64E8}" presName="iconBgRect" presStyleLbl="bgShp" presStyleIdx="3" presStyleCnt="4" custLinFactNeighborX="7109" custLinFactNeighborY="-373"/>
      <dgm:spPr/>
    </dgm:pt>
    <dgm:pt modelId="{F4831597-95F7-45D9-B299-613F02B941E1}" type="pres">
      <dgm:prSet presAssocID="{FA43E709-047D-43BC-900C-4C18929D64E8}" presName="iconRect" presStyleLbl="node1" presStyleIdx="3" presStyleCnt="4" custLinFactNeighborX="16998" custLinFactNeighborY="185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3B957B-53D9-43A3-8E7F-B0D2E8BEC3A8}" type="pres">
      <dgm:prSet presAssocID="{FA43E709-047D-43BC-900C-4C18929D64E8}" presName="spaceRect" presStyleCnt="0"/>
      <dgm:spPr/>
    </dgm:pt>
    <dgm:pt modelId="{A9BFA60E-E223-433E-B91C-147D84DA4148}" type="pres">
      <dgm:prSet presAssocID="{FA43E709-047D-43BC-900C-4C18929D64E8}" presName="textRect" presStyleLbl="revTx" presStyleIdx="3" presStyleCnt="4" custLinFactNeighborX="-1108" custLinFactNeighborY="6501">
        <dgm:presLayoutVars>
          <dgm:chMax val="1"/>
          <dgm:chPref val="1"/>
        </dgm:presLayoutVars>
      </dgm:prSet>
      <dgm:spPr/>
    </dgm:pt>
  </dgm:ptLst>
  <dgm:cxnLst>
    <dgm:cxn modelId="{9B31122E-311C-4446-AF2A-BEC990BFE09C}" type="presOf" srcId="{50B0EB4B-B08C-4A72-9915-35C6D3A3BB3F}" destId="{B0D9DD9C-1307-4B3F-B573-985CCA79EA00}" srcOrd="0" destOrd="0" presId="urn:microsoft.com/office/officeart/2018/2/layout/IconCircleList"/>
    <dgm:cxn modelId="{73100960-CCA9-4DFD-B929-1889B745E8FB}" srcId="{9E6CF658-F75E-42BB-BF9E-E8B2C55654C3}" destId="{512DA874-B394-4CF1-A53A-D3CA734D7B0D}" srcOrd="2" destOrd="0" parTransId="{74A11190-DDC8-4493-84D2-20AA5B2CEA4D}" sibTransId="{50B0EB4B-B08C-4A72-9915-35C6D3A3BB3F}"/>
    <dgm:cxn modelId="{4C03B169-C305-407F-9300-DB147D14E005}" type="presOf" srcId="{E91223A3-009A-4BCC-AC62-A3D301C59836}" destId="{0EF9B8D8-6D54-4CD7-AD7B-2F8D6F64A207}" srcOrd="0" destOrd="0" presId="urn:microsoft.com/office/officeart/2018/2/layout/IconCircleList"/>
    <dgm:cxn modelId="{3F9A6C6A-76C2-4CDC-9F03-AF3102306E17}" type="presOf" srcId="{353DE611-BA8D-4C4E-94EB-EFF14C8B3A1B}" destId="{E68D1C3A-BCC3-479A-9541-FEDBCCD7A78F}" srcOrd="0" destOrd="0" presId="urn:microsoft.com/office/officeart/2018/2/layout/IconCircleList"/>
    <dgm:cxn modelId="{2F1BDF4D-5906-465B-80F2-E052AD9759A8}" srcId="{9E6CF658-F75E-42BB-BF9E-E8B2C55654C3}" destId="{E91223A3-009A-4BCC-AC62-A3D301C59836}" srcOrd="1" destOrd="0" parTransId="{70F4BB9D-944D-496A-9D47-306B9E85DB6C}" sibTransId="{353DE611-BA8D-4C4E-94EB-EFF14C8B3A1B}"/>
    <dgm:cxn modelId="{35775D71-59FA-4DB3-8034-42E5A09A4668}" srcId="{9E6CF658-F75E-42BB-BF9E-E8B2C55654C3}" destId="{40043CFB-DE1C-486C-A0A8-4B9083619CE9}" srcOrd="0" destOrd="0" parTransId="{B638D939-8680-4B1E-B13F-0D087EE792EC}" sibTransId="{05C4935F-6600-4951-BF51-57DCDF2B083D}"/>
    <dgm:cxn modelId="{ACDC539B-988E-4614-ABDC-B43BE4B39ADC}" type="presOf" srcId="{FA43E709-047D-43BC-900C-4C18929D64E8}" destId="{A9BFA60E-E223-433E-B91C-147D84DA4148}" srcOrd="0" destOrd="0" presId="urn:microsoft.com/office/officeart/2018/2/layout/IconCircleList"/>
    <dgm:cxn modelId="{DE5FDFBE-7107-4BD2-9C2A-DCC40566954C}" type="presOf" srcId="{9E6CF658-F75E-42BB-BF9E-E8B2C55654C3}" destId="{C34D6FA9-12F1-4E8D-B0FD-B1ED9F414A5C}" srcOrd="0" destOrd="0" presId="urn:microsoft.com/office/officeart/2018/2/layout/IconCircleList"/>
    <dgm:cxn modelId="{5A3FFDC5-437E-41BC-AB6A-5236FE501D28}" type="presOf" srcId="{05C4935F-6600-4951-BF51-57DCDF2B083D}" destId="{E94F74C6-3C37-4D06-9B97-CF063AAC7BAC}" srcOrd="0" destOrd="0" presId="urn:microsoft.com/office/officeart/2018/2/layout/IconCircleList"/>
    <dgm:cxn modelId="{D17EBCC7-42AD-4CF9-A6CA-3D6437568306}" srcId="{9E6CF658-F75E-42BB-BF9E-E8B2C55654C3}" destId="{FA43E709-047D-43BC-900C-4C18929D64E8}" srcOrd="3" destOrd="0" parTransId="{524D1A27-D703-4005-A420-2D8AF6EC6DDD}" sibTransId="{7A553FD9-B324-494D-907E-B073585B41E3}"/>
    <dgm:cxn modelId="{FA9863E6-97C5-4910-8E54-F014331B5CCD}" type="presOf" srcId="{512DA874-B394-4CF1-A53A-D3CA734D7B0D}" destId="{281D172E-C98F-414E-95CC-DD88C807756E}" srcOrd="0" destOrd="0" presId="urn:microsoft.com/office/officeart/2018/2/layout/IconCircleList"/>
    <dgm:cxn modelId="{13FE60F7-EC8B-416C-9929-96BE05F8E37B}" type="presOf" srcId="{40043CFB-DE1C-486C-A0A8-4B9083619CE9}" destId="{27E6B0D8-DD5E-4099-A856-3B49490D90E3}" srcOrd="0" destOrd="0" presId="urn:microsoft.com/office/officeart/2018/2/layout/IconCircleList"/>
    <dgm:cxn modelId="{D4B8AD73-2F50-4907-A038-6BB15D0FD7ED}" type="presParOf" srcId="{C34D6FA9-12F1-4E8D-B0FD-B1ED9F414A5C}" destId="{E694C0C3-0908-4AE0-93CB-0BBE7665D77A}" srcOrd="0" destOrd="0" presId="urn:microsoft.com/office/officeart/2018/2/layout/IconCircleList"/>
    <dgm:cxn modelId="{6337DD2B-402A-4A68-9580-26381448ED00}" type="presParOf" srcId="{E694C0C3-0908-4AE0-93CB-0BBE7665D77A}" destId="{6A42FD56-BC53-4252-8787-E8A0C849B29D}" srcOrd="0" destOrd="0" presId="urn:microsoft.com/office/officeart/2018/2/layout/IconCircleList"/>
    <dgm:cxn modelId="{7C705D5A-5135-4159-A90E-916B19EDB058}" type="presParOf" srcId="{6A42FD56-BC53-4252-8787-E8A0C849B29D}" destId="{03C80102-7485-446D-A42D-A4F434CA1171}" srcOrd="0" destOrd="0" presId="urn:microsoft.com/office/officeart/2018/2/layout/IconCircleList"/>
    <dgm:cxn modelId="{7E59317F-9647-4B50-9A2C-C7933011DB3B}" type="presParOf" srcId="{6A42FD56-BC53-4252-8787-E8A0C849B29D}" destId="{E5192BE0-0D93-490E-8A83-211D36E2AECC}" srcOrd="1" destOrd="0" presId="urn:microsoft.com/office/officeart/2018/2/layout/IconCircleList"/>
    <dgm:cxn modelId="{5CBAA544-976F-4C92-9F8F-077D85966883}" type="presParOf" srcId="{6A42FD56-BC53-4252-8787-E8A0C849B29D}" destId="{2E5AE11A-6925-4DAC-868C-F4E9F4D06177}" srcOrd="2" destOrd="0" presId="urn:microsoft.com/office/officeart/2018/2/layout/IconCircleList"/>
    <dgm:cxn modelId="{C3603B44-C1D7-43A3-820B-DBD1F0021101}" type="presParOf" srcId="{6A42FD56-BC53-4252-8787-E8A0C849B29D}" destId="{27E6B0D8-DD5E-4099-A856-3B49490D90E3}" srcOrd="3" destOrd="0" presId="urn:microsoft.com/office/officeart/2018/2/layout/IconCircleList"/>
    <dgm:cxn modelId="{4B3204C4-DC0C-40BB-BD29-515A41B146BB}" type="presParOf" srcId="{E694C0C3-0908-4AE0-93CB-0BBE7665D77A}" destId="{E94F74C6-3C37-4D06-9B97-CF063AAC7BAC}" srcOrd="1" destOrd="0" presId="urn:microsoft.com/office/officeart/2018/2/layout/IconCircleList"/>
    <dgm:cxn modelId="{86CE794A-0E83-4865-A0AF-BDDDC2DE01F5}" type="presParOf" srcId="{E694C0C3-0908-4AE0-93CB-0BBE7665D77A}" destId="{6622B9C0-819B-4BFD-954E-880819CF2405}" srcOrd="2" destOrd="0" presId="urn:microsoft.com/office/officeart/2018/2/layout/IconCircleList"/>
    <dgm:cxn modelId="{8D1483C6-0E8E-44BD-A2F0-0548B203A660}" type="presParOf" srcId="{6622B9C0-819B-4BFD-954E-880819CF2405}" destId="{790FD1B4-FC3E-4422-A423-799EF1B31E47}" srcOrd="0" destOrd="0" presId="urn:microsoft.com/office/officeart/2018/2/layout/IconCircleList"/>
    <dgm:cxn modelId="{D0494FAE-66EF-4472-993E-592E76906640}" type="presParOf" srcId="{6622B9C0-819B-4BFD-954E-880819CF2405}" destId="{DD93137B-4A7D-438B-8B69-5F86CDC1E3A0}" srcOrd="1" destOrd="0" presId="urn:microsoft.com/office/officeart/2018/2/layout/IconCircleList"/>
    <dgm:cxn modelId="{DEBAA833-15B0-4BE6-8B44-795B64DAA1DA}" type="presParOf" srcId="{6622B9C0-819B-4BFD-954E-880819CF2405}" destId="{29721BFB-780D-4B96-9858-A019DDAF3E61}" srcOrd="2" destOrd="0" presId="urn:microsoft.com/office/officeart/2018/2/layout/IconCircleList"/>
    <dgm:cxn modelId="{4F56F8DB-1EC2-48AE-AB93-F6C20C0A0DF2}" type="presParOf" srcId="{6622B9C0-819B-4BFD-954E-880819CF2405}" destId="{0EF9B8D8-6D54-4CD7-AD7B-2F8D6F64A207}" srcOrd="3" destOrd="0" presId="urn:microsoft.com/office/officeart/2018/2/layout/IconCircleList"/>
    <dgm:cxn modelId="{ED370B6D-9304-486D-8367-9D59996987C5}" type="presParOf" srcId="{E694C0C3-0908-4AE0-93CB-0BBE7665D77A}" destId="{E68D1C3A-BCC3-479A-9541-FEDBCCD7A78F}" srcOrd="3" destOrd="0" presId="urn:microsoft.com/office/officeart/2018/2/layout/IconCircleList"/>
    <dgm:cxn modelId="{50E913C5-E46C-4192-B217-BB9178742AD2}" type="presParOf" srcId="{E694C0C3-0908-4AE0-93CB-0BBE7665D77A}" destId="{50C2BF9D-BAAF-4338-A00E-D82AC8AB57C9}" srcOrd="4" destOrd="0" presId="urn:microsoft.com/office/officeart/2018/2/layout/IconCircleList"/>
    <dgm:cxn modelId="{991468D7-6744-4327-BE78-496487627BE5}" type="presParOf" srcId="{50C2BF9D-BAAF-4338-A00E-D82AC8AB57C9}" destId="{92046608-E886-4657-A168-F22680191EDC}" srcOrd="0" destOrd="0" presId="urn:microsoft.com/office/officeart/2018/2/layout/IconCircleList"/>
    <dgm:cxn modelId="{DB78510D-179D-4316-BF6F-A6E75309072C}" type="presParOf" srcId="{50C2BF9D-BAAF-4338-A00E-D82AC8AB57C9}" destId="{7211FA54-4D6B-4302-9FDF-C607372B07B9}" srcOrd="1" destOrd="0" presId="urn:microsoft.com/office/officeart/2018/2/layout/IconCircleList"/>
    <dgm:cxn modelId="{ADB537AA-7DCD-4EB9-BB80-4E40505C2B8A}" type="presParOf" srcId="{50C2BF9D-BAAF-4338-A00E-D82AC8AB57C9}" destId="{B05296AE-8038-4569-917F-4C9AA65D26C4}" srcOrd="2" destOrd="0" presId="urn:microsoft.com/office/officeart/2018/2/layout/IconCircleList"/>
    <dgm:cxn modelId="{005E64D4-3CCE-4242-96CB-711E0B35A79A}" type="presParOf" srcId="{50C2BF9D-BAAF-4338-A00E-D82AC8AB57C9}" destId="{281D172E-C98F-414E-95CC-DD88C807756E}" srcOrd="3" destOrd="0" presId="urn:microsoft.com/office/officeart/2018/2/layout/IconCircleList"/>
    <dgm:cxn modelId="{9DE295F5-5999-4BBE-8717-56DF6933B441}" type="presParOf" srcId="{E694C0C3-0908-4AE0-93CB-0BBE7665D77A}" destId="{B0D9DD9C-1307-4B3F-B573-985CCA79EA00}" srcOrd="5" destOrd="0" presId="urn:microsoft.com/office/officeart/2018/2/layout/IconCircleList"/>
    <dgm:cxn modelId="{992E0561-8C7D-479A-A5C0-94F8B867F7D8}" type="presParOf" srcId="{E694C0C3-0908-4AE0-93CB-0BBE7665D77A}" destId="{09B9DB3B-B973-4B57-829E-41B573E76B2E}" srcOrd="6" destOrd="0" presId="urn:microsoft.com/office/officeart/2018/2/layout/IconCircleList"/>
    <dgm:cxn modelId="{3E2D3CCC-63EB-4E45-8D59-A707B2DA0201}" type="presParOf" srcId="{09B9DB3B-B973-4B57-829E-41B573E76B2E}" destId="{E1D9CE61-14D3-42DF-A821-7B81E8E9D5F3}" srcOrd="0" destOrd="0" presId="urn:microsoft.com/office/officeart/2018/2/layout/IconCircleList"/>
    <dgm:cxn modelId="{3EAF4277-66AB-43B5-B437-294795D5A6EF}" type="presParOf" srcId="{09B9DB3B-B973-4B57-829E-41B573E76B2E}" destId="{F4831597-95F7-45D9-B299-613F02B941E1}" srcOrd="1" destOrd="0" presId="urn:microsoft.com/office/officeart/2018/2/layout/IconCircleList"/>
    <dgm:cxn modelId="{CE41B6D1-BDEC-4E55-A5A9-126B282608AE}" type="presParOf" srcId="{09B9DB3B-B973-4B57-829E-41B573E76B2E}" destId="{353B957B-53D9-43A3-8E7F-B0D2E8BEC3A8}" srcOrd="2" destOrd="0" presId="urn:microsoft.com/office/officeart/2018/2/layout/IconCircleList"/>
    <dgm:cxn modelId="{4FB349A7-D7B5-4780-9C62-5CCDB5D22C94}" type="presParOf" srcId="{09B9DB3B-B973-4B57-829E-41B573E76B2E}" destId="{A9BFA60E-E223-433E-B91C-147D84DA4148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C4680-A28A-4F1D-8B07-D928D494F37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E633EC5-FAC1-439C-9C5A-2B0519347EF6}">
      <dgm:prSet phldrT="[Text]"/>
      <dgm:spPr/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en-US" dirty="0"/>
            <a:t>A data model provides a clear picture of the base data which is used to create the physical database</a:t>
          </a:r>
        </a:p>
      </dgm:t>
    </dgm:pt>
    <dgm:pt modelId="{CD54285C-BFE9-4C6E-B89B-687F87702542}" type="parTrans" cxnId="{7D371C63-EF90-49F4-B12E-6FB05FAA3C6B}">
      <dgm:prSet/>
      <dgm:spPr/>
      <dgm:t>
        <a:bodyPr/>
        <a:lstStyle/>
        <a:p>
          <a:endParaRPr lang="en-US"/>
        </a:p>
      </dgm:t>
    </dgm:pt>
    <dgm:pt modelId="{D25CE29E-E29F-4C59-B261-30B4BC5621DB}" type="sibTrans" cxnId="{7D371C63-EF90-49F4-B12E-6FB05FAA3C6B}">
      <dgm:prSet/>
      <dgm:spPr/>
      <dgm:t>
        <a:bodyPr/>
        <a:lstStyle/>
        <a:p>
          <a:endParaRPr lang="en-US"/>
        </a:p>
      </dgm:t>
    </dgm:pt>
    <dgm:pt modelId="{70B2A85D-A4A0-4149-B9BA-9528774980B6}">
      <dgm:prSet phldrT="[Text]"/>
      <dgm:spPr/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en-US" dirty="0"/>
            <a:t>Data is organized into facts and dimensions</a:t>
          </a:r>
        </a:p>
      </dgm:t>
    </dgm:pt>
    <dgm:pt modelId="{9312CD57-6B5C-4350-B9A4-F885414B739B}" type="parTrans" cxnId="{C5D9B3DC-29C5-41AE-BA92-D2FC6B3FF483}">
      <dgm:prSet/>
      <dgm:spPr/>
      <dgm:t>
        <a:bodyPr/>
        <a:lstStyle/>
        <a:p>
          <a:endParaRPr lang="en-US"/>
        </a:p>
      </dgm:t>
    </dgm:pt>
    <dgm:pt modelId="{8C290E0A-7D9E-45EA-9723-D3CDC3E60FE2}" type="sibTrans" cxnId="{C5D9B3DC-29C5-41AE-BA92-D2FC6B3FF483}">
      <dgm:prSet/>
      <dgm:spPr/>
      <dgm:t>
        <a:bodyPr/>
        <a:lstStyle/>
        <a:p>
          <a:endParaRPr lang="en-US"/>
        </a:p>
      </dgm:t>
    </dgm:pt>
    <dgm:pt modelId="{ED0EF7C9-8C20-4ACF-9D00-0CA5F8AF53E3}">
      <dgm:prSet/>
      <dgm:spPr/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en-US" dirty="0"/>
            <a:t>The data model includes all the details organized into convenient and efficient forms</a:t>
          </a:r>
        </a:p>
      </dgm:t>
    </dgm:pt>
    <dgm:pt modelId="{5370B92A-15DD-49FB-B2B4-45B3C70E5F4D}" type="parTrans" cxnId="{7E70549B-C946-4A63-826E-1E359B2BCDC6}">
      <dgm:prSet/>
      <dgm:spPr/>
      <dgm:t>
        <a:bodyPr/>
        <a:lstStyle/>
        <a:p>
          <a:endParaRPr lang="en-US"/>
        </a:p>
      </dgm:t>
    </dgm:pt>
    <dgm:pt modelId="{EBD7E265-08A3-4AA1-BBB7-ACBDA4C3F859}" type="sibTrans" cxnId="{7E70549B-C946-4A63-826E-1E359B2BCDC6}">
      <dgm:prSet/>
      <dgm:spPr/>
      <dgm:t>
        <a:bodyPr/>
        <a:lstStyle/>
        <a:p>
          <a:endParaRPr lang="en-US"/>
        </a:p>
      </dgm:t>
    </dgm:pt>
    <dgm:pt modelId="{0E255B42-4535-43BB-B228-2CE68DB3D519}">
      <dgm:prSet phldrT="[Text]"/>
      <dgm:spPr/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en-US" dirty="0"/>
            <a:t>Star schema model is used to provide a subject oriented design as data is stored according to its logical relationships.</a:t>
          </a:r>
        </a:p>
      </dgm:t>
    </dgm:pt>
    <dgm:pt modelId="{DFF1BC0E-E17E-4EF4-970D-FFF4D8B06A99}" type="sibTrans" cxnId="{735F23B1-7D05-435C-B550-EFA6E30067B3}">
      <dgm:prSet/>
      <dgm:spPr/>
      <dgm:t>
        <a:bodyPr/>
        <a:lstStyle/>
        <a:p>
          <a:endParaRPr lang="en-US"/>
        </a:p>
      </dgm:t>
    </dgm:pt>
    <dgm:pt modelId="{51F4E79C-FE53-4906-ABFA-D85E2988A1CE}" type="parTrans" cxnId="{735F23B1-7D05-435C-B550-EFA6E30067B3}">
      <dgm:prSet/>
      <dgm:spPr/>
      <dgm:t>
        <a:bodyPr/>
        <a:lstStyle/>
        <a:p>
          <a:endParaRPr lang="en-US"/>
        </a:p>
      </dgm:t>
    </dgm:pt>
    <dgm:pt modelId="{55B746F4-FEA0-4F9B-8C66-07FD2436F3BF}" type="pres">
      <dgm:prSet presAssocID="{2C3C4680-A28A-4F1D-8B07-D928D494F3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C80390-5534-4E74-A09B-32C4E86A1736}" type="pres">
      <dgm:prSet presAssocID="{AE633EC5-FAC1-439C-9C5A-2B0519347EF6}" presName="root" presStyleCnt="0"/>
      <dgm:spPr/>
    </dgm:pt>
    <dgm:pt modelId="{834CCC19-CB35-40CC-A025-E071AD3B8EDF}" type="pres">
      <dgm:prSet presAssocID="{AE633EC5-FAC1-439C-9C5A-2B0519347EF6}" presName="rootComposite" presStyleCnt="0"/>
      <dgm:spPr/>
    </dgm:pt>
    <dgm:pt modelId="{7F9E2D12-7259-48AC-8377-A29A704A3D5C}" type="pres">
      <dgm:prSet presAssocID="{AE633EC5-FAC1-439C-9C5A-2B0519347EF6}" presName="rootText" presStyleLbl="node1" presStyleIdx="0" presStyleCnt="2" custScaleX="102476" custScaleY="101482" custLinFactNeighborX="-9387" custLinFactNeighborY="-3421"/>
      <dgm:spPr/>
    </dgm:pt>
    <dgm:pt modelId="{F03283D6-71F0-414E-9D15-E7EDEE03CD2F}" type="pres">
      <dgm:prSet presAssocID="{AE633EC5-FAC1-439C-9C5A-2B0519347EF6}" presName="rootConnector" presStyleLbl="node1" presStyleIdx="0" presStyleCnt="2"/>
      <dgm:spPr/>
    </dgm:pt>
    <dgm:pt modelId="{F986D8ED-F91D-41DF-97B0-2C0D5C94469A}" type="pres">
      <dgm:prSet presAssocID="{AE633EC5-FAC1-439C-9C5A-2B0519347EF6}" presName="childShape" presStyleCnt="0"/>
      <dgm:spPr/>
    </dgm:pt>
    <dgm:pt modelId="{14617125-C30A-45FA-9413-21A974667C4D}" type="pres">
      <dgm:prSet presAssocID="{5370B92A-15DD-49FB-B2B4-45B3C70E5F4D}" presName="Name13" presStyleLbl="parChTrans1D2" presStyleIdx="0" presStyleCnt="2"/>
      <dgm:spPr/>
    </dgm:pt>
    <dgm:pt modelId="{68BE59D6-9351-4D0A-BCB0-46632FAF1186}" type="pres">
      <dgm:prSet presAssocID="{ED0EF7C9-8C20-4ACF-9D00-0CA5F8AF53E3}" presName="childText" presStyleLbl="bgAcc1" presStyleIdx="0" presStyleCnt="2" custScaleX="114773" custLinFactNeighborX="10341" custLinFactNeighborY="6879">
        <dgm:presLayoutVars>
          <dgm:bulletEnabled val="1"/>
        </dgm:presLayoutVars>
      </dgm:prSet>
      <dgm:spPr/>
    </dgm:pt>
    <dgm:pt modelId="{71D33A07-1608-47F8-8F63-06D855085DFF}" type="pres">
      <dgm:prSet presAssocID="{0E255B42-4535-43BB-B228-2CE68DB3D519}" presName="root" presStyleCnt="0"/>
      <dgm:spPr/>
    </dgm:pt>
    <dgm:pt modelId="{EB499AAA-93CD-4040-8F62-A8DE096D68AE}" type="pres">
      <dgm:prSet presAssocID="{0E255B42-4535-43BB-B228-2CE68DB3D519}" presName="rootComposite" presStyleCnt="0"/>
      <dgm:spPr/>
    </dgm:pt>
    <dgm:pt modelId="{815FDBC5-7A6D-425F-84B4-CC968CDB284F}" type="pres">
      <dgm:prSet presAssocID="{0E255B42-4535-43BB-B228-2CE68DB3D519}" presName="rootText" presStyleLbl="node1" presStyleIdx="1" presStyleCnt="2" custLinFactNeighborX="9806" custLinFactNeighborY="-747"/>
      <dgm:spPr/>
    </dgm:pt>
    <dgm:pt modelId="{2EA4152C-EDB8-4565-ABAC-D28554881D2E}" type="pres">
      <dgm:prSet presAssocID="{0E255B42-4535-43BB-B228-2CE68DB3D519}" presName="rootConnector" presStyleLbl="node1" presStyleIdx="1" presStyleCnt="2"/>
      <dgm:spPr/>
    </dgm:pt>
    <dgm:pt modelId="{9E43F378-54C0-4935-89DE-85949B900947}" type="pres">
      <dgm:prSet presAssocID="{0E255B42-4535-43BB-B228-2CE68DB3D519}" presName="childShape" presStyleCnt="0"/>
      <dgm:spPr/>
    </dgm:pt>
    <dgm:pt modelId="{687A5BD7-FDF5-4902-8653-B73F49F678BF}" type="pres">
      <dgm:prSet presAssocID="{9312CD57-6B5C-4350-B9A4-F885414B739B}" presName="Name13" presStyleLbl="parChTrans1D2" presStyleIdx="1" presStyleCnt="2"/>
      <dgm:spPr/>
    </dgm:pt>
    <dgm:pt modelId="{0A157077-3B24-499E-8F72-68675B6FBE29}" type="pres">
      <dgm:prSet presAssocID="{70B2A85D-A4A0-4149-B9BA-9528774980B6}" presName="childText" presStyleLbl="bgAcc1" presStyleIdx="1" presStyleCnt="2" custScaleX="106977" custLinFactNeighborX="37332" custLinFactNeighborY="10065">
        <dgm:presLayoutVars>
          <dgm:bulletEnabled val="1"/>
        </dgm:presLayoutVars>
      </dgm:prSet>
      <dgm:spPr/>
    </dgm:pt>
  </dgm:ptLst>
  <dgm:cxnLst>
    <dgm:cxn modelId="{FA8D2E0B-353B-496B-A1CC-10FCFA5D5D73}" type="presOf" srcId="{70B2A85D-A4A0-4149-B9BA-9528774980B6}" destId="{0A157077-3B24-499E-8F72-68675B6FBE29}" srcOrd="0" destOrd="0" presId="urn:microsoft.com/office/officeart/2005/8/layout/hierarchy3"/>
    <dgm:cxn modelId="{52A1322F-EDE9-43C5-8300-46139C8344FC}" type="presOf" srcId="{0E255B42-4535-43BB-B228-2CE68DB3D519}" destId="{815FDBC5-7A6D-425F-84B4-CC968CDB284F}" srcOrd="0" destOrd="0" presId="urn:microsoft.com/office/officeart/2005/8/layout/hierarchy3"/>
    <dgm:cxn modelId="{7D371C63-EF90-49F4-B12E-6FB05FAA3C6B}" srcId="{2C3C4680-A28A-4F1D-8B07-D928D494F377}" destId="{AE633EC5-FAC1-439C-9C5A-2B0519347EF6}" srcOrd="0" destOrd="0" parTransId="{CD54285C-BFE9-4C6E-B89B-687F87702542}" sibTransId="{D25CE29E-E29F-4C59-B261-30B4BC5621DB}"/>
    <dgm:cxn modelId="{0F463A44-2BD7-4093-8D7A-2802B3F4ADF4}" type="presOf" srcId="{ED0EF7C9-8C20-4ACF-9D00-0CA5F8AF53E3}" destId="{68BE59D6-9351-4D0A-BCB0-46632FAF1186}" srcOrd="0" destOrd="0" presId="urn:microsoft.com/office/officeart/2005/8/layout/hierarchy3"/>
    <dgm:cxn modelId="{F9704C88-E09C-483B-90F8-0DBE0B19F567}" type="presOf" srcId="{AE633EC5-FAC1-439C-9C5A-2B0519347EF6}" destId="{F03283D6-71F0-414E-9D15-E7EDEE03CD2F}" srcOrd="1" destOrd="0" presId="urn:microsoft.com/office/officeart/2005/8/layout/hierarchy3"/>
    <dgm:cxn modelId="{7B2EC48D-B9D1-472C-AF4F-89AE6A900213}" type="presOf" srcId="{5370B92A-15DD-49FB-B2B4-45B3C70E5F4D}" destId="{14617125-C30A-45FA-9413-21A974667C4D}" srcOrd="0" destOrd="0" presId="urn:microsoft.com/office/officeart/2005/8/layout/hierarchy3"/>
    <dgm:cxn modelId="{7E70549B-C946-4A63-826E-1E359B2BCDC6}" srcId="{AE633EC5-FAC1-439C-9C5A-2B0519347EF6}" destId="{ED0EF7C9-8C20-4ACF-9D00-0CA5F8AF53E3}" srcOrd="0" destOrd="0" parTransId="{5370B92A-15DD-49FB-B2B4-45B3C70E5F4D}" sibTransId="{EBD7E265-08A3-4AA1-BBB7-ACBDA4C3F859}"/>
    <dgm:cxn modelId="{A8C72BAF-FBCB-4034-AEBB-8C87D8B71298}" type="presOf" srcId="{2C3C4680-A28A-4F1D-8B07-D928D494F377}" destId="{55B746F4-FEA0-4F9B-8C66-07FD2436F3BF}" srcOrd="0" destOrd="0" presId="urn:microsoft.com/office/officeart/2005/8/layout/hierarchy3"/>
    <dgm:cxn modelId="{735F23B1-7D05-435C-B550-EFA6E30067B3}" srcId="{2C3C4680-A28A-4F1D-8B07-D928D494F377}" destId="{0E255B42-4535-43BB-B228-2CE68DB3D519}" srcOrd="1" destOrd="0" parTransId="{51F4E79C-FE53-4906-ABFA-D85E2988A1CE}" sibTransId="{DFF1BC0E-E17E-4EF4-970D-FFF4D8B06A99}"/>
    <dgm:cxn modelId="{BEB567DA-7424-4222-BA89-727A215D06EF}" type="presOf" srcId="{0E255B42-4535-43BB-B228-2CE68DB3D519}" destId="{2EA4152C-EDB8-4565-ABAC-D28554881D2E}" srcOrd="1" destOrd="0" presId="urn:microsoft.com/office/officeart/2005/8/layout/hierarchy3"/>
    <dgm:cxn modelId="{C5D9B3DC-29C5-41AE-BA92-D2FC6B3FF483}" srcId="{0E255B42-4535-43BB-B228-2CE68DB3D519}" destId="{70B2A85D-A4A0-4149-B9BA-9528774980B6}" srcOrd="0" destOrd="0" parTransId="{9312CD57-6B5C-4350-B9A4-F885414B739B}" sibTransId="{8C290E0A-7D9E-45EA-9723-D3CDC3E60FE2}"/>
    <dgm:cxn modelId="{2A07F7E3-D7BC-4CEF-BD9E-D1EC7AE81657}" type="presOf" srcId="{AE633EC5-FAC1-439C-9C5A-2B0519347EF6}" destId="{7F9E2D12-7259-48AC-8377-A29A704A3D5C}" srcOrd="0" destOrd="0" presId="urn:microsoft.com/office/officeart/2005/8/layout/hierarchy3"/>
    <dgm:cxn modelId="{8B00CEF9-D7B4-45F6-971D-630C101B0818}" type="presOf" srcId="{9312CD57-6B5C-4350-B9A4-F885414B739B}" destId="{687A5BD7-FDF5-4902-8653-B73F49F678BF}" srcOrd="0" destOrd="0" presId="urn:microsoft.com/office/officeart/2005/8/layout/hierarchy3"/>
    <dgm:cxn modelId="{26F2EC6E-EC3D-4291-8E04-6F79F03A65D3}" type="presParOf" srcId="{55B746F4-FEA0-4F9B-8C66-07FD2436F3BF}" destId="{03C80390-5534-4E74-A09B-32C4E86A1736}" srcOrd="0" destOrd="0" presId="urn:microsoft.com/office/officeart/2005/8/layout/hierarchy3"/>
    <dgm:cxn modelId="{48BA7966-95BC-4D4D-8E1E-D520B43E1262}" type="presParOf" srcId="{03C80390-5534-4E74-A09B-32C4E86A1736}" destId="{834CCC19-CB35-40CC-A025-E071AD3B8EDF}" srcOrd="0" destOrd="0" presId="urn:microsoft.com/office/officeart/2005/8/layout/hierarchy3"/>
    <dgm:cxn modelId="{EAA86C3F-228A-4463-8EE0-B287EDB6B280}" type="presParOf" srcId="{834CCC19-CB35-40CC-A025-E071AD3B8EDF}" destId="{7F9E2D12-7259-48AC-8377-A29A704A3D5C}" srcOrd="0" destOrd="0" presId="urn:microsoft.com/office/officeart/2005/8/layout/hierarchy3"/>
    <dgm:cxn modelId="{5EAD069C-A6AD-4742-8BB9-08EB826B711B}" type="presParOf" srcId="{834CCC19-CB35-40CC-A025-E071AD3B8EDF}" destId="{F03283D6-71F0-414E-9D15-E7EDEE03CD2F}" srcOrd="1" destOrd="0" presId="urn:microsoft.com/office/officeart/2005/8/layout/hierarchy3"/>
    <dgm:cxn modelId="{56E0267C-EE3A-4CD1-A8A9-1C845874FC74}" type="presParOf" srcId="{03C80390-5534-4E74-A09B-32C4E86A1736}" destId="{F986D8ED-F91D-41DF-97B0-2C0D5C94469A}" srcOrd="1" destOrd="0" presId="urn:microsoft.com/office/officeart/2005/8/layout/hierarchy3"/>
    <dgm:cxn modelId="{2B7B499B-7F90-49EF-9ECF-D65C94B946D7}" type="presParOf" srcId="{F986D8ED-F91D-41DF-97B0-2C0D5C94469A}" destId="{14617125-C30A-45FA-9413-21A974667C4D}" srcOrd="0" destOrd="0" presId="urn:microsoft.com/office/officeart/2005/8/layout/hierarchy3"/>
    <dgm:cxn modelId="{DEC04A9E-5657-49AF-9F37-C1C9A3024E68}" type="presParOf" srcId="{F986D8ED-F91D-41DF-97B0-2C0D5C94469A}" destId="{68BE59D6-9351-4D0A-BCB0-46632FAF1186}" srcOrd="1" destOrd="0" presId="urn:microsoft.com/office/officeart/2005/8/layout/hierarchy3"/>
    <dgm:cxn modelId="{5EA6F3F4-C0EA-4EA9-A4C1-448363B9E2DB}" type="presParOf" srcId="{55B746F4-FEA0-4F9B-8C66-07FD2436F3BF}" destId="{71D33A07-1608-47F8-8F63-06D855085DFF}" srcOrd="1" destOrd="0" presId="urn:microsoft.com/office/officeart/2005/8/layout/hierarchy3"/>
    <dgm:cxn modelId="{93E7F78A-D616-426A-97EE-82038C173455}" type="presParOf" srcId="{71D33A07-1608-47F8-8F63-06D855085DFF}" destId="{EB499AAA-93CD-4040-8F62-A8DE096D68AE}" srcOrd="0" destOrd="0" presId="urn:microsoft.com/office/officeart/2005/8/layout/hierarchy3"/>
    <dgm:cxn modelId="{F6F0B615-89AB-4390-AD05-A094A7EE110F}" type="presParOf" srcId="{EB499AAA-93CD-4040-8F62-A8DE096D68AE}" destId="{815FDBC5-7A6D-425F-84B4-CC968CDB284F}" srcOrd="0" destOrd="0" presId="urn:microsoft.com/office/officeart/2005/8/layout/hierarchy3"/>
    <dgm:cxn modelId="{FCD8D0C7-2533-4BAD-999B-D93DAAB94367}" type="presParOf" srcId="{EB499AAA-93CD-4040-8F62-A8DE096D68AE}" destId="{2EA4152C-EDB8-4565-ABAC-D28554881D2E}" srcOrd="1" destOrd="0" presId="urn:microsoft.com/office/officeart/2005/8/layout/hierarchy3"/>
    <dgm:cxn modelId="{FCBAB4F8-D687-45FB-A9E6-418F410EF39D}" type="presParOf" srcId="{71D33A07-1608-47F8-8F63-06D855085DFF}" destId="{9E43F378-54C0-4935-89DE-85949B900947}" srcOrd="1" destOrd="0" presId="urn:microsoft.com/office/officeart/2005/8/layout/hierarchy3"/>
    <dgm:cxn modelId="{AD0B1C7B-0964-43ED-9E62-74AEA647371F}" type="presParOf" srcId="{9E43F378-54C0-4935-89DE-85949B900947}" destId="{687A5BD7-FDF5-4902-8653-B73F49F678BF}" srcOrd="0" destOrd="0" presId="urn:microsoft.com/office/officeart/2005/8/layout/hierarchy3"/>
    <dgm:cxn modelId="{5C1D6752-4456-4A99-B0BE-FD62E9CAF9BD}" type="presParOf" srcId="{9E43F378-54C0-4935-89DE-85949B900947}" destId="{0A157077-3B24-499E-8F72-68675B6FBE2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84437-A9EC-4C02-B0A5-6BD60993EFBE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7A63B-4D19-4C08-9735-36DA225B871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The number of tests executed for a table will not be the total tests performed </a:t>
          </a:r>
        </a:p>
      </dgm:t>
    </dgm:pt>
    <dgm:pt modelId="{60B64E8B-908E-4CA7-9F3C-B49D20ABD4FC}" type="parTrans" cxnId="{91905471-4E20-4AB9-A1A7-D35FF8DF7849}">
      <dgm:prSet/>
      <dgm:spPr/>
      <dgm:t>
        <a:bodyPr/>
        <a:lstStyle/>
        <a:p>
          <a:endParaRPr lang="en-US"/>
        </a:p>
      </dgm:t>
    </dgm:pt>
    <dgm:pt modelId="{15F17363-4E74-42F6-990C-30CDC8F49358}" type="sibTrans" cxnId="{91905471-4E20-4AB9-A1A7-D35FF8DF7849}">
      <dgm:prSet/>
      <dgm:spPr/>
      <dgm:t>
        <a:bodyPr/>
        <a:lstStyle/>
        <a:p>
          <a:endParaRPr lang="en-US"/>
        </a:p>
      </dgm:t>
    </dgm:pt>
    <dgm:pt modelId="{C07A1B8E-9C2E-489D-9A5E-8C1A4BA6CCD1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Including additional functionalities </a:t>
          </a:r>
        </a:p>
      </dgm:t>
    </dgm:pt>
    <dgm:pt modelId="{066CACC5-35C6-4F17-A37F-243316ECB4A4}" type="parTrans" cxnId="{171B0C69-BB95-4B0E-B746-2730A02C3397}">
      <dgm:prSet/>
      <dgm:spPr/>
      <dgm:t>
        <a:bodyPr/>
        <a:lstStyle/>
        <a:p>
          <a:endParaRPr lang="en-US"/>
        </a:p>
      </dgm:t>
    </dgm:pt>
    <dgm:pt modelId="{1DE9E431-E850-418A-962A-0DCBCFBED45F}" type="sibTrans" cxnId="{171B0C69-BB95-4B0E-B746-2730A02C3397}">
      <dgm:prSet/>
      <dgm:spPr/>
      <dgm:t>
        <a:bodyPr/>
        <a:lstStyle/>
        <a:p>
          <a:endParaRPr lang="en-US"/>
        </a:p>
      </dgm:t>
    </dgm:pt>
    <dgm:pt modelId="{CE43D04D-09CC-4F36-8471-9FB3D86987EB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Making it possible to perform multiple joins together.</a:t>
          </a:r>
        </a:p>
      </dgm:t>
    </dgm:pt>
    <dgm:pt modelId="{24BF5178-9984-4FC9-B20E-7ED323B32011}" type="sibTrans" cxnId="{A275C432-72DD-4EBB-9924-C07A05B57D48}">
      <dgm:prSet/>
      <dgm:spPr/>
      <dgm:t>
        <a:bodyPr/>
        <a:lstStyle/>
        <a:p>
          <a:endParaRPr lang="en-US"/>
        </a:p>
      </dgm:t>
    </dgm:pt>
    <dgm:pt modelId="{1F664158-9109-47AC-96C4-4A8A5E9511B3}" type="parTrans" cxnId="{A275C432-72DD-4EBB-9924-C07A05B57D48}">
      <dgm:prSet/>
      <dgm:spPr/>
      <dgm:t>
        <a:bodyPr/>
        <a:lstStyle/>
        <a:p>
          <a:endParaRPr lang="en-US"/>
        </a:p>
      </dgm:t>
    </dgm:pt>
    <dgm:pt modelId="{9A9AA688-C594-4191-9FB5-44511B4AF08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Additional validations can be included if required.</a:t>
          </a:r>
        </a:p>
      </dgm:t>
    </dgm:pt>
    <dgm:pt modelId="{D64B9E47-5DD3-4044-A0FF-276CCF06475E}" type="parTrans" cxnId="{2E901DA2-1336-4493-A923-44469AE4A7D7}">
      <dgm:prSet/>
      <dgm:spPr/>
      <dgm:t>
        <a:bodyPr/>
        <a:lstStyle/>
        <a:p>
          <a:endParaRPr lang="en-US"/>
        </a:p>
      </dgm:t>
    </dgm:pt>
    <dgm:pt modelId="{8C424B80-71E5-43A1-B9F2-61B378491611}" type="sibTrans" cxnId="{2E901DA2-1336-4493-A923-44469AE4A7D7}">
      <dgm:prSet/>
      <dgm:spPr/>
      <dgm:t>
        <a:bodyPr/>
        <a:lstStyle/>
        <a:p>
          <a:endParaRPr lang="en-US"/>
        </a:p>
      </dgm:t>
    </dgm:pt>
    <dgm:pt modelId="{68042F16-0239-4B42-8C40-E07BF844AF79}" type="pres">
      <dgm:prSet presAssocID="{26F84437-A9EC-4C02-B0A5-6BD60993EFBE}" presName="Name0" presStyleCnt="0">
        <dgm:presLayoutVars>
          <dgm:chMax/>
          <dgm:chPref/>
          <dgm:dir/>
        </dgm:presLayoutVars>
      </dgm:prSet>
      <dgm:spPr/>
    </dgm:pt>
    <dgm:pt modelId="{867DAF78-6854-4746-AC35-9671991120F4}" type="pres">
      <dgm:prSet presAssocID="{C07A1B8E-9C2E-489D-9A5E-8C1A4BA6CCD1}" presName="parenttextcomposite" presStyleCnt="0"/>
      <dgm:spPr/>
    </dgm:pt>
    <dgm:pt modelId="{D9FFAB74-1952-4120-8501-35F6F9123132}" type="pres">
      <dgm:prSet presAssocID="{C07A1B8E-9C2E-489D-9A5E-8C1A4BA6CCD1}" presName="parenttext" presStyleLbl="revTx" presStyleIdx="0" presStyleCnt="4" custLinFactNeighborY="-21114">
        <dgm:presLayoutVars>
          <dgm:chMax/>
          <dgm:chPref val="2"/>
          <dgm:bulletEnabled val="1"/>
        </dgm:presLayoutVars>
      </dgm:prSet>
      <dgm:spPr/>
    </dgm:pt>
    <dgm:pt modelId="{0B0D9B03-2ABD-45FF-91B5-65A3B6015C4A}" type="pres">
      <dgm:prSet presAssocID="{C07A1B8E-9C2E-489D-9A5E-8C1A4BA6CCD1}" presName="parallelogramComposite" presStyleCnt="0"/>
      <dgm:spPr/>
    </dgm:pt>
    <dgm:pt modelId="{09A670E5-29EE-4005-8601-682F59781A70}" type="pres">
      <dgm:prSet presAssocID="{C07A1B8E-9C2E-489D-9A5E-8C1A4BA6CCD1}" presName="parallelogram1" presStyleLbl="alignNode1" presStyleIdx="0" presStyleCnt="28" custLinFactNeighborY="-50800"/>
      <dgm:spPr/>
    </dgm:pt>
    <dgm:pt modelId="{0F4A2226-AF69-46BF-B172-F2440F5E1842}" type="pres">
      <dgm:prSet presAssocID="{C07A1B8E-9C2E-489D-9A5E-8C1A4BA6CCD1}" presName="parallelogram2" presStyleLbl="alignNode1" presStyleIdx="1" presStyleCnt="28" custLinFactNeighborY="-50800"/>
      <dgm:spPr/>
    </dgm:pt>
    <dgm:pt modelId="{0466E67D-0731-4C96-87D2-EC48C47EA6C8}" type="pres">
      <dgm:prSet presAssocID="{C07A1B8E-9C2E-489D-9A5E-8C1A4BA6CCD1}" presName="parallelogram3" presStyleLbl="alignNode1" presStyleIdx="2" presStyleCnt="28" custLinFactNeighborY="-50800"/>
      <dgm:spPr/>
    </dgm:pt>
    <dgm:pt modelId="{0F1EFEF6-76DA-4FFA-8712-774F0E7F028D}" type="pres">
      <dgm:prSet presAssocID="{C07A1B8E-9C2E-489D-9A5E-8C1A4BA6CCD1}" presName="parallelogram4" presStyleLbl="alignNode1" presStyleIdx="3" presStyleCnt="28" custLinFactNeighborY="-50800"/>
      <dgm:spPr/>
    </dgm:pt>
    <dgm:pt modelId="{39D954D6-3C7A-4F80-AC80-798B4037980F}" type="pres">
      <dgm:prSet presAssocID="{C07A1B8E-9C2E-489D-9A5E-8C1A4BA6CCD1}" presName="parallelogram5" presStyleLbl="alignNode1" presStyleIdx="4" presStyleCnt="28" custLinFactNeighborY="-50800"/>
      <dgm:spPr/>
    </dgm:pt>
    <dgm:pt modelId="{A60B03A8-2F25-4A24-B821-776272E7B4D1}" type="pres">
      <dgm:prSet presAssocID="{C07A1B8E-9C2E-489D-9A5E-8C1A4BA6CCD1}" presName="parallelogram6" presStyleLbl="alignNode1" presStyleIdx="5" presStyleCnt="28" custLinFactNeighborY="-50800"/>
      <dgm:spPr/>
    </dgm:pt>
    <dgm:pt modelId="{6547A942-94F3-468F-8A55-2B19FE9E3AFC}" type="pres">
      <dgm:prSet presAssocID="{C07A1B8E-9C2E-489D-9A5E-8C1A4BA6CCD1}" presName="parallelogram7" presStyleLbl="alignNode1" presStyleIdx="6" presStyleCnt="28" custLinFactNeighborY="-50800"/>
      <dgm:spPr/>
    </dgm:pt>
    <dgm:pt modelId="{4710BEDD-214E-4D33-B0B2-C7AD4D57D9EB}" type="pres">
      <dgm:prSet presAssocID="{1DE9E431-E850-418A-962A-0DCBCFBED45F}" presName="sibTrans" presStyleCnt="0"/>
      <dgm:spPr/>
    </dgm:pt>
    <dgm:pt modelId="{1179F5C5-A6AE-4153-A4ED-9284C6AEA128}" type="pres">
      <dgm:prSet presAssocID="{BC17A63B-4D19-4C08-9735-36DA225B871A}" presName="parenttextcomposite" presStyleCnt="0"/>
      <dgm:spPr/>
    </dgm:pt>
    <dgm:pt modelId="{D47F8FD0-AE8C-4F8C-9074-4F923489D36F}" type="pres">
      <dgm:prSet presAssocID="{BC17A63B-4D19-4C08-9735-36DA225B871A}" presName="parenttext" presStyleLbl="revTx" presStyleIdx="1" presStyleCnt="4" custLinFactNeighborY="-14904">
        <dgm:presLayoutVars>
          <dgm:chMax/>
          <dgm:chPref val="2"/>
          <dgm:bulletEnabled val="1"/>
        </dgm:presLayoutVars>
      </dgm:prSet>
      <dgm:spPr/>
    </dgm:pt>
    <dgm:pt modelId="{5F8D0EE5-B7EC-4C95-B554-7DEB5BC4BC36}" type="pres">
      <dgm:prSet presAssocID="{BC17A63B-4D19-4C08-9735-36DA225B871A}" presName="parallelogramComposite" presStyleCnt="0"/>
      <dgm:spPr/>
    </dgm:pt>
    <dgm:pt modelId="{6E8751FF-5985-45D5-94AF-DB3B82D8619D}" type="pres">
      <dgm:prSet presAssocID="{BC17A63B-4D19-4C08-9735-36DA225B871A}" presName="parallelogram1" presStyleLbl="alignNode1" presStyleIdx="7" presStyleCnt="28" custLinFactNeighborY="-25400"/>
      <dgm:spPr/>
    </dgm:pt>
    <dgm:pt modelId="{A4953F31-D654-4D08-8688-42847214D4B4}" type="pres">
      <dgm:prSet presAssocID="{BC17A63B-4D19-4C08-9735-36DA225B871A}" presName="parallelogram2" presStyleLbl="alignNode1" presStyleIdx="8" presStyleCnt="28" custLinFactNeighborY="-25400"/>
      <dgm:spPr/>
    </dgm:pt>
    <dgm:pt modelId="{54F820D2-DD1F-45BA-AC22-3C097C416F91}" type="pres">
      <dgm:prSet presAssocID="{BC17A63B-4D19-4C08-9735-36DA225B871A}" presName="parallelogram3" presStyleLbl="alignNode1" presStyleIdx="9" presStyleCnt="28" custLinFactNeighborY="-25400"/>
      <dgm:spPr/>
    </dgm:pt>
    <dgm:pt modelId="{D1869FF0-42E3-4D79-917F-44EE2F1C9DCF}" type="pres">
      <dgm:prSet presAssocID="{BC17A63B-4D19-4C08-9735-36DA225B871A}" presName="parallelogram4" presStyleLbl="alignNode1" presStyleIdx="10" presStyleCnt="28" custLinFactNeighborY="-25400"/>
      <dgm:spPr/>
    </dgm:pt>
    <dgm:pt modelId="{36EAB34F-349F-4375-B679-4A252514543B}" type="pres">
      <dgm:prSet presAssocID="{BC17A63B-4D19-4C08-9735-36DA225B871A}" presName="parallelogram5" presStyleLbl="alignNode1" presStyleIdx="11" presStyleCnt="28" custLinFactNeighborY="-25400"/>
      <dgm:spPr/>
    </dgm:pt>
    <dgm:pt modelId="{CC77C308-E892-4618-B73C-BD3BB0BB183B}" type="pres">
      <dgm:prSet presAssocID="{BC17A63B-4D19-4C08-9735-36DA225B871A}" presName="parallelogram6" presStyleLbl="alignNode1" presStyleIdx="12" presStyleCnt="28" custLinFactNeighborY="-25400"/>
      <dgm:spPr/>
    </dgm:pt>
    <dgm:pt modelId="{DE0F906A-1585-4216-85E2-24A382116669}" type="pres">
      <dgm:prSet presAssocID="{BC17A63B-4D19-4C08-9735-36DA225B871A}" presName="parallelogram7" presStyleLbl="alignNode1" presStyleIdx="13" presStyleCnt="28" custLinFactNeighborY="-25400"/>
      <dgm:spPr/>
    </dgm:pt>
    <dgm:pt modelId="{9F6D8D8E-2B31-4ED2-9A9F-DB014F28AF10}" type="pres">
      <dgm:prSet presAssocID="{15F17363-4E74-42F6-990C-30CDC8F49358}" presName="sibTrans" presStyleCnt="0"/>
      <dgm:spPr/>
    </dgm:pt>
    <dgm:pt modelId="{789F188F-A7F9-40F3-A237-B66092DF6626}" type="pres">
      <dgm:prSet presAssocID="{CE43D04D-09CC-4F36-8471-9FB3D86987EB}" presName="parenttextcomposite" presStyleCnt="0"/>
      <dgm:spPr/>
    </dgm:pt>
    <dgm:pt modelId="{F1F571EA-367A-44B7-9691-E68E7E960829}" type="pres">
      <dgm:prSet presAssocID="{CE43D04D-09CC-4F36-8471-9FB3D86987EB}" presName="parenttext" presStyleLbl="revTx" presStyleIdx="2" presStyleCnt="4" custLinFactNeighborY="-11260">
        <dgm:presLayoutVars>
          <dgm:chMax/>
          <dgm:chPref val="2"/>
          <dgm:bulletEnabled val="1"/>
        </dgm:presLayoutVars>
      </dgm:prSet>
      <dgm:spPr/>
    </dgm:pt>
    <dgm:pt modelId="{2B11B516-7110-4FEB-A28A-A339659F47D8}" type="pres">
      <dgm:prSet presAssocID="{CE43D04D-09CC-4F36-8471-9FB3D86987EB}" presName="parallelogramComposite" presStyleCnt="0"/>
      <dgm:spPr/>
    </dgm:pt>
    <dgm:pt modelId="{2B3CA5AC-82D8-4DD2-8B01-FE5265D3CA1A}" type="pres">
      <dgm:prSet presAssocID="{CE43D04D-09CC-4F36-8471-9FB3D86987EB}" presName="parallelogram1" presStyleLbl="alignNode1" presStyleIdx="14" presStyleCnt="28"/>
      <dgm:spPr/>
    </dgm:pt>
    <dgm:pt modelId="{19B6219D-1AF1-4C98-A063-0FF4A3168BF7}" type="pres">
      <dgm:prSet presAssocID="{CE43D04D-09CC-4F36-8471-9FB3D86987EB}" presName="parallelogram2" presStyleLbl="alignNode1" presStyleIdx="15" presStyleCnt="28"/>
      <dgm:spPr/>
    </dgm:pt>
    <dgm:pt modelId="{36F842DD-BD8A-4A49-988D-F6AA9363450E}" type="pres">
      <dgm:prSet presAssocID="{CE43D04D-09CC-4F36-8471-9FB3D86987EB}" presName="parallelogram3" presStyleLbl="alignNode1" presStyleIdx="16" presStyleCnt="28"/>
      <dgm:spPr/>
    </dgm:pt>
    <dgm:pt modelId="{2504BE7E-A716-42E0-A32D-5D3977C7FE51}" type="pres">
      <dgm:prSet presAssocID="{CE43D04D-09CC-4F36-8471-9FB3D86987EB}" presName="parallelogram4" presStyleLbl="alignNode1" presStyleIdx="17" presStyleCnt="28"/>
      <dgm:spPr/>
    </dgm:pt>
    <dgm:pt modelId="{17337DF0-CDA7-415A-913C-BCB9EF807C2E}" type="pres">
      <dgm:prSet presAssocID="{CE43D04D-09CC-4F36-8471-9FB3D86987EB}" presName="parallelogram5" presStyleLbl="alignNode1" presStyleIdx="18" presStyleCnt="28"/>
      <dgm:spPr/>
    </dgm:pt>
    <dgm:pt modelId="{8229F1B2-B27F-471F-AD47-EA792710601C}" type="pres">
      <dgm:prSet presAssocID="{CE43D04D-09CC-4F36-8471-9FB3D86987EB}" presName="parallelogram6" presStyleLbl="alignNode1" presStyleIdx="19" presStyleCnt="28"/>
      <dgm:spPr/>
    </dgm:pt>
    <dgm:pt modelId="{9E8B51D3-D8F2-4672-BB8D-D3F719199DFE}" type="pres">
      <dgm:prSet presAssocID="{CE43D04D-09CC-4F36-8471-9FB3D86987EB}" presName="parallelogram7" presStyleLbl="alignNode1" presStyleIdx="20" presStyleCnt="28"/>
      <dgm:spPr/>
    </dgm:pt>
    <dgm:pt modelId="{8AE91CED-BE69-4108-AA1E-29EA9C8D7409}" type="pres">
      <dgm:prSet presAssocID="{24BF5178-9984-4FC9-B20E-7ED323B32011}" presName="sibTrans" presStyleCnt="0"/>
      <dgm:spPr/>
    </dgm:pt>
    <dgm:pt modelId="{935F29C5-5CBA-4025-A5DE-C804F47D67BE}" type="pres">
      <dgm:prSet presAssocID="{9A9AA688-C594-4191-9FB5-44511B4AF087}" presName="parenttextcomposite" presStyleCnt="0"/>
      <dgm:spPr/>
    </dgm:pt>
    <dgm:pt modelId="{2AD250BD-7A7A-4FDC-BB9D-DBFA749F11DC}" type="pres">
      <dgm:prSet presAssocID="{9A9AA688-C594-4191-9FB5-44511B4AF087}" presName="parenttext" presStyleLbl="revTx" presStyleIdx="3" presStyleCnt="4" custLinFactNeighborY="-11260">
        <dgm:presLayoutVars>
          <dgm:chMax/>
          <dgm:chPref val="2"/>
          <dgm:bulletEnabled val="1"/>
        </dgm:presLayoutVars>
      </dgm:prSet>
      <dgm:spPr/>
    </dgm:pt>
    <dgm:pt modelId="{8CF2CDFA-4C65-4066-BAF8-859BC8D4FE68}" type="pres">
      <dgm:prSet presAssocID="{9A9AA688-C594-4191-9FB5-44511B4AF087}" presName="parallelogramComposite" presStyleCnt="0"/>
      <dgm:spPr/>
    </dgm:pt>
    <dgm:pt modelId="{F9D1FC6F-4B0D-4814-89C2-994DD84F7D70}" type="pres">
      <dgm:prSet presAssocID="{9A9AA688-C594-4191-9FB5-44511B4AF087}" presName="parallelogram1" presStyleLbl="alignNode1" presStyleIdx="21" presStyleCnt="28"/>
      <dgm:spPr/>
    </dgm:pt>
    <dgm:pt modelId="{08899BDB-55B3-4D49-8CA0-E31B7CFF5D02}" type="pres">
      <dgm:prSet presAssocID="{9A9AA688-C594-4191-9FB5-44511B4AF087}" presName="parallelogram2" presStyleLbl="alignNode1" presStyleIdx="22" presStyleCnt="28"/>
      <dgm:spPr/>
    </dgm:pt>
    <dgm:pt modelId="{658C7FFD-4191-4143-B953-6309A2622A92}" type="pres">
      <dgm:prSet presAssocID="{9A9AA688-C594-4191-9FB5-44511B4AF087}" presName="parallelogram3" presStyleLbl="alignNode1" presStyleIdx="23" presStyleCnt="28"/>
      <dgm:spPr/>
    </dgm:pt>
    <dgm:pt modelId="{EEBD1148-C9DF-4B1D-84EC-B2AB534D4B35}" type="pres">
      <dgm:prSet presAssocID="{9A9AA688-C594-4191-9FB5-44511B4AF087}" presName="parallelogram4" presStyleLbl="alignNode1" presStyleIdx="24" presStyleCnt="28"/>
      <dgm:spPr/>
    </dgm:pt>
    <dgm:pt modelId="{206F8785-C674-4335-9F26-65749D73D1D6}" type="pres">
      <dgm:prSet presAssocID="{9A9AA688-C594-4191-9FB5-44511B4AF087}" presName="parallelogram5" presStyleLbl="alignNode1" presStyleIdx="25" presStyleCnt="28"/>
      <dgm:spPr/>
    </dgm:pt>
    <dgm:pt modelId="{54A6CDEC-710D-4C08-BFF1-8C2EBCB7FE99}" type="pres">
      <dgm:prSet presAssocID="{9A9AA688-C594-4191-9FB5-44511B4AF087}" presName="parallelogram6" presStyleLbl="alignNode1" presStyleIdx="26" presStyleCnt="28"/>
      <dgm:spPr/>
    </dgm:pt>
    <dgm:pt modelId="{B4A595E5-6E46-4D7A-8623-8E8DA30B8D67}" type="pres">
      <dgm:prSet presAssocID="{9A9AA688-C594-4191-9FB5-44511B4AF087}" presName="parallelogram7" presStyleLbl="alignNode1" presStyleIdx="27" presStyleCnt="28"/>
      <dgm:spPr/>
    </dgm:pt>
  </dgm:ptLst>
  <dgm:cxnLst>
    <dgm:cxn modelId="{98378405-74B1-4D3E-9A3B-7BA6E885CCAF}" type="presOf" srcId="{C07A1B8E-9C2E-489D-9A5E-8C1A4BA6CCD1}" destId="{D9FFAB74-1952-4120-8501-35F6F9123132}" srcOrd="0" destOrd="0" presId="urn:microsoft.com/office/officeart/2008/layout/VerticalAccentList"/>
    <dgm:cxn modelId="{16BC6D29-BC07-4D12-9BE9-DBE2AA189692}" type="presOf" srcId="{BC17A63B-4D19-4C08-9735-36DA225B871A}" destId="{D47F8FD0-AE8C-4F8C-9074-4F923489D36F}" srcOrd="0" destOrd="0" presId="urn:microsoft.com/office/officeart/2008/layout/VerticalAccentList"/>
    <dgm:cxn modelId="{A275C432-72DD-4EBB-9924-C07A05B57D48}" srcId="{26F84437-A9EC-4C02-B0A5-6BD60993EFBE}" destId="{CE43D04D-09CC-4F36-8471-9FB3D86987EB}" srcOrd="2" destOrd="0" parTransId="{1F664158-9109-47AC-96C4-4A8A5E9511B3}" sibTransId="{24BF5178-9984-4FC9-B20E-7ED323B32011}"/>
    <dgm:cxn modelId="{EA1CF866-7C17-4B41-85F5-C01CF51C4F5F}" type="presOf" srcId="{CE43D04D-09CC-4F36-8471-9FB3D86987EB}" destId="{F1F571EA-367A-44B7-9691-E68E7E960829}" srcOrd="0" destOrd="0" presId="urn:microsoft.com/office/officeart/2008/layout/VerticalAccentList"/>
    <dgm:cxn modelId="{171B0C69-BB95-4B0E-B746-2730A02C3397}" srcId="{26F84437-A9EC-4C02-B0A5-6BD60993EFBE}" destId="{C07A1B8E-9C2E-489D-9A5E-8C1A4BA6CCD1}" srcOrd="0" destOrd="0" parTransId="{066CACC5-35C6-4F17-A37F-243316ECB4A4}" sibTransId="{1DE9E431-E850-418A-962A-0DCBCFBED45F}"/>
    <dgm:cxn modelId="{91905471-4E20-4AB9-A1A7-D35FF8DF7849}" srcId="{26F84437-A9EC-4C02-B0A5-6BD60993EFBE}" destId="{BC17A63B-4D19-4C08-9735-36DA225B871A}" srcOrd="1" destOrd="0" parTransId="{60B64E8B-908E-4CA7-9F3C-B49D20ABD4FC}" sibTransId="{15F17363-4E74-42F6-990C-30CDC8F49358}"/>
    <dgm:cxn modelId="{2E901DA2-1336-4493-A923-44469AE4A7D7}" srcId="{26F84437-A9EC-4C02-B0A5-6BD60993EFBE}" destId="{9A9AA688-C594-4191-9FB5-44511B4AF087}" srcOrd="3" destOrd="0" parTransId="{D64B9E47-5DD3-4044-A0FF-276CCF06475E}" sibTransId="{8C424B80-71E5-43A1-B9F2-61B378491611}"/>
    <dgm:cxn modelId="{CECCF7AA-3151-4D5D-92FB-0F50B7D91917}" type="presOf" srcId="{9A9AA688-C594-4191-9FB5-44511B4AF087}" destId="{2AD250BD-7A7A-4FDC-BB9D-DBFA749F11DC}" srcOrd="0" destOrd="0" presId="urn:microsoft.com/office/officeart/2008/layout/VerticalAccentList"/>
    <dgm:cxn modelId="{E04AE6B0-E8F4-4AD4-9AD2-1114AE838AC4}" type="presOf" srcId="{26F84437-A9EC-4C02-B0A5-6BD60993EFBE}" destId="{68042F16-0239-4B42-8C40-E07BF844AF79}" srcOrd="0" destOrd="0" presId="urn:microsoft.com/office/officeart/2008/layout/VerticalAccentList"/>
    <dgm:cxn modelId="{3BFD13F1-FBC4-490F-B6D2-2F3A83BE76EC}" type="presParOf" srcId="{68042F16-0239-4B42-8C40-E07BF844AF79}" destId="{867DAF78-6854-4746-AC35-9671991120F4}" srcOrd="0" destOrd="0" presId="urn:microsoft.com/office/officeart/2008/layout/VerticalAccentList"/>
    <dgm:cxn modelId="{0A045A59-937D-4C0D-899D-5AD67B8A6EBE}" type="presParOf" srcId="{867DAF78-6854-4746-AC35-9671991120F4}" destId="{D9FFAB74-1952-4120-8501-35F6F9123132}" srcOrd="0" destOrd="0" presId="urn:microsoft.com/office/officeart/2008/layout/VerticalAccentList"/>
    <dgm:cxn modelId="{B20893C1-ECBE-494C-B348-6C53F6DF93DD}" type="presParOf" srcId="{68042F16-0239-4B42-8C40-E07BF844AF79}" destId="{0B0D9B03-2ABD-45FF-91B5-65A3B6015C4A}" srcOrd="1" destOrd="0" presId="urn:microsoft.com/office/officeart/2008/layout/VerticalAccentList"/>
    <dgm:cxn modelId="{606887D6-BEA9-4470-8C66-CDA2A02995AC}" type="presParOf" srcId="{0B0D9B03-2ABD-45FF-91B5-65A3B6015C4A}" destId="{09A670E5-29EE-4005-8601-682F59781A70}" srcOrd="0" destOrd="0" presId="urn:microsoft.com/office/officeart/2008/layout/VerticalAccentList"/>
    <dgm:cxn modelId="{E4F56A86-5753-4FB6-9F46-C35DB1CB02AB}" type="presParOf" srcId="{0B0D9B03-2ABD-45FF-91B5-65A3B6015C4A}" destId="{0F4A2226-AF69-46BF-B172-F2440F5E1842}" srcOrd="1" destOrd="0" presId="urn:microsoft.com/office/officeart/2008/layout/VerticalAccentList"/>
    <dgm:cxn modelId="{BA9EAB54-D4F1-45E2-A35D-5F9D5787B3B8}" type="presParOf" srcId="{0B0D9B03-2ABD-45FF-91B5-65A3B6015C4A}" destId="{0466E67D-0731-4C96-87D2-EC48C47EA6C8}" srcOrd="2" destOrd="0" presId="urn:microsoft.com/office/officeart/2008/layout/VerticalAccentList"/>
    <dgm:cxn modelId="{7564BC88-FF7A-4AD3-8503-5358F05D073E}" type="presParOf" srcId="{0B0D9B03-2ABD-45FF-91B5-65A3B6015C4A}" destId="{0F1EFEF6-76DA-4FFA-8712-774F0E7F028D}" srcOrd="3" destOrd="0" presId="urn:microsoft.com/office/officeart/2008/layout/VerticalAccentList"/>
    <dgm:cxn modelId="{54417959-7473-4266-A0B0-535BD619AE62}" type="presParOf" srcId="{0B0D9B03-2ABD-45FF-91B5-65A3B6015C4A}" destId="{39D954D6-3C7A-4F80-AC80-798B4037980F}" srcOrd="4" destOrd="0" presId="urn:microsoft.com/office/officeart/2008/layout/VerticalAccentList"/>
    <dgm:cxn modelId="{C7998A0C-34CB-4D1D-B949-7DF698C2F347}" type="presParOf" srcId="{0B0D9B03-2ABD-45FF-91B5-65A3B6015C4A}" destId="{A60B03A8-2F25-4A24-B821-776272E7B4D1}" srcOrd="5" destOrd="0" presId="urn:microsoft.com/office/officeart/2008/layout/VerticalAccentList"/>
    <dgm:cxn modelId="{AB4D7290-1A11-4ACA-8E2E-8CED55BF7828}" type="presParOf" srcId="{0B0D9B03-2ABD-45FF-91B5-65A3B6015C4A}" destId="{6547A942-94F3-468F-8A55-2B19FE9E3AFC}" srcOrd="6" destOrd="0" presId="urn:microsoft.com/office/officeart/2008/layout/VerticalAccentList"/>
    <dgm:cxn modelId="{12E17510-9EE6-468A-8E9B-04B63C910D4E}" type="presParOf" srcId="{68042F16-0239-4B42-8C40-E07BF844AF79}" destId="{4710BEDD-214E-4D33-B0B2-C7AD4D57D9EB}" srcOrd="2" destOrd="0" presId="urn:microsoft.com/office/officeart/2008/layout/VerticalAccentList"/>
    <dgm:cxn modelId="{A4116FC9-AA1B-4914-877B-BBD967CDE1ED}" type="presParOf" srcId="{68042F16-0239-4B42-8C40-E07BF844AF79}" destId="{1179F5C5-A6AE-4153-A4ED-9284C6AEA128}" srcOrd="3" destOrd="0" presId="urn:microsoft.com/office/officeart/2008/layout/VerticalAccentList"/>
    <dgm:cxn modelId="{2FB4CC24-1468-480C-9C8B-58E0BD1C31EB}" type="presParOf" srcId="{1179F5C5-A6AE-4153-A4ED-9284C6AEA128}" destId="{D47F8FD0-AE8C-4F8C-9074-4F923489D36F}" srcOrd="0" destOrd="0" presId="urn:microsoft.com/office/officeart/2008/layout/VerticalAccentList"/>
    <dgm:cxn modelId="{5DCC29CA-FAC5-4850-B3DA-2C2017B33BFE}" type="presParOf" srcId="{68042F16-0239-4B42-8C40-E07BF844AF79}" destId="{5F8D0EE5-B7EC-4C95-B554-7DEB5BC4BC36}" srcOrd="4" destOrd="0" presId="urn:microsoft.com/office/officeart/2008/layout/VerticalAccentList"/>
    <dgm:cxn modelId="{923BD5E2-C3AC-4F88-9217-838442EC5BD7}" type="presParOf" srcId="{5F8D0EE5-B7EC-4C95-B554-7DEB5BC4BC36}" destId="{6E8751FF-5985-45D5-94AF-DB3B82D8619D}" srcOrd="0" destOrd="0" presId="urn:microsoft.com/office/officeart/2008/layout/VerticalAccentList"/>
    <dgm:cxn modelId="{9578F42C-39C2-45FF-9F8B-B73C7E5EEB76}" type="presParOf" srcId="{5F8D0EE5-B7EC-4C95-B554-7DEB5BC4BC36}" destId="{A4953F31-D654-4D08-8688-42847214D4B4}" srcOrd="1" destOrd="0" presId="urn:microsoft.com/office/officeart/2008/layout/VerticalAccentList"/>
    <dgm:cxn modelId="{F75222CF-E261-4F7C-A2C7-EC202F896564}" type="presParOf" srcId="{5F8D0EE5-B7EC-4C95-B554-7DEB5BC4BC36}" destId="{54F820D2-DD1F-45BA-AC22-3C097C416F91}" srcOrd="2" destOrd="0" presId="urn:microsoft.com/office/officeart/2008/layout/VerticalAccentList"/>
    <dgm:cxn modelId="{5E8DCDFA-5B19-4503-B3D2-725906272C14}" type="presParOf" srcId="{5F8D0EE5-B7EC-4C95-B554-7DEB5BC4BC36}" destId="{D1869FF0-42E3-4D79-917F-44EE2F1C9DCF}" srcOrd="3" destOrd="0" presId="urn:microsoft.com/office/officeart/2008/layout/VerticalAccentList"/>
    <dgm:cxn modelId="{1EF79EAB-9BC0-47DB-A170-8FAB7110C1DA}" type="presParOf" srcId="{5F8D0EE5-B7EC-4C95-B554-7DEB5BC4BC36}" destId="{36EAB34F-349F-4375-B679-4A252514543B}" srcOrd="4" destOrd="0" presId="urn:microsoft.com/office/officeart/2008/layout/VerticalAccentList"/>
    <dgm:cxn modelId="{831A3276-7D22-4512-81E8-802A2399791B}" type="presParOf" srcId="{5F8D0EE5-B7EC-4C95-B554-7DEB5BC4BC36}" destId="{CC77C308-E892-4618-B73C-BD3BB0BB183B}" srcOrd="5" destOrd="0" presId="urn:microsoft.com/office/officeart/2008/layout/VerticalAccentList"/>
    <dgm:cxn modelId="{33532C91-160B-4895-A5E5-265378F12674}" type="presParOf" srcId="{5F8D0EE5-B7EC-4C95-B554-7DEB5BC4BC36}" destId="{DE0F906A-1585-4216-85E2-24A382116669}" srcOrd="6" destOrd="0" presId="urn:microsoft.com/office/officeart/2008/layout/VerticalAccentList"/>
    <dgm:cxn modelId="{F0286FBF-1639-4281-94E2-55A50749333A}" type="presParOf" srcId="{68042F16-0239-4B42-8C40-E07BF844AF79}" destId="{9F6D8D8E-2B31-4ED2-9A9F-DB014F28AF10}" srcOrd="5" destOrd="0" presId="urn:microsoft.com/office/officeart/2008/layout/VerticalAccentList"/>
    <dgm:cxn modelId="{EAA86793-3FE8-4776-923E-E698A2A4B903}" type="presParOf" srcId="{68042F16-0239-4B42-8C40-E07BF844AF79}" destId="{789F188F-A7F9-40F3-A237-B66092DF6626}" srcOrd="6" destOrd="0" presId="urn:microsoft.com/office/officeart/2008/layout/VerticalAccentList"/>
    <dgm:cxn modelId="{3A491FFA-41FE-488A-BCBB-78A5AE32F8D7}" type="presParOf" srcId="{789F188F-A7F9-40F3-A237-B66092DF6626}" destId="{F1F571EA-367A-44B7-9691-E68E7E960829}" srcOrd="0" destOrd="0" presId="urn:microsoft.com/office/officeart/2008/layout/VerticalAccentList"/>
    <dgm:cxn modelId="{EBC0F5C6-5D46-4263-BE85-CFF312FA4CF0}" type="presParOf" srcId="{68042F16-0239-4B42-8C40-E07BF844AF79}" destId="{2B11B516-7110-4FEB-A28A-A339659F47D8}" srcOrd="7" destOrd="0" presId="urn:microsoft.com/office/officeart/2008/layout/VerticalAccentList"/>
    <dgm:cxn modelId="{B4D7A6C1-3F74-4D86-8C7B-782D75A57AF5}" type="presParOf" srcId="{2B11B516-7110-4FEB-A28A-A339659F47D8}" destId="{2B3CA5AC-82D8-4DD2-8B01-FE5265D3CA1A}" srcOrd="0" destOrd="0" presId="urn:microsoft.com/office/officeart/2008/layout/VerticalAccentList"/>
    <dgm:cxn modelId="{4C1DD825-7F31-44F5-AFDA-F8EDE2CA510B}" type="presParOf" srcId="{2B11B516-7110-4FEB-A28A-A339659F47D8}" destId="{19B6219D-1AF1-4C98-A063-0FF4A3168BF7}" srcOrd="1" destOrd="0" presId="urn:microsoft.com/office/officeart/2008/layout/VerticalAccentList"/>
    <dgm:cxn modelId="{1D38EE3D-9980-4AB0-B88C-BABA0E1D2502}" type="presParOf" srcId="{2B11B516-7110-4FEB-A28A-A339659F47D8}" destId="{36F842DD-BD8A-4A49-988D-F6AA9363450E}" srcOrd="2" destOrd="0" presId="urn:microsoft.com/office/officeart/2008/layout/VerticalAccentList"/>
    <dgm:cxn modelId="{EE8A95DB-EFD2-4B6C-8BF6-E8B51DF0170F}" type="presParOf" srcId="{2B11B516-7110-4FEB-A28A-A339659F47D8}" destId="{2504BE7E-A716-42E0-A32D-5D3977C7FE51}" srcOrd="3" destOrd="0" presId="urn:microsoft.com/office/officeart/2008/layout/VerticalAccentList"/>
    <dgm:cxn modelId="{7A895B5B-70D6-4180-A61F-C64D68D9D69D}" type="presParOf" srcId="{2B11B516-7110-4FEB-A28A-A339659F47D8}" destId="{17337DF0-CDA7-415A-913C-BCB9EF807C2E}" srcOrd="4" destOrd="0" presId="urn:microsoft.com/office/officeart/2008/layout/VerticalAccentList"/>
    <dgm:cxn modelId="{512F86A9-2F51-4B43-BF47-8E63D97FD0A2}" type="presParOf" srcId="{2B11B516-7110-4FEB-A28A-A339659F47D8}" destId="{8229F1B2-B27F-471F-AD47-EA792710601C}" srcOrd="5" destOrd="0" presId="urn:microsoft.com/office/officeart/2008/layout/VerticalAccentList"/>
    <dgm:cxn modelId="{C5B61391-A087-457E-829B-40AA184210B7}" type="presParOf" srcId="{2B11B516-7110-4FEB-A28A-A339659F47D8}" destId="{9E8B51D3-D8F2-4672-BB8D-D3F719199DFE}" srcOrd="6" destOrd="0" presId="urn:microsoft.com/office/officeart/2008/layout/VerticalAccentList"/>
    <dgm:cxn modelId="{C768B330-742C-4366-A9FD-DCCC91BB9879}" type="presParOf" srcId="{68042F16-0239-4B42-8C40-E07BF844AF79}" destId="{8AE91CED-BE69-4108-AA1E-29EA9C8D7409}" srcOrd="8" destOrd="0" presId="urn:microsoft.com/office/officeart/2008/layout/VerticalAccentList"/>
    <dgm:cxn modelId="{7095EE9D-A84B-4E7C-8FB8-910B6EF1D71D}" type="presParOf" srcId="{68042F16-0239-4B42-8C40-E07BF844AF79}" destId="{935F29C5-5CBA-4025-A5DE-C804F47D67BE}" srcOrd="9" destOrd="0" presId="urn:microsoft.com/office/officeart/2008/layout/VerticalAccentList"/>
    <dgm:cxn modelId="{E5568FA3-B39E-4769-A0EA-DF24483FE50E}" type="presParOf" srcId="{935F29C5-5CBA-4025-A5DE-C804F47D67BE}" destId="{2AD250BD-7A7A-4FDC-BB9D-DBFA749F11DC}" srcOrd="0" destOrd="0" presId="urn:microsoft.com/office/officeart/2008/layout/VerticalAccentList"/>
    <dgm:cxn modelId="{A0FE741D-33A6-44A1-A20B-03DE5C3FCC72}" type="presParOf" srcId="{68042F16-0239-4B42-8C40-E07BF844AF79}" destId="{8CF2CDFA-4C65-4066-BAF8-859BC8D4FE68}" srcOrd="10" destOrd="0" presId="urn:microsoft.com/office/officeart/2008/layout/VerticalAccentList"/>
    <dgm:cxn modelId="{611E21E3-1859-474B-8910-868573378C36}" type="presParOf" srcId="{8CF2CDFA-4C65-4066-BAF8-859BC8D4FE68}" destId="{F9D1FC6F-4B0D-4814-89C2-994DD84F7D70}" srcOrd="0" destOrd="0" presId="urn:microsoft.com/office/officeart/2008/layout/VerticalAccentList"/>
    <dgm:cxn modelId="{B598ACBB-161D-4D3B-86F4-DD43109CD579}" type="presParOf" srcId="{8CF2CDFA-4C65-4066-BAF8-859BC8D4FE68}" destId="{08899BDB-55B3-4D49-8CA0-E31B7CFF5D02}" srcOrd="1" destOrd="0" presId="urn:microsoft.com/office/officeart/2008/layout/VerticalAccentList"/>
    <dgm:cxn modelId="{F2AFF9DA-2BFF-4D0E-8CA1-8BBC85C2D34F}" type="presParOf" srcId="{8CF2CDFA-4C65-4066-BAF8-859BC8D4FE68}" destId="{658C7FFD-4191-4143-B953-6309A2622A92}" srcOrd="2" destOrd="0" presId="urn:microsoft.com/office/officeart/2008/layout/VerticalAccentList"/>
    <dgm:cxn modelId="{01CC5723-C178-4172-B8FF-0686F9B071D6}" type="presParOf" srcId="{8CF2CDFA-4C65-4066-BAF8-859BC8D4FE68}" destId="{EEBD1148-C9DF-4B1D-84EC-B2AB534D4B35}" srcOrd="3" destOrd="0" presId="urn:microsoft.com/office/officeart/2008/layout/VerticalAccentList"/>
    <dgm:cxn modelId="{1747BF9F-24D4-460C-9E76-B236CB68AA34}" type="presParOf" srcId="{8CF2CDFA-4C65-4066-BAF8-859BC8D4FE68}" destId="{206F8785-C674-4335-9F26-65749D73D1D6}" srcOrd="4" destOrd="0" presId="urn:microsoft.com/office/officeart/2008/layout/VerticalAccentList"/>
    <dgm:cxn modelId="{DB7282E4-D85D-451C-A910-7AFC428BDD34}" type="presParOf" srcId="{8CF2CDFA-4C65-4066-BAF8-859BC8D4FE68}" destId="{54A6CDEC-710D-4C08-BFF1-8C2EBCB7FE99}" srcOrd="5" destOrd="0" presId="urn:microsoft.com/office/officeart/2008/layout/VerticalAccentList"/>
    <dgm:cxn modelId="{AAA485FF-0A03-4104-9D8D-CA66F832D7CB}" type="presParOf" srcId="{8CF2CDFA-4C65-4066-BAF8-859BC8D4FE68}" destId="{B4A595E5-6E46-4D7A-8623-8E8DA30B8D67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664"/>
          <a:ext cx="9791699" cy="843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55179" y="191467"/>
          <a:ext cx="463962" cy="463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974320" y="1664"/>
          <a:ext cx="8817378" cy="8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78" tIns="89278" rIns="89278" bIns="892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974320" y="1664"/>
        <a:ext cx="8817378" cy="843567"/>
      </dsp:txXfrm>
    </dsp:sp>
    <dsp:sp modelId="{B9A40EDB-694E-464C-8356-AEE8787842F2}">
      <dsp:nvSpPr>
        <dsp:cNvPr id="0" name=""/>
        <dsp:cNvSpPr/>
      </dsp:nvSpPr>
      <dsp:spPr>
        <a:xfrm>
          <a:off x="0" y="1056123"/>
          <a:ext cx="9791699" cy="843567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55179" y="1245926"/>
          <a:ext cx="463962" cy="463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974320" y="1056123"/>
          <a:ext cx="8817378" cy="8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78" tIns="89278" rIns="89278" bIns="892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974320" y="1056123"/>
        <a:ext cx="8817378" cy="843567"/>
      </dsp:txXfrm>
    </dsp:sp>
    <dsp:sp modelId="{9DD6C5DE-B838-492F-B4A8-49E4DE8C5CF5}">
      <dsp:nvSpPr>
        <dsp:cNvPr id="0" name=""/>
        <dsp:cNvSpPr/>
      </dsp:nvSpPr>
      <dsp:spPr>
        <a:xfrm>
          <a:off x="0" y="2110583"/>
          <a:ext cx="9791699" cy="843567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55179" y="2300386"/>
          <a:ext cx="463962" cy="463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974320" y="2110583"/>
          <a:ext cx="8817378" cy="8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78" tIns="89278" rIns="89278" bIns="892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974320" y="2110583"/>
        <a:ext cx="8817378" cy="843567"/>
      </dsp:txXfrm>
    </dsp:sp>
    <dsp:sp modelId="{984F7435-4B4C-47D4-B03E-CC8917BDBDBB}">
      <dsp:nvSpPr>
        <dsp:cNvPr id="0" name=""/>
        <dsp:cNvSpPr/>
      </dsp:nvSpPr>
      <dsp:spPr>
        <a:xfrm>
          <a:off x="0" y="3165042"/>
          <a:ext cx="9791699" cy="843567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55179" y="3354845"/>
          <a:ext cx="463962" cy="463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974320" y="3165042"/>
          <a:ext cx="8817378" cy="84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78" tIns="89278" rIns="89278" bIns="892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974320" y="3165042"/>
        <a:ext cx="8817378" cy="843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0102-7485-446D-A42D-A4F434CA1171}">
      <dsp:nvSpPr>
        <dsp:cNvPr id="0" name=""/>
        <dsp:cNvSpPr/>
      </dsp:nvSpPr>
      <dsp:spPr>
        <a:xfrm>
          <a:off x="126856" y="56424"/>
          <a:ext cx="1398978" cy="1398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2BE0-0D93-490E-8A83-211D36E2AECC}">
      <dsp:nvSpPr>
        <dsp:cNvPr id="0" name=""/>
        <dsp:cNvSpPr/>
      </dsp:nvSpPr>
      <dsp:spPr>
        <a:xfrm>
          <a:off x="420624" y="350210"/>
          <a:ext cx="811407" cy="8114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6B0D8-DD5E-4099-A856-3B49490D90E3}">
      <dsp:nvSpPr>
        <dsp:cNvPr id="0" name=""/>
        <dsp:cNvSpPr/>
      </dsp:nvSpPr>
      <dsp:spPr>
        <a:xfrm>
          <a:off x="1613917" y="38126"/>
          <a:ext cx="3828108" cy="139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Offers the simplest structure to organize data and it is easy for the users to understand and navigate.</a:t>
          </a:r>
        </a:p>
      </dsp:txBody>
      <dsp:txXfrm>
        <a:off x="1613917" y="38126"/>
        <a:ext cx="3828108" cy="1398978"/>
      </dsp:txXfrm>
    </dsp:sp>
    <dsp:sp modelId="{790FD1B4-FC3E-4422-A423-799EF1B31E47}">
      <dsp:nvSpPr>
        <dsp:cNvPr id="0" name=""/>
        <dsp:cNvSpPr/>
      </dsp:nvSpPr>
      <dsp:spPr>
        <a:xfrm>
          <a:off x="5764112" y="56424"/>
          <a:ext cx="1398978" cy="1398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3137B-4A7D-438B-8B69-5F86CDC1E3A0}">
      <dsp:nvSpPr>
        <dsp:cNvPr id="0" name=""/>
        <dsp:cNvSpPr/>
      </dsp:nvSpPr>
      <dsp:spPr>
        <a:xfrm>
          <a:off x="6057858" y="350210"/>
          <a:ext cx="811407" cy="8114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9B8D8-6D54-4CD7-AD7B-2F8D6F64A207}">
      <dsp:nvSpPr>
        <dsp:cNvPr id="0" name=""/>
        <dsp:cNvSpPr/>
      </dsp:nvSpPr>
      <dsp:spPr>
        <a:xfrm>
          <a:off x="7232483" y="38126"/>
          <a:ext cx="3982732" cy="139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Instead of a single table, the information is de-normalized into smaller tables with the entities related to each other.</a:t>
          </a:r>
        </a:p>
      </dsp:txBody>
      <dsp:txXfrm>
        <a:off x="7232483" y="38126"/>
        <a:ext cx="3982732" cy="1398978"/>
      </dsp:txXfrm>
    </dsp:sp>
    <dsp:sp modelId="{92046608-E886-4657-A168-F22680191EDC}">
      <dsp:nvSpPr>
        <dsp:cNvPr id="0" name=""/>
        <dsp:cNvSpPr/>
      </dsp:nvSpPr>
      <dsp:spPr>
        <a:xfrm>
          <a:off x="117231" y="2051592"/>
          <a:ext cx="1398978" cy="1398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1FA54-4D6B-4302-9FDF-C607372B07B9}">
      <dsp:nvSpPr>
        <dsp:cNvPr id="0" name=""/>
        <dsp:cNvSpPr/>
      </dsp:nvSpPr>
      <dsp:spPr>
        <a:xfrm>
          <a:off x="420624" y="2345378"/>
          <a:ext cx="811407" cy="8114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D172E-C98F-414E-95CC-DD88C807756E}">
      <dsp:nvSpPr>
        <dsp:cNvPr id="0" name=""/>
        <dsp:cNvSpPr/>
      </dsp:nvSpPr>
      <dsp:spPr>
        <a:xfrm>
          <a:off x="1624271" y="2069443"/>
          <a:ext cx="3389990" cy="139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It is easy to retrieve data by using multiple joins on tables. </a:t>
          </a:r>
        </a:p>
      </dsp:txBody>
      <dsp:txXfrm>
        <a:off x="1624271" y="2069443"/>
        <a:ext cx="3389990" cy="1398978"/>
      </dsp:txXfrm>
    </dsp:sp>
    <dsp:sp modelId="{E1D9CE61-14D3-42DF-A821-7B81E8E9D5F3}">
      <dsp:nvSpPr>
        <dsp:cNvPr id="0" name=""/>
        <dsp:cNvSpPr/>
      </dsp:nvSpPr>
      <dsp:spPr>
        <a:xfrm>
          <a:off x="5747191" y="2046374"/>
          <a:ext cx="1398978" cy="1398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1597-95F7-45D9-B299-613F02B941E1}">
      <dsp:nvSpPr>
        <dsp:cNvPr id="0" name=""/>
        <dsp:cNvSpPr/>
      </dsp:nvSpPr>
      <dsp:spPr>
        <a:xfrm>
          <a:off x="6079446" y="2360437"/>
          <a:ext cx="811407" cy="8114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A60E-E223-433E-B91C-147D84DA4148}">
      <dsp:nvSpPr>
        <dsp:cNvPr id="0" name=""/>
        <dsp:cNvSpPr/>
      </dsp:nvSpPr>
      <dsp:spPr>
        <a:xfrm>
          <a:off x="7309960" y="2108017"/>
          <a:ext cx="3297592" cy="139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The tables are assembled with each field itself clearly defined.</a:t>
          </a:r>
        </a:p>
      </dsp:txBody>
      <dsp:txXfrm>
        <a:off x="7309960" y="2108017"/>
        <a:ext cx="3297592" cy="1398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E2D12-7259-48AC-8377-A29A704A3D5C}">
      <dsp:nvSpPr>
        <dsp:cNvPr id="0" name=""/>
        <dsp:cNvSpPr/>
      </dsp:nvSpPr>
      <dsp:spPr>
        <a:xfrm>
          <a:off x="840090" y="0"/>
          <a:ext cx="2944653" cy="1458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25000"/>
            <a:buFont typeface="Arial" panose="020B0604020202020204" pitchFamily="34" charset="0"/>
            <a:buNone/>
          </a:pPr>
          <a:r>
            <a:rPr lang="en-US" sz="2000" kern="1200" dirty="0"/>
            <a:t>A data model provides a clear picture of the base data which is used to create the physical database</a:t>
          </a:r>
        </a:p>
      </dsp:txBody>
      <dsp:txXfrm>
        <a:off x="882795" y="42705"/>
        <a:ext cx="2859243" cy="1372635"/>
      </dsp:txXfrm>
    </dsp:sp>
    <dsp:sp modelId="{14617125-C30A-45FA-9413-21A974667C4D}">
      <dsp:nvSpPr>
        <dsp:cNvPr id="0" name=""/>
        <dsp:cNvSpPr/>
      </dsp:nvSpPr>
      <dsp:spPr>
        <a:xfrm>
          <a:off x="1134555" y="1458045"/>
          <a:ext cx="801920" cy="1079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540"/>
              </a:lnTo>
              <a:lnTo>
                <a:pt x="801920" y="10795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E59D6-9351-4D0A-BCB0-46632FAF1186}">
      <dsp:nvSpPr>
        <dsp:cNvPr id="0" name=""/>
        <dsp:cNvSpPr/>
      </dsp:nvSpPr>
      <dsp:spPr>
        <a:xfrm>
          <a:off x="1936476" y="1819210"/>
          <a:ext cx="2638407" cy="14367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25000"/>
            <a:buFont typeface="Arial" panose="020B0604020202020204" pitchFamily="34" charset="0"/>
            <a:buNone/>
          </a:pPr>
          <a:r>
            <a:rPr lang="en-US" sz="2000" kern="1200" dirty="0"/>
            <a:t>The data model includes all the details organized into convenient and efficient forms</a:t>
          </a:r>
        </a:p>
      </dsp:txBody>
      <dsp:txXfrm>
        <a:off x="1978557" y="1861291"/>
        <a:ext cx="2554245" cy="1352590"/>
      </dsp:txXfrm>
    </dsp:sp>
    <dsp:sp modelId="{815FDBC5-7A6D-425F-84B4-CC968CDB284F}">
      <dsp:nvSpPr>
        <dsp:cNvPr id="0" name=""/>
        <dsp:cNvSpPr/>
      </dsp:nvSpPr>
      <dsp:spPr>
        <a:xfrm>
          <a:off x="5054632" y="0"/>
          <a:ext cx="2873505" cy="14367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25000"/>
            <a:buFont typeface="Arial" panose="020B0604020202020204" pitchFamily="34" charset="0"/>
            <a:buNone/>
          </a:pPr>
          <a:r>
            <a:rPr lang="en-US" sz="2000" kern="1200" dirty="0"/>
            <a:t>Star schema model is used to provide a subject oriented design as data is stored according to its logical relationships.</a:t>
          </a:r>
        </a:p>
      </dsp:txBody>
      <dsp:txXfrm>
        <a:off x="5096713" y="42081"/>
        <a:ext cx="2789343" cy="1352590"/>
      </dsp:txXfrm>
    </dsp:sp>
    <dsp:sp modelId="{687A5BD7-FDF5-4902-8653-B73F49F678BF}">
      <dsp:nvSpPr>
        <dsp:cNvPr id="0" name=""/>
        <dsp:cNvSpPr/>
      </dsp:nvSpPr>
      <dsp:spPr>
        <a:xfrm>
          <a:off x="5341983" y="1436752"/>
          <a:ext cx="863764" cy="11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833"/>
              </a:lnTo>
              <a:lnTo>
                <a:pt x="863764" y="11008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57077-3B24-499E-8F72-68675B6FBE29}">
      <dsp:nvSpPr>
        <dsp:cNvPr id="0" name=""/>
        <dsp:cNvSpPr/>
      </dsp:nvSpPr>
      <dsp:spPr>
        <a:xfrm>
          <a:off x="6205747" y="1819210"/>
          <a:ext cx="2459192" cy="14367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25000"/>
            <a:buFont typeface="Arial" panose="020B0604020202020204" pitchFamily="34" charset="0"/>
            <a:buNone/>
          </a:pPr>
          <a:r>
            <a:rPr lang="en-US" sz="2000" kern="1200" dirty="0"/>
            <a:t>Data is organized into facts and dimensions</a:t>
          </a:r>
        </a:p>
      </dsp:txBody>
      <dsp:txXfrm>
        <a:off x="6247828" y="1861291"/>
        <a:ext cx="2375030" cy="1352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AB74-1952-4120-8501-35F6F9123132}">
      <dsp:nvSpPr>
        <dsp:cNvPr id="0" name=""/>
        <dsp:cNvSpPr/>
      </dsp:nvSpPr>
      <dsp:spPr>
        <a:xfrm>
          <a:off x="474152" y="870707"/>
          <a:ext cx="8534742" cy="77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Including additional functionalities </a:t>
          </a:r>
        </a:p>
      </dsp:txBody>
      <dsp:txXfrm>
        <a:off x="474152" y="870707"/>
        <a:ext cx="8534742" cy="775885"/>
      </dsp:txXfrm>
    </dsp:sp>
    <dsp:sp modelId="{09A670E5-29EE-4005-8601-682F59781A70}">
      <dsp:nvSpPr>
        <dsp:cNvPr id="0" name=""/>
        <dsp:cNvSpPr/>
      </dsp:nvSpPr>
      <dsp:spPr>
        <a:xfrm>
          <a:off x="474152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A2226-AF69-46BF-B172-F2440F5E1842}">
      <dsp:nvSpPr>
        <dsp:cNvPr id="0" name=""/>
        <dsp:cNvSpPr/>
      </dsp:nvSpPr>
      <dsp:spPr>
        <a:xfrm>
          <a:off x="1678499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57816"/>
            <a:satOff val="-1045"/>
            <a:lumOff val="-182"/>
            <a:alphaOff val="0"/>
          </a:schemeClr>
        </a:solidFill>
        <a:ln w="15875" cap="flat" cmpd="sng" algn="ctr">
          <a:solidFill>
            <a:schemeClr val="accent5">
              <a:hueOff val="157816"/>
              <a:satOff val="-1045"/>
              <a:lumOff val="-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E67D-0731-4C96-87D2-EC48C47EA6C8}">
      <dsp:nvSpPr>
        <dsp:cNvPr id="0" name=""/>
        <dsp:cNvSpPr/>
      </dsp:nvSpPr>
      <dsp:spPr>
        <a:xfrm>
          <a:off x="2882846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15633"/>
            <a:satOff val="-2089"/>
            <a:lumOff val="-363"/>
            <a:alphaOff val="0"/>
          </a:schemeClr>
        </a:solidFill>
        <a:ln w="15875" cap="flat" cmpd="sng" algn="ctr">
          <a:solidFill>
            <a:schemeClr val="accent5">
              <a:hueOff val="315633"/>
              <a:satOff val="-2089"/>
              <a:lumOff val="-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EFEF6-76DA-4FFA-8712-774F0E7F028D}">
      <dsp:nvSpPr>
        <dsp:cNvPr id="0" name=""/>
        <dsp:cNvSpPr/>
      </dsp:nvSpPr>
      <dsp:spPr>
        <a:xfrm>
          <a:off x="4087193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473449"/>
            <a:satOff val="-3134"/>
            <a:lumOff val="-545"/>
            <a:alphaOff val="0"/>
          </a:schemeClr>
        </a:solidFill>
        <a:ln w="15875" cap="flat" cmpd="sng" algn="ctr">
          <a:solidFill>
            <a:schemeClr val="accent5">
              <a:hueOff val="473449"/>
              <a:satOff val="-3134"/>
              <a:lumOff val="-5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954D6-3C7A-4F80-AC80-798B4037980F}">
      <dsp:nvSpPr>
        <dsp:cNvPr id="0" name=""/>
        <dsp:cNvSpPr/>
      </dsp:nvSpPr>
      <dsp:spPr>
        <a:xfrm>
          <a:off x="5291540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631266"/>
            <a:satOff val="-4179"/>
            <a:lumOff val="-726"/>
            <a:alphaOff val="0"/>
          </a:schemeClr>
        </a:solidFill>
        <a:ln w="15875" cap="flat" cmpd="sng" algn="ctr">
          <a:solidFill>
            <a:schemeClr val="accent5">
              <a:hueOff val="631266"/>
              <a:satOff val="-4179"/>
              <a:lumOff val="-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03A8-2F25-4A24-B821-776272E7B4D1}">
      <dsp:nvSpPr>
        <dsp:cNvPr id="0" name=""/>
        <dsp:cNvSpPr/>
      </dsp:nvSpPr>
      <dsp:spPr>
        <a:xfrm>
          <a:off x="6495887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789082"/>
            <a:satOff val="-5224"/>
            <a:lumOff val="-908"/>
            <a:alphaOff val="0"/>
          </a:schemeClr>
        </a:solidFill>
        <a:ln w="15875" cap="flat" cmpd="sng" algn="ctr">
          <a:solidFill>
            <a:schemeClr val="accent5">
              <a:hueOff val="789082"/>
              <a:satOff val="-5224"/>
              <a:lumOff val="-9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7A942-94F3-468F-8A55-2B19FE9E3AFC}">
      <dsp:nvSpPr>
        <dsp:cNvPr id="0" name=""/>
        <dsp:cNvSpPr/>
      </dsp:nvSpPr>
      <dsp:spPr>
        <a:xfrm>
          <a:off x="7700234" y="1714065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946899"/>
            <a:satOff val="-6268"/>
            <a:lumOff val="-1089"/>
            <a:alphaOff val="0"/>
          </a:schemeClr>
        </a:solidFill>
        <a:ln w="15875" cap="flat" cmpd="sng" algn="ctr">
          <a:solidFill>
            <a:schemeClr val="accent5">
              <a:hueOff val="946899"/>
              <a:satOff val="-6268"/>
              <a:lumOff val="-10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8FD0-AE8C-4F8C-9074-4F923489D36F}">
      <dsp:nvSpPr>
        <dsp:cNvPr id="0" name=""/>
        <dsp:cNvSpPr/>
      </dsp:nvSpPr>
      <dsp:spPr>
        <a:xfrm>
          <a:off x="474152" y="2010633"/>
          <a:ext cx="8534742" cy="77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The number of tests executed for a table will not be the total tests performed </a:t>
          </a:r>
        </a:p>
      </dsp:txBody>
      <dsp:txXfrm>
        <a:off x="474152" y="2010633"/>
        <a:ext cx="8534742" cy="775885"/>
      </dsp:txXfrm>
    </dsp:sp>
    <dsp:sp modelId="{6E8751FF-5985-45D5-94AF-DB3B82D8619D}">
      <dsp:nvSpPr>
        <dsp:cNvPr id="0" name=""/>
        <dsp:cNvSpPr/>
      </dsp:nvSpPr>
      <dsp:spPr>
        <a:xfrm>
          <a:off x="474152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104715"/>
            <a:satOff val="-7313"/>
            <a:lumOff val="-1271"/>
            <a:alphaOff val="0"/>
          </a:schemeClr>
        </a:solidFill>
        <a:ln w="15875" cap="flat" cmpd="sng" algn="ctr">
          <a:solidFill>
            <a:schemeClr val="accent5">
              <a:hueOff val="1104715"/>
              <a:satOff val="-7313"/>
              <a:lumOff val="-1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53F31-D654-4D08-8688-42847214D4B4}">
      <dsp:nvSpPr>
        <dsp:cNvPr id="0" name=""/>
        <dsp:cNvSpPr/>
      </dsp:nvSpPr>
      <dsp:spPr>
        <a:xfrm>
          <a:off x="1678499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262532"/>
            <a:satOff val="-8358"/>
            <a:lumOff val="-1452"/>
            <a:alphaOff val="0"/>
          </a:schemeClr>
        </a:solidFill>
        <a:ln w="15875" cap="flat" cmpd="sng" algn="ctr">
          <a:solidFill>
            <a:schemeClr val="accent5">
              <a:hueOff val="1262532"/>
              <a:satOff val="-8358"/>
              <a:lumOff val="-14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820D2-DD1F-45BA-AC22-3C097C416F91}">
      <dsp:nvSpPr>
        <dsp:cNvPr id="0" name=""/>
        <dsp:cNvSpPr/>
      </dsp:nvSpPr>
      <dsp:spPr>
        <a:xfrm>
          <a:off x="2882846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 w="15875" cap="flat" cmpd="sng" algn="ctr">
          <a:solidFill>
            <a:schemeClr val="accent5">
              <a:hueOff val="1420348"/>
              <a:satOff val="-9402"/>
              <a:lumOff val="-1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9FF0-42E3-4D79-917F-44EE2F1C9DCF}">
      <dsp:nvSpPr>
        <dsp:cNvPr id="0" name=""/>
        <dsp:cNvSpPr/>
      </dsp:nvSpPr>
      <dsp:spPr>
        <a:xfrm>
          <a:off x="4087193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578165"/>
            <a:satOff val="-10447"/>
            <a:lumOff val="-1816"/>
            <a:alphaOff val="0"/>
          </a:schemeClr>
        </a:solidFill>
        <a:ln w="15875" cap="flat" cmpd="sng" algn="ctr">
          <a:solidFill>
            <a:schemeClr val="accent5">
              <a:hueOff val="1578165"/>
              <a:satOff val="-10447"/>
              <a:lumOff val="-1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AB34F-349F-4375-B679-4A252514543B}">
      <dsp:nvSpPr>
        <dsp:cNvPr id="0" name=""/>
        <dsp:cNvSpPr/>
      </dsp:nvSpPr>
      <dsp:spPr>
        <a:xfrm>
          <a:off x="5291540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735981"/>
            <a:satOff val="-11492"/>
            <a:lumOff val="-1997"/>
            <a:alphaOff val="0"/>
          </a:schemeClr>
        </a:solidFill>
        <a:ln w="15875" cap="flat" cmpd="sng" algn="ctr">
          <a:solidFill>
            <a:schemeClr val="accent5">
              <a:hueOff val="1735981"/>
              <a:satOff val="-11492"/>
              <a:lumOff val="-19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C308-E892-4618-B73C-BD3BB0BB183B}">
      <dsp:nvSpPr>
        <dsp:cNvPr id="0" name=""/>
        <dsp:cNvSpPr/>
      </dsp:nvSpPr>
      <dsp:spPr>
        <a:xfrm>
          <a:off x="6495887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1893798"/>
            <a:satOff val="-12536"/>
            <a:lumOff val="-2179"/>
            <a:alphaOff val="0"/>
          </a:schemeClr>
        </a:solidFill>
        <a:ln w="15875" cap="flat" cmpd="sng" algn="ctr">
          <a:solidFill>
            <a:schemeClr val="accent5">
              <a:hueOff val="1893798"/>
              <a:satOff val="-12536"/>
              <a:lumOff val="-2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F906A-1585-4216-85E2-24A382116669}">
      <dsp:nvSpPr>
        <dsp:cNvPr id="0" name=""/>
        <dsp:cNvSpPr/>
      </dsp:nvSpPr>
      <dsp:spPr>
        <a:xfrm>
          <a:off x="7700234" y="2853982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051614"/>
            <a:satOff val="-13581"/>
            <a:lumOff val="-2360"/>
            <a:alphaOff val="0"/>
          </a:schemeClr>
        </a:solidFill>
        <a:ln w="15875" cap="flat" cmpd="sng" algn="ctr">
          <a:solidFill>
            <a:schemeClr val="accent5">
              <a:hueOff val="2051614"/>
              <a:satOff val="-13581"/>
              <a:lumOff val="-2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71EA-367A-44B7-9691-E68E7E960829}">
      <dsp:nvSpPr>
        <dsp:cNvPr id="0" name=""/>
        <dsp:cNvSpPr/>
      </dsp:nvSpPr>
      <dsp:spPr>
        <a:xfrm>
          <a:off x="474152" y="3130649"/>
          <a:ext cx="8534742" cy="77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Making it possible to perform multiple joins together.</a:t>
          </a:r>
        </a:p>
      </dsp:txBody>
      <dsp:txXfrm>
        <a:off x="474152" y="3130649"/>
        <a:ext cx="8534742" cy="775885"/>
      </dsp:txXfrm>
    </dsp:sp>
    <dsp:sp modelId="{2B3CA5AC-82D8-4DD2-8B01-FE5265D3CA1A}">
      <dsp:nvSpPr>
        <dsp:cNvPr id="0" name=""/>
        <dsp:cNvSpPr/>
      </dsp:nvSpPr>
      <dsp:spPr>
        <a:xfrm>
          <a:off x="474152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209430"/>
            <a:satOff val="-14626"/>
            <a:lumOff val="-2542"/>
            <a:alphaOff val="0"/>
          </a:schemeClr>
        </a:solidFill>
        <a:ln w="15875" cap="flat" cmpd="sng" algn="ctr">
          <a:solidFill>
            <a:schemeClr val="accent5">
              <a:hueOff val="2209430"/>
              <a:satOff val="-14626"/>
              <a:lumOff val="-25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6219D-1AF1-4C98-A063-0FF4A3168BF7}">
      <dsp:nvSpPr>
        <dsp:cNvPr id="0" name=""/>
        <dsp:cNvSpPr/>
      </dsp:nvSpPr>
      <dsp:spPr>
        <a:xfrm>
          <a:off x="1678499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367247"/>
            <a:satOff val="-15671"/>
            <a:lumOff val="-2723"/>
            <a:alphaOff val="0"/>
          </a:schemeClr>
        </a:solidFill>
        <a:ln w="15875" cap="flat" cmpd="sng" algn="ctr">
          <a:solidFill>
            <a:schemeClr val="accent5">
              <a:hueOff val="2367247"/>
              <a:satOff val="-15671"/>
              <a:lumOff val="-2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842DD-BD8A-4A49-988D-F6AA9363450E}">
      <dsp:nvSpPr>
        <dsp:cNvPr id="0" name=""/>
        <dsp:cNvSpPr/>
      </dsp:nvSpPr>
      <dsp:spPr>
        <a:xfrm>
          <a:off x="2882846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525064"/>
            <a:satOff val="-16715"/>
            <a:lumOff val="-2905"/>
            <a:alphaOff val="0"/>
          </a:schemeClr>
        </a:solidFill>
        <a:ln w="15875" cap="flat" cmpd="sng" algn="ctr">
          <a:solidFill>
            <a:schemeClr val="accent5">
              <a:hueOff val="2525064"/>
              <a:satOff val="-16715"/>
              <a:lumOff val="-2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4BE7E-A716-42E0-A32D-5D3977C7FE51}">
      <dsp:nvSpPr>
        <dsp:cNvPr id="0" name=""/>
        <dsp:cNvSpPr/>
      </dsp:nvSpPr>
      <dsp:spPr>
        <a:xfrm>
          <a:off x="4087193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682880"/>
            <a:satOff val="-17760"/>
            <a:lumOff val="-3086"/>
            <a:alphaOff val="0"/>
          </a:schemeClr>
        </a:solidFill>
        <a:ln w="15875" cap="flat" cmpd="sng" algn="ctr">
          <a:solidFill>
            <a:schemeClr val="accent5">
              <a:hueOff val="2682880"/>
              <a:satOff val="-17760"/>
              <a:lumOff val="-3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7DF0-CDA7-415A-913C-BCB9EF807C2E}">
      <dsp:nvSpPr>
        <dsp:cNvPr id="0" name=""/>
        <dsp:cNvSpPr/>
      </dsp:nvSpPr>
      <dsp:spPr>
        <a:xfrm>
          <a:off x="5291540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 w="15875" cap="flat" cmpd="sng" algn="ctr">
          <a:solidFill>
            <a:schemeClr val="accent5">
              <a:hueOff val="2840696"/>
              <a:satOff val="-18805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F1B2-B27F-471F-AD47-EA792710601C}">
      <dsp:nvSpPr>
        <dsp:cNvPr id="0" name=""/>
        <dsp:cNvSpPr/>
      </dsp:nvSpPr>
      <dsp:spPr>
        <a:xfrm>
          <a:off x="6495887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2998513"/>
            <a:satOff val="-19849"/>
            <a:lumOff val="-3450"/>
            <a:alphaOff val="0"/>
          </a:schemeClr>
        </a:solidFill>
        <a:ln w="15875" cap="flat" cmpd="sng" algn="ctr">
          <a:solidFill>
            <a:schemeClr val="accent5">
              <a:hueOff val="2998513"/>
              <a:satOff val="-19849"/>
              <a:lumOff val="-3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B51D3-D8F2-4672-BB8D-D3F719199DFE}">
      <dsp:nvSpPr>
        <dsp:cNvPr id="0" name=""/>
        <dsp:cNvSpPr/>
      </dsp:nvSpPr>
      <dsp:spPr>
        <a:xfrm>
          <a:off x="7700234" y="3993899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156329"/>
            <a:satOff val="-20894"/>
            <a:lumOff val="-3631"/>
            <a:alphaOff val="0"/>
          </a:schemeClr>
        </a:solidFill>
        <a:ln w="15875" cap="flat" cmpd="sng" algn="ctr">
          <a:solidFill>
            <a:schemeClr val="accent5">
              <a:hueOff val="3156329"/>
              <a:satOff val="-20894"/>
              <a:lumOff val="-36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250BD-7A7A-4FDC-BB9D-DBFA749F11DC}">
      <dsp:nvSpPr>
        <dsp:cNvPr id="0" name=""/>
        <dsp:cNvSpPr/>
      </dsp:nvSpPr>
      <dsp:spPr>
        <a:xfrm>
          <a:off x="474152" y="4222392"/>
          <a:ext cx="8534742" cy="77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Additional validations can be included if required.</a:t>
          </a:r>
        </a:p>
      </dsp:txBody>
      <dsp:txXfrm>
        <a:off x="474152" y="4222392"/>
        <a:ext cx="8534742" cy="775885"/>
      </dsp:txXfrm>
    </dsp:sp>
    <dsp:sp modelId="{F9D1FC6F-4B0D-4814-89C2-994DD84F7D70}">
      <dsp:nvSpPr>
        <dsp:cNvPr id="0" name=""/>
        <dsp:cNvSpPr/>
      </dsp:nvSpPr>
      <dsp:spPr>
        <a:xfrm>
          <a:off x="474152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314146"/>
            <a:satOff val="-21939"/>
            <a:lumOff val="-3813"/>
            <a:alphaOff val="0"/>
          </a:schemeClr>
        </a:solidFill>
        <a:ln w="15875" cap="flat" cmpd="sng" algn="ctr">
          <a:solidFill>
            <a:schemeClr val="accent5">
              <a:hueOff val="3314146"/>
              <a:satOff val="-21939"/>
              <a:lumOff val="-3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99BDB-55B3-4D49-8CA0-E31B7CFF5D02}">
      <dsp:nvSpPr>
        <dsp:cNvPr id="0" name=""/>
        <dsp:cNvSpPr/>
      </dsp:nvSpPr>
      <dsp:spPr>
        <a:xfrm>
          <a:off x="1678499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471962"/>
            <a:satOff val="-22983"/>
            <a:lumOff val="-3994"/>
            <a:alphaOff val="0"/>
          </a:schemeClr>
        </a:solidFill>
        <a:ln w="15875" cap="flat" cmpd="sng" algn="ctr">
          <a:solidFill>
            <a:schemeClr val="accent5">
              <a:hueOff val="3471962"/>
              <a:satOff val="-22983"/>
              <a:lumOff val="-3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C7FFD-4191-4143-B953-6309A2622A92}">
      <dsp:nvSpPr>
        <dsp:cNvPr id="0" name=""/>
        <dsp:cNvSpPr/>
      </dsp:nvSpPr>
      <dsp:spPr>
        <a:xfrm>
          <a:off x="2882846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629779"/>
            <a:satOff val="-24028"/>
            <a:lumOff val="-4176"/>
            <a:alphaOff val="0"/>
          </a:schemeClr>
        </a:solidFill>
        <a:ln w="15875" cap="flat" cmpd="sng" algn="ctr">
          <a:solidFill>
            <a:schemeClr val="accent5">
              <a:hueOff val="3629779"/>
              <a:satOff val="-24028"/>
              <a:lumOff val="-4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D1148-C9DF-4B1D-84EC-B2AB534D4B35}">
      <dsp:nvSpPr>
        <dsp:cNvPr id="0" name=""/>
        <dsp:cNvSpPr/>
      </dsp:nvSpPr>
      <dsp:spPr>
        <a:xfrm>
          <a:off x="4087193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787595"/>
            <a:satOff val="-25073"/>
            <a:lumOff val="-4357"/>
            <a:alphaOff val="0"/>
          </a:schemeClr>
        </a:solidFill>
        <a:ln w="15875" cap="flat" cmpd="sng" algn="ctr">
          <a:solidFill>
            <a:schemeClr val="accent5">
              <a:hueOff val="3787595"/>
              <a:satOff val="-25073"/>
              <a:lumOff val="-4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F8785-C674-4335-9F26-65749D73D1D6}">
      <dsp:nvSpPr>
        <dsp:cNvPr id="0" name=""/>
        <dsp:cNvSpPr/>
      </dsp:nvSpPr>
      <dsp:spPr>
        <a:xfrm>
          <a:off x="5291540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3945412"/>
            <a:satOff val="-26118"/>
            <a:lumOff val="-4539"/>
            <a:alphaOff val="0"/>
          </a:schemeClr>
        </a:solidFill>
        <a:ln w="15875" cap="flat" cmpd="sng" algn="ctr">
          <a:solidFill>
            <a:schemeClr val="accent5">
              <a:hueOff val="3945412"/>
              <a:satOff val="-26118"/>
              <a:lumOff val="-4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6CDEC-710D-4C08-BFF1-8C2EBCB7FE99}">
      <dsp:nvSpPr>
        <dsp:cNvPr id="0" name=""/>
        <dsp:cNvSpPr/>
      </dsp:nvSpPr>
      <dsp:spPr>
        <a:xfrm>
          <a:off x="6495887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4103228"/>
            <a:satOff val="-27162"/>
            <a:lumOff val="-4720"/>
            <a:alphaOff val="0"/>
          </a:schemeClr>
        </a:solidFill>
        <a:ln w="15875" cap="flat" cmpd="sng" algn="ctr">
          <a:solidFill>
            <a:schemeClr val="accent5">
              <a:hueOff val="4103228"/>
              <a:satOff val="-27162"/>
              <a:lumOff val="-47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595E5-6E46-4D7A-8623-8E8DA30B8D67}">
      <dsp:nvSpPr>
        <dsp:cNvPr id="0" name=""/>
        <dsp:cNvSpPr/>
      </dsp:nvSpPr>
      <dsp:spPr>
        <a:xfrm>
          <a:off x="7700234" y="5085643"/>
          <a:ext cx="1137965" cy="189660"/>
        </a:xfrm>
        <a:prstGeom prst="parallelogram">
          <a:avLst>
            <a:gd name="adj" fmla="val 14084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>
            <a:spLocks/>
          </p:cNvSpPr>
          <p:nvPr userDrawn="1"/>
        </p:nvSpPr>
        <p:spPr>
          <a:xfrm>
            <a:off x="0" y="0"/>
            <a:ext cx="12192000" cy="1778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>
            <a:spLocks/>
          </p:cNvSpPr>
          <p:nvPr userDrawn="1"/>
        </p:nvSpPr>
        <p:spPr>
          <a:xfrm>
            <a:off x="0" y="6741886"/>
            <a:ext cx="12192000" cy="1778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11988800" y="0"/>
            <a:ext cx="203200" cy="6858000"/>
          </a:xfrm>
          <a:prstGeom prst="rect">
            <a:avLst/>
          </a:prstGeom>
          <a:gradFill flip="none" rotWithShape="1">
            <a:gsLst>
              <a:gs pos="74000">
                <a:schemeClr val="accent2"/>
              </a:gs>
              <a:gs pos="0">
                <a:schemeClr val="accent1"/>
              </a:gs>
            </a:gsLst>
            <a:lin ang="162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>
            <a:spLocks/>
          </p:cNvSpPr>
          <p:nvPr userDrawn="1"/>
        </p:nvSpPr>
        <p:spPr>
          <a:xfrm>
            <a:off x="1" y="0"/>
            <a:ext cx="203200" cy="6858000"/>
          </a:xfrm>
          <a:prstGeom prst="rect">
            <a:avLst/>
          </a:prstGeom>
          <a:gradFill flip="none" rotWithShape="1">
            <a:gsLst>
              <a:gs pos="74000">
                <a:schemeClr val="accent2"/>
              </a:gs>
              <a:gs pos="0">
                <a:schemeClr val="accent1"/>
              </a:gs>
            </a:gsLst>
            <a:lin ang="162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91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svg"/><Relationship Id="rId11" Type="http://schemas.microsoft.com/office/2007/relationships/diagramDrawing" Target="../diagrams/drawing2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B1E0964-56FA-4091-8F22-2A357F8F9F89}"/>
              </a:ext>
            </a:extLst>
          </p:cNvPr>
          <p:cNvGrpSpPr/>
          <p:nvPr/>
        </p:nvGrpSpPr>
        <p:grpSpPr>
          <a:xfrm>
            <a:off x="551867" y="237482"/>
            <a:ext cx="1682602" cy="650573"/>
            <a:chOff x="10068524" y="5852506"/>
            <a:chExt cx="1683260" cy="650827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B729A11-24DD-4985-AB88-B0B3B94D2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40"/>
            <a:stretch/>
          </p:blipFill>
          <p:spPr>
            <a:xfrm>
              <a:off x="10068524" y="6029283"/>
              <a:ext cx="1683260" cy="474050"/>
            </a:xfrm>
            <a:prstGeom prst="rect">
              <a:avLst/>
            </a:prstGeom>
          </p:spPr>
        </p:pic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9798A14F-9D60-454A-B249-7473DEBD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2905" y="5852506"/>
              <a:ext cx="163471" cy="176777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77000">
                  <a:srgbClr val="7E00FF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/>
              <a:endParaRPr lang="en-US" sz="1799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9DFA6B1-B12F-4814-980F-203B25F52695}"/>
              </a:ext>
            </a:extLst>
          </p:cNvPr>
          <p:cNvSpPr txBox="1"/>
          <p:nvPr/>
        </p:nvSpPr>
        <p:spPr>
          <a:xfrm>
            <a:off x="1777867" y="2752179"/>
            <a:ext cx="863626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SINGLESTOP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A870-664D-4B69-A44A-B258BD46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C5E9F3-5CD4-4691-A6FE-79308C0ED4C2}"/>
              </a:ext>
            </a:extLst>
          </p:cNvPr>
          <p:cNvSpPr/>
          <p:nvPr/>
        </p:nvSpPr>
        <p:spPr>
          <a:xfrm>
            <a:off x="11660179" y="6444463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6C1B644-74BB-4925-A0EF-BFA7AF28BBF8}"/>
              </a:ext>
            </a:extLst>
          </p:cNvPr>
          <p:cNvSpPr>
            <a:spLocks noChangeAspect="1"/>
          </p:cNvSpPr>
          <p:nvPr/>
        </p:nvSpPr>
        <p:spPr>
          <a:xfrm>
            <a:off x="9112312" y="219395"/>
            <a:ext cx="2698003" cy="39903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4813C-D0BB-43CE-A474-431280992D34}"/>
              </a:ext>
            </a:extLst>
          </p:cNvPr>
          <p:cNvSpPr txBox="1"/>
          <p:nvPr/>
        </p:nvSpPr>
        <p:spPr>
          <a:xfrm>
            <a:off x="3741569" y="4156752"/>
            <a:ext cx="3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ENHANCEMENTS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79B9EECB-1CEB-4F12-90FB-0CE23DE74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17906"/>
              </p:ext>
            </p:extLst>
          </p:nvPr>
        </p:nvGraphicFramePr>
        <p:xfrm>
          <a:off x="1366463" y="328773"/>
          <a:ext cx="9483047" cy="630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5A14E6-A08E-41FF-B18E-4C02FB1FE67C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7D681-7E53-4AB4-B308-89BB7EB54371}"/>
              </a:ext>
            </a:extLst>
          </p:cNvPr>
          <p:cNvSpPr/>
          <p:nvPr/>
        </p:nvSpPr>
        <p:spPr>
          <a:xfrm>
            <a:off x="479042" y="328773"/>
            <a:ext cx="3497058" cy="707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5459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3">
            <a:extLst>
              <a:ext uri="{FF2B5EF4-FFF2-40B4-BE49-F238E27FC236}">
                <a16:creationId xmlns:a16="http://schemas.microsoft.com/office/drawing/2014/main" id="{567FADFE-75BD-4319-A7C4-4CFFD9569FB6}"/>
              </a:ext>
            </a:extLst>
          </p:cNvPr>
          <p:cNvSpPr>
            <a:spLocks noChangeAspect="1"/>
          </p:cNvSpPr>
          <p:nvPr/>
        </p:nvSpPr>
        <p:spPr>
          <a:xfrm>
            <a:off x="9204779" y="221390"/>
            <a:ext cx="2698003" cy="39903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7F71A199-2A57-4FE1-86F3-E93373255051}"/>
              </a:ext>
            </a:extLst>
          </p:cNvPr>
          <p:cNvGrpSpPr>
            <a:grpSpLocks/>
          </p:cNvGrpSpPr>
          <p:nvPr/>
        </p:nvGrpSpPr>
        <p:grpSpPr bwMode="auto">
          <a:xfrm>
            <a:off x="446881" y="60325"/>
            <a:ext cx="433388" cy="547688"/>
            <a:chOff x="0" y="0"/>
            <a:chExt cx="347" cy="438"/>
          </a:xfrm>
        </p:grpSpPr>
      </p:grpSp>
      <p:grpSp>
        <p:nvGrpSpPr>
          <p:cNvPr id="29" name="Group 141">
            <a:extLst>
              <a:ext uri="{FF2B5EF4-FFF2-40B4-BE49-F238E27FC236}">
                <a16:creationId xmlns:a16="http://schemas.microsoft.com/office/drawing/2014/main" id="{A8A9A8E0-9DDE-47BF-A0E8-AE56E7C9FCCC}"/>
              </a:ext>
            </a:extLst>
          </p:cNvPr>
          <p:cNvGrpSpPr>
            <a:grpSpLocks/>
          </p:cNvGrpSpPr>
          <p:nvPr/>
        </p:nvGrpSpPr>
        <p:grpSpPr bwMode="auto">
          <a:xfrm>
            <a:off x="399257" y="161926"/>
            <a:ext cx="504825" cy="461963"/>
            <a:chOff x="0" y="0"/>
            <a:chExt cx="464" cy="424"/>
          </a:xfrm>
        </p:grpSpPr>
      </p:grpSp>
      <p:grpSp>
        <p:nvGrpSpPr>
          <p:cNvPr id="30" name="Group 40">
            <a:extLst>
              <a:ext uri="{FF2B5EF4-FFF2-40B4-BE49-F238E27FC236}">
                <a16:creationId xmlns:a16="http://schemas.microsoft.com/office/drawing/2014/main" id="{884C33EB-5E7A-4F0F-A226-98C3842718BE}"/>
              </a:ext>
            </a:extLst>
          </p:cNvPr>
          <p:cNvGrpSpPr>
            <a:grpSpLocks/>
          </p:cNvGrpSpPr>
          <p:nvPr/>
        </p:nvGrpSpPr>
        <p:grpSpPr bwMode="auto">
          <a:xfrm>
            <a:off x="480219" y="127000"/>
            <a:ext cx="398462" cy="368300"/>
            <a:chOff x="0" y="0"/>
            <a:chExt cx="427" cy="395"/>
          </a:xfrm>
        </p:grpSpPr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FE2CB01-F039-432D-AC33-E265B2CF7D8D}"/>
              </a:ext>
            </a:extLst>
          </p:cNvPr>
          <p:cNvSpPr/>
          <p:nvPr/>
        </p:nvSpPr>
        <p:spPr>
          <a:xfrm>
            <a:off x="249993" y="307492"/>
            <a:ext cx="5777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SINGLESTOP APPLICATION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Content Placeholder 2" descr="Smart Art">
            <a:extLst>
              <a:ext uri="{FF2B5EF4-FFF2-40B4-BE49-F238E27FC236}">
                <a16:creationId xmlns:a16="http://schemas.microsoft.com/office/drawing/2014/main" id="{5AC254F3-7DED-4E5F-9478-F1CFADCCC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014033"/>
              </p:ext>
            </p:extLst>
          </p:nvPr>
        </p:nvGraphicFramePr>
        <p:xfrm>
          <a:off x="1330406" y="1957387"/>
          <a:ext cx="9791699" cy="401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4758021-1C9C-4052-BFD3-4E9C12010773}"/>
              </a:ext>
            </a:extLst>
          </p:cNvPr>
          <p:cNvSpPr txBox="1"/>
          <p:nvPr/>
        </p:nvSpPr>
        <p:spPr>
          <a:xfrm>
            <a:off x="2162005" y="3197170"/>
            <a:ext cx="896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at the backend can be viewed and edited by a single click 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71A746-D4A3-4C44-B942-B9004A356D03}"/>
              </a:ext>
            </a:extLst>
          </p:cNvPr>
          <p:cNvSpPr txBox="1"/>
          <p:nvPr/>
        </p:nvSpPr>
        <p:spPr>
          <a:xfrm>
            <a:off x="2162005" y="2140531"/>
            <a:ext cx="869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Performs CRUD operations in the front end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3CA49-0E74-4883-AFC3-596339677ED6}"/>
              </a:ext>
            </a:extLst>
          </p:cNvPr>
          <p:cNvSpPr txBox="1"/>
          <p:nvPr/>
        </p:nvSpPr>
        <p:spPr>
          <a:xfrm>
            <a:off x="2162005" y="5114188"/>
            <a:ext cx="809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Enables automated SQL queries to execute aggregate functions/ analytical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C3EC9-062B-4E9E-90DB-442CA3A00C4E}"/>
              </a:ext>
            </a:extLst>
          </p:cNvPr>
          <p:cNvSpPr txBox="1"/>
          <p:nvPr/>
        </p:nvSpPr>
        <p:spPr>
          <a:xfrm>
            <a:off x="2162005" y="4067621"/>
            <a:ext cx="863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Linter to analyze source code to flag potential error, its report is shown at the front end.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6F002-4975-4315-BCF0-856DD664D0FB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67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2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44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3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2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E8E7327-BF1C-4F49-AD7D-845F12418A15}"/>
              </a:ext>
            </a:extLst>
          </p:cNvPr>
          <p:cNvSpPr/>
          <p:nvPr/>
        </p:nvSpPr>
        <p:spPr>
          <a:xfrm>
            <a:off x="1116602" y="262687"/>
            <a:ext cx="4977808" cy="816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FAC34B-74D1-48F5-A9F4-32BF2040D83E}"/>
              </a:ext>
            </a:extLst>
          </p:cNvPr>
          <p:cNvSpPr>
            <a:spLocks noChangeAspect="1"/>
          </p:cNvSpPr>
          <p:nvPr/>
        </p:nvSpPr>
        <p:spPr>
          <a:xfrm>
            <a:off x="9267290" y="199550"/>
            <a:ext cx="2596098" cy="38396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5C48-216E-4A65-9F48-F7485CE60A2D}"/>
              </a:ext>
            </a:extLst>
          </p:cNvPr>
          <p:cNvSpPr/>
          <p:nvPr/>
        </p:nvSpPr>
        <p:spPr>
          <a:xfrm>
            <a:off x="1261576" y="1375626"/>
            <a:ext cx="9668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spcAft>
                <a:spcPts val="6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spcAft>
                <a:spcPts val="6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spcAft>
                <a:spcPts val="6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spcAft>
                <a:spcPts val="6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DE18E285-C683-4ABE-88E0-575CCA7ED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432364"/>
              </p:ext>
            </p:extLst>
          </p:nvPr>
        </p:nvGraphicFramePr>
        <p:xfrm>
          <a:off x="608012" y="1993149"/>
          <a:ext cx="11236326" cy="3506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6B63ED84-2F68-4517-936B-2FDB65CFA0AF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67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8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99D27F-295B-4ABD-9F3A-9935DE8CF64B}"/>
              </a:ext>
            </a:extLst>
          </p:cNvPr>
          <p:cNvSpPr txBox="1"/>
          <p:nvPr/>
        </p:nvSpPr>
        <p:spPr>
          <a:xfrm>
            <a:off x="6147624" y="-40007"/>
            <a:ext cx="8027912" cy="5083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00E49D-8741-4E20-AAB6-DD2A6F70E98B}"/>
              </a:ext>
            </a:extLst>
          </p:cNvPr>
          <p:cNvSpPr>
            <a:spLocks noChangeAspect="1"/>
          </p:cNvSpPr>
          <p:nvPr/>
        </p:nvSpPr>
        <p:spPr>
          <a:xfrm>
            <a:off x="9551941" y="271463"/>
            <a:ext cx="2311446" cy="34186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2000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298" name="Diagram 297">
            <a:extLst>
              <a:ext uri="{FF2B5EF4-FFF2-40B4-BE49-F238E27FC236}">
                <a16:creationId xmlns:a16="http://schemas.microsoft.com/office/drawing/2014/main" id="{DE2A831C-94DC-4DC8-A579-0E5AE8058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576169"/>
              </p:ext>
            </p:extLst>
          </p:nvPr>
        </p:nvGraphicFramePr>
        <p:xfrm>
          <a:off x="979311" y="1990725"/>
          <a:ext cx="8916576" cy="325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8896169-FF8D-47DB-85DF-D0BFEB01B13A}"/>
              </a:ext>
            </a:extLst>
          </p:cNvPr>
          <p:cNvSpPr txBox="1"/>
          <p:nvPr/>
        </p:nvSpPr>
        <p:spPr>
          <a:xfrm>
            <a:off x="830263" y="593943"/>
            <a:ext cx="397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364002-F0C8-4ADA-BED2-410F9D279C4D}"/>
              </a:ext>
            </a:extLst>
          </p:cNvPr>
          <p:cNvSpPr/>
          <p:nvPr/>
        </p:nvSpPr>
        <p:spPr>
          <a:xfrm>
            <a:off x="11549956" y="6357538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6632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9215A0-4A12-41D3-AA11-D26C9B34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2" y="594132"/>
            <a:ext cx="11273508" cy="6022425"/>
          </a:xfrm>
          <a:prstGeom prst="rect">
            <a:avLst/>
          </a:prstGeom>
        </p:spPr>
      </p:pic>
      <p:sp>
        <p:nvSpPr>
          <p:cNvPr id="122" name="object 3">
            <a:extLst>
              <a:ext uri="{FF2B5EF4-FFF2-40B4-BE49-F238E27FC236}">
                <a16:creationId xmlns:a16="http://schemas.microsoft.com/office/drawing/2014/main" id="{7C1A9A3D-A535-456E-BA9E-77E3EAD0A750}"/>
              </a:ext>
            </a:extLst>
          </p:cNvPr>
          <p:cNvSpPr>
            <a:spLocks noChangeAspect="1"/>
          </p:cNvSpPr>
          <p:nvPr/>
        </p:nvSpPr>
        <p:spPr>
          <a:xfrm>
            <a:off x="9433401" y="241443"/>
            <a:ext cx="2454096" cy="3629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2000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E28CC-A1D5-4997-8E0C-9A92975FD6FC}"/>
              </a:ext>
            </a:extLst>
          </p:cNvPr>
          <p:cNvSpPr txBox="1"/>
          <p:nvPr/>
        </p:nvSpPr>
        <p:spPr>
          <a:xfrm>
            <a:off x="230830" y="231169"/>
            <a:ext cx="449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D12BA-0C15-44BA-B25F-C1D568CF0DB4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5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1DE9-83D4-4096-9D1E-1C17549C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33" y="1041934"/>
            <a:ext cx="10417014" cy="4774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To retrieve details of the student who paid for arrears</a:t>
            </a:r>
            <a:b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d.student_id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fact_academics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details_main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on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d.student_id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f.student_id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fact_payment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d.student_id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fp.student_id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dimension_course_details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	on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f.course_id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c.course_id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dimension_exam_details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on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e.exam_id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f.exam_id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f.grade_id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=(select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dimension_grade_details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grade_description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'FAIL')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f.exam_id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in (select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dimension_exam_details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exam_type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'L' or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exam_type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='LI' ) </a:t>
            </a:r>
            <a:b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FEE_ID = (SELECT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fee_id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dimension_payment_details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fees_type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='ARREAR FEE’);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35170-23E5-4B83-88AF-D82C0245344B}"/>
              </a:ext>
            </a:extLst>
          </p:cNvPr>
          <p:cNvSpPr/>
          <p:nvPr/>
        </p:nvSpPr>
        <p:spPr>
          <a:xfrm>
            <a:off x="381686" y="231167"/>
            <a:ext cx="4837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4FCF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QUERIES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FB1F2D5-AB5E-4F9D-88E4-54AC15D0FBCE}"/>
              </a:ext>
            </a:extLst>
          </p:cNvPr>
          <p:cNvSpPr>
            <a:spLocks noChangeAspect="1"/>
          </p:cNvSpPr>
          <p:nvPr/>
        </p:nvSpPr>
        <p:spPr>
          <a:xfrm>
            <a:off x="9651591" y="204278"/>
            <a:ext cx="2158723" cy="31927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90DE-13DF-493F-8E34-91EFC9B21E82}"/>
              </a:ext>
            </a:extLst>
          </p:cNvPr>
          <p:cNvSpPr/>
          <p:nvPr/>
        </p:nvSpPr>
        <p:spPr>
          <a:xfrm>
            <a:off x="11549956" y="637808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7795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A3F781-9DD4-4671-B7A3-97F284DA9676}"/>
              </a:ext>
            </a:extLst>
          </p:cNvPr>
          <p:cNvSpPr/>
          <p:nvPr/>
        </p:nvSpPr>
        <p:spPr>
          <a:xfrm>
            <a:off x="410677" y="958762"/>
            <a:ext cx="113706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Student who has got elective from another department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select… from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fact_student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details_main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fact_academics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dimension_course_details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c1…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dimension_department_details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d1…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(f.dep_id,1,2) &lt;&gt;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(f.course_id,1,2)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f1.degree_id &lt;&gt; (select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degree_id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dimension_degree_details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='MBA’);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Staff details who teaches in multiple departments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Select… from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fact_student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details_main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fact_academics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dimension_course_details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dimension_department_details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d1…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dimension_staff_details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s…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dimension_department_details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d2 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(f.staff_id,1,2) =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(d2.dep_id,1,2)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(f.dep_id,1,2) &lt;&gt;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(f.course_id,1,2)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f1.degree_id &lt;&gt; (select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degree_id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dimension_degree_details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='MBA')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s.staff_id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36B0CD-86DA-41C3-85F3-D8AB7E865F31}"/>
              </a:ext>
            </a:extLst>
          </p:cNvPr>
          <p:cNvSpPr>
            <a:spLocks noChangeAspect="1"/>
          </p:cNvSpPr>
          <p:nvPr/>
        </p:nvSpPr>
        <p:spPr>
          <a:xfrm>
            <a:off x="9683274" y="275501"/>
            <a:ext cx="2127040" cy="31459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39AE0-6DAC-46EF-9FD9-76CB36598D1B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DCBE6-6253-4DC4-AE78-D80AB7FC5799}"/>
              </a:ext>
            </a:extLst>
          </p:cNvPr>
          <p:cNvSpPr/>
          <p:nvPr/>
        </p:nvSpPr>
        <p:spPr>
          <a:xfrm>
            <a:off x="277113" y="275501"/>
            <a:ext cx="4837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4FCF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QUERIES</a:t>
            </a:r>
          </a:p>
        </p:txBody>
      </p:sp>
    </p:spTree>
    <p:extLst>
      <p:ext uri="{BB962C8B-B14F-4D97-AF65-F5344CB8AC3E}">
        <p14:creationId xmlns:p14="http://schemas.microsoft.com/office/powerpoint/2010/main" val="24543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3">
            <a:extLst>
              <a:ext uri="{FF2B5EF4-FFF2-40B4-BE49-F238E27FC236}">
                <a16:creationId xmlns:a16="http://schemas.microsoft.com/office/drawing/2014/main" id="{A01EA86B-2446-4F28-9420-CB14BECD5364}"/>
              </a:ext>
            </a:extLst>
          </p:cNvPr>
          <p:cNvSpPr>
            <a:spLocks noChangeAspect="1"/>
          </p:cNvSpPr>
          <p:nvPr/>
        </p:nvSpPr>
        <p:spPr>
          <a:xfrm>
            <a:off x="9765356" y="203546"/>
            <a:ext cx="2162942" cy="31990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1799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CADBBE-C428-4614-B66B-A9926C3C2E55}"/>
              </a:ext>
            </a:extLst>
          </p:cNvPr>
          <p:cNvSpPr txBox="1"/>
          <p:nvPr/>
        </p:nvSpPr>
        <p:spPr>
          <a:xfrm>
            <a:off x="327004" y="282256"/>
            <a:ext cx="575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B59087-C10E-417E-BF2F-8A848AF4C612}"/>
              </a:ext>
            </a:extLst>
          </p:cNvPr>
          <p:cNvGrpSpPr/>
          <p:nvPr/>
        </p:nvGrpSpPr>
        <p:grpSpPr>
          <a:xfrm>
            <a:off x="1695237" y="996593"/>
            <a:ext cx="8198776" cy="5291191"/>
            <a:chOff x="2076773" y="1136564"/>
            <a:chExt cx="7389633" cy="4938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F6C2CC-0AD1-488A-92EC-23FCEDB586F9}"/>
                </a:ext>
              </a:extLst>
            </p:cNvPr>
            <p:cNvGrpSpPr/>
            <p:nvPr/>
          </p:nvGrpSpPr>
          <p:grpSpPr>
            <a:xfrm>
              <a:off x="2076773" y="1136564"/>
              <a:ext cx="7389633" cy="4938136"/>
              <a:chOff x="2076773" y="1136564"/>
              <a:chExt cx="7389633" cy="49381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DB58BD9-F3F3-4E5C-82E2-A4C1A9BDD07D}"/>
                  </a:ext>
                </a:extLst>
              </p:cNvPr>
              <p:cNvGrpSpPr/>
              <p:nvPr/>
            </p:nvGrpSpPr>
            <p:grpSpPr>
              <a:xfrm>
                <a:off x="2076773" y="1136564"/>
                <a:ext cx="7389633" cy="4938136"/>
                <a:chOff x="2076773" y="1136564"/>
                <a:chExt cx="7389633" cy="4938136"/>
              </a:xfrm>
            </p:grpSpPr>
            <p:sp>
              <p:nvSpPr>
                <p:cNvPr id="115" name="Rectangle 114" descr="Target Audience">
                  <a:extLst>
                    <a:ext uri="{FF2B5EF4-FFF2-40B4-BE49-F238E27FC236}">
                      <a16:creationId xmlns:a16="http://schemas.microsoft.com/office/drawing/2014/main" id="{7F853DD8-6948-491C-96D4-B3F8CC15737D}"/>
                    </a:ext>
                  </a:extLst>
                </p:cNvPr>
                <p:cNvSpPr/>
                <p:nvPr/>
              </p:nvSpPr>
              <p:spPr>
                <a:xfrm>
                  <a:off x="2076773" y="1136564"/>
                  <a:ext cx="1277710" cy="1449778"/>
                </a:xfrm>
                <a:prstGeom prst="rect">
                  <a:avLst/>
                </a:prstGeom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34673F1-5B8F-474A-8756-A7CA15E11C04}"/>
                    </a:ext>
                  </a:extLst>
                </p:cNvPr>
                <p:cNvSpPr/>
                <p:nvPr/>
              </p:nvSpPr>
              <p:spPr>
                <a:xfrm>
                  <a:off x="2143563" y="2677621"/>
                  <a:ext cx="1232622" cy="500853"/>
                </a:xfrm>
                <a:custGeom>
                  <a:avLst/>
                  <a:gdLst>
                    <a:gd name="connsiteX0" fmla="*/ 0 w 1232622"/>
                    <a:gd name="connsiteY0" fmla="*/ 0 h 500853"/>
                    <a:gd name="connsiteX1" fmla="*/ 1232622 w 1232622"/>
                    <a:gd name="connsiteY1" fmla="*/ 0 h 500853"/>
                    <a:gd name="connsiteX2" fmla="*/ 1232622 w 1232622"/>
                    <a:gd name="connsiteY2" fmla="*/ 500853 h 500853"/>
                    <a:gd name="connsiteX3" fmla="*/ 0 w 1232622"/>
                    <a:gd name="connsiteY3" fmla="*/ 500853 h 500853"/>
                    <a:gd name="connsiteX4" fmla="*/ 0 w 1232622"/>
                    <a:gd name="connsiteY4" fmla="*/ 0 h 50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622" h="500853">
                      <a:moveTo>
                        <a:pt x="0" y="0"/>
                      </a:moveTo>
                      <a:lnTo>
                        <a:pt x="1232622" y="0"/>
                      </a:lnTo>
                      <a:lnTo>
                        <a:pt x="1232622" y="500853"/>
                      </a:lnTo>
                      <a:lnTo>
                        <a:pt x="0" y="5008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USER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91CADB-A2DE-4107-8491-38FBEB10757D}"/>
                    </a:ext>
                  </a:extLst>
                </p:cNvPr>
                <p:cNvSpPr/>
                <p:nvPr/>
              </p:nvSpPr>
              <p:spPr>
                <a:xfrm>
                  <a:off x="4789486" y="1303767"/>
                  <a:ext cx="1371597" cy="1232163"/>
                </a:xfrm>
                <a:prstGeom prst="rect">
                  <a:avLst/>
                </a:prstGeom>
                <a:blipFill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5">
                    <a:hueOff val="1065261"/>
                    <a:satOff val="-7052"/>
                    <a:lumOff val="-1225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4E011D02-DB99-4EFF-ADE0-ED7D335BF439}"/>
                    </a:ext>
                  </a:extLst>
                </p:cNvPr>
                <p:cNvSpPr/>
                <p:nvPr/>
              </p:nvSpPr>
              <p:spPr>
                <a:xfrm>
                  <a:off x="4531146" y="2644303"/>
                  <a:ext cx="1800000" cy="488743"/>
                </a:xfrm>
                <a:custGeom>
                  <a:avLst/>
                  <a:gdLst>
                    <a:gd name="connsiteX0" fmla="*/ 0 w 1800000"/>
                    <a:gd name="connsiteY0" fmla="*/ 0 h 488743"/>
                    <a:gd name="connsiteX1" fmla="*/ 1800000 w 1800000"/>
                    <a:gd name="connsiteY1" fmla="*/ 0 h 488743"/>
                    <a:gd name="connsiteX2" fmla="*/ 1800000 w 1800000"/>
                    <a:gd name="connsiteY2" fmla="*/ 488743 h 488743"/>
                    <a:gd name="connsiteX3" fmla="*/ 0 w 1800000"/>
                    <a:gd name="connsiteY3" fmla="*/ 488743 h 488743"/>
                    <a:gd name="connsiteX4" fmla="*/ 0 w 1800000"/>
                    <a:gd name="connsiteY4" fmla="*/ 0 h 488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000" h="488743">
                      <a:moveTo>
                        <a:pt x="0" y="0"/>
                      </a:moveTo>
                      <a:lnTo>
                        <a:pt x="1800000" y="0"/>
                      </a:lnTo>
                      <a:lnTo>
                        <a:pt x="1800000" y="488743"/>
                      </a:lnTo>
                      <a:lnTo>
                        <a:pt x="0" y="4887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ANGULAR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2537830-BEBD-4BFE-BC87-E07F22F11856}"/>
                    </a:ext>
                  </a:extLst>
                </p:cNvPr>
                <p:cNvSpPr/>
                <p:nvPr/>
              </p:nvSpPr>
              <p:spPr>
                <a:xfrm>
                  <a:off x="8231953" y="4312716"/>
                  <a:ext cx="810000" cy="810000"/>
                </a:xfrm>
                <a:prstGeom prst="rect">
                  <a:avLst/>
                </a:prstGeom>
                <a:blipFill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5">
                    <a:hueOff val="2130522"/>
                    <a:satOff val="-14104"/>
                    <a:lumOff val="-245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F880CCBD-6A31-4FAE-8CEA-1B45734C95CB}"/>
                    </a:ext>
                  </a:extLst>
                </p:cNvPr>
                <p:cNvSpPr/>
                <p:nvPr/>
              </p:nvSpPr>
              <p:spPr>
                <a:xfrm>
                  <a:off x="7638451" y="2677621"/>
                  <a:ext cx="1402164" cy="355442"/>
                </a:xfrm>
                <a:custGeom>
                  <a:avLst/>
                  <a:gdLst>
                    <a:gd name="connsiteX0" fmla="*/ 0 w 1402164"/>
                    <a:gd name="connsiteY0" fmla="*/ 0 h 355442"/>
                    <a:gd name="connsiteX1" fmla="*/ 1402164 w 1402164"/>
                    <a:gd name="connsiteY1" fmla="*/ 0 h 355442"/>
                    <a:gd name="connsiteX2" fmla="*/ 1402164 w 1402164"/>
                    <a:gd name="connsiteY2" fmla="*/ 355442 h 355442"/>
                    <a:gd name="connsiteX3" fmla="*/ 0 w 1402164"/>
                    <a:gd name="connsiteY3" fmla="*/ 355442 h 355442"/>
                    <a:gd name="connsiteX4" fmla="*/ 0 w 1402164"/>
                    <a:gd name="connsiteY4" fmla="*/ 0 h 355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2164" h="355442">
                      <a:moveTo>
                        <a:pt x="0" y="0"/>
                      </a:moveTo>
                      <a:lnTo>
                        <a:pt x="1402164" y="0"/>
                      </a:lnTo>
                      <a:lnTo>
                        <a:pt x="1402164" y="355442"/>
                      </a:lnTo>
                      <a:lnTo>
                        <a:pt x="0" y="3554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API</a:t>
                  </a:r>
                </a:p>
              </p:txBody>
            </p:sp>
            <p:sp>
              <p:nvSpPr>
                <p:cNvPr id="209" name="Rectangle 208" descr="Database">
                  <a:extLst>
                    <a:ext uri="{FF2B5EF4-FFF2-40B4-BE49-F238E27FC236}">
                      <a16:creationId xmlns:a16="http://schemas.microsoft.com/office/drawing/2014/main" id="{A6C58ED3-ED87-4252-92C9-75A44FCCEDF8}"/>
                    </a:ext>
                  </a:extLst>
                </p:cNvPr>
                <p:cNvSpPr/>
                <p:nvPr/>
              </p:nvSpPr>
              <p:spPr>
                <a:xfrm>
                  <a:off x="5241742" y="4342332"/>
                  <a:ext cx="810000" cy="810000"/>
                </a:xfrm>
                <a:prstGeom prst="rect">
                  <a:avLst/>
                </a:prstGeom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5">
                    <a:hueOff val="3195783"/>
                    <a:satOff val="-21155"/>
                    <a:lumOff val="-367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1619098F-2D7A-43E1-95FF-EE15E8D47492}"/>
                    </a:ext>
                  </a:extLst>
                </p:cNvPr>
                <p:cNvSpPr/>
                <p:nvPr/>
              </p:nvSpPr>
              <p:spPr>
                <a:xfrm>
                  <a:off x="7666406" y="5354700"/>
                  <a:ext cx="1800000" cy="720000"/>
                </a:xfrm>
                <a:custGeom>
                  <a:avLst/>
                  <a:gdLst>
                    <a:gd name="connsiteX0" fmla="*/ 0 w 1800000"/>
                    <a:gd name="connsiteY0" fmla="*/ 0 h 720000"/>
                    <a:gd name="connsiteX1" fmla="*/ 1800000 w 1800000"/>
                    <a:gd name="connsiteY1" fmla="*/ 0 h 720000"/>
                    <a:gd name="connsiteX2" fmla="*/ 1800000 w 1800000"/>
                    <a:gd name="connsiteY2" fmla="*/ 720000 h 720000"/>
                    <a:gd name="connsiteX3" fmla="*/ 0 w 1800000"/>
                    <a:gd name="connsiteY3" fmla="*/ 720000 h 720000"/>
                    <a:gd name="connsiteX4" fmla="*/ 0 w 1800000"/>
                    <a:gd name="connsiteY4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000" h="720000">
                      <a:moveTo>
                        <a:pt x="0" y="0"/>
                      </a:moveTo>
                      <a:lnTo>
                        <a:pt x="1800000" y="0"/>
                      </a:lnTo>
                      <a:lnTo>
                        <a:pt x="1800000" y="720000"/>
                      </a:lnTo>
                      <a:lnTo>
                        <a:pt x="0" y="7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PYTHON</a:t>
                  </a: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79D649F4-3C38-4FF7-B3B3-FFDECBC94909}"/>
                    </a:ext>
                  </a:extLst>
                </p:cNvPr>
                <p:cNvSpPr/>
                <p:nvPr/>
              </p:nvSpPr>
              <p:spPr>
                <a:xfrm>
                  <a:off x="4726682" y="5341489"/>
                  <a:ext cx="1800000" cy="720000"/>
                </a:xfrm>
                <a:custGeom>
                  <a:avLst/>
                  <a:gdLst>
                    <a:gd name="connsiteX0" fmla="*/ 0 w 1800000"/>
                    <a:gd name="connsiteY0" fmla="*/ 0 h 720000"/>
                    <a:gd name="connsiteX1" fmla="*/ 1800000 w 1800000"/>
                    <a:gd name="connsiteY1" fmla="*/ 0 h 720000"/>
                    <a:gd name="connsiteX2" fmla="*/ 1800000 w 1800000"/>
                    <a:gd name="connsiteY2" fmla="*/ 720000 h 720000"/>
                    <a:gd name="connsiteX3" fmla="*/ 0 w 1800000"/>
                    <a:gd name="connsiteY3" fmla="*/ 720000 h 720000"/>
                    <a:gd name="connsiteX4" fmla="*/ 0 w 1800000"/>
                    <a:gd name="connsiteY4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000" h="720000">
                      <a:moveTo>
                        <a:pt x="0" y="0"/>
                      </a:moveTo>
                      <a:lnTo>
                        <a:pt x="1800000" y="0"/>
                      </a:lnTo>
                      <a:lnTo>
                        <a:pt x="1800000" y="720000"/>
                      </a:lnTo>
                      <a:lnTo>
                        <a:pt x="0" y="7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 err="1"/>
                    <a:t>MySql</a:t>
                  </a:r>
                  <a:endParaRPr lang="en-US" sz="2400" kern="1200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1725439-8E5D-464F-83B2-56B480637867}"/>
                  </a:ext>
                </a:extLst>
              </p:cNvPr>
              <p:cNvGrpSpPr/>
              <p:nvPr/>
            </p:nvGrpSpPr>
            <p:grpSpPr>
              <a:xfrm>
                <a:off x="3628050" y="2133364"/>
                <a:ext cx="3838669" cy="2918856"/>
                <a:chOff x="3628050" y="2133364"/>
                <a:chExt cx="3838669" cy="2918856"/>
              </a:xfrm>
            </p:grpSpPr>
            <p:sp>
              <p:nvSpPr>
                <p:cNvPr id="16" name="Arrow: Left-Right 15">
                  <a:extLst>
                    <a:ext uri="{FF2B5EF4-FFF2-40B4-BE49-F238E27FC236}">
                      <a16:creationId xmlns:a16="http://schemas.microsoft.com/office/drawing/2014/main" id="{DCF560CD-A827-4A96-9AAB-819006A33895}"/>
                    </a:ext>
                  </a:extLst>
                </p:cNvPr>
                <p:cNvSpPr/>
                <p:nvPr/>
              </p:nvSpPr>
              <p:spPr>
                <a:xfrm>
                  <a:off x="3628050" y="2133364"/>
                  <a:ext cx="837397" cy="365760"/>
                </a:xfrm>
                <a:prstGeom prst="leftRightArrow">
                  <a:avLst/>
                </a:prstGeom>
                <a:noFill/>
                <a:ln>
                  <a:solidFill>
                    <a:srgbClr val="F564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Arrow: Left-Right 206">
                  <a:extLst>
                    <a:ext uri="{FF2B5EF4-FFF2-40B4-BE49-F238E27FC236}">
                      <a16:creationId xmlns:a16="http://schemas.microsoft.com/office/drawing/2014/main" id="{2F63FBB9-8D29-4151-8C61-6C270DD7E068}"/>
                    </a:ext>
                  </a:extLst>
                </p:cNvPr>
                <p:cNvSpPr/>
                <p:nvPr/>
              </p:nvSpPr>
              <p:spPr>
                <a:xfrm>
                  <a:off x="6629322" y="4686460"/>
                  <a:ext cx="837397" cy="365760"/>
                </a:xfrm>
                <a:prstGeom prst="leftRightArrow">
                  <a:avLst/>
                </a:prstGeom>
                <a:noFill/>
                <a:ln>
                  <a:solidFill>
                    <a:srgbClr val="F564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" name="Picture 2" descr="A picture containing cup&#10;&#10;Description automatically generated">
                <a:extLst>
                  <a:ext uri="{FF2B5EF4-FFF2-40B4-BE49-F238E27FC236}">
                    <a16:creationId xmlns:a16="http://schemas.microsoft.com/office/drawing/2014/main" id="{3B97E8B8-6D74-4DB2-9EFD-0B4229EC7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3506" y="1589574"/>
                <a:ext cx="1691855" cy="946356"/>
              </a:xfrm>
              <a:prstGeom prst="rect">
                <a:avLst/>
              </a:prstGeom>
            </p:spPr>
          </p:pic>
        </p:grp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023279A1-4700-492D-A36F-BBDE49218BD1}"/>
                </a:ext>
              </a:extLst>
            </p:cNvPr>
            <p:cNvSpPr/>
            <p:nvPr/>
          </p:nvSpPr>
          <p:spPr>
            <a:xfrm>
              <a:off x="6416784" y="2149109"/>
              <a:ext cx="837397" cy="365760"/>
            </a:xfrm>
            <a:prstGeom prst="leftRightArrow">
              <a:avLst/>
            </a:prstGeom>
            <a:noFill/>
            <a:ln>
              <a:solidFill>
                <a:srgbClr val="F564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F1417C32-A6AD-4C0C-AE09-1E42DC7C0A21}"/>
                </a:ext>
              </a:extLst>
            </p:cNvPr>
            <p:cNvSpPr/>
            <p:nvPr/>
          </p:nvSpPr>
          <p:spPr>
            <a:xfrm rot="16200000">
              <a:off x="8191341" y="3414741"/>
              <a:ext cx="837397" cy="365760"/>
            </a:xfrm>
            <a:prstGeom prst="leftRightArrow">
              <a:avLst/>
            </a:prstGeom>
            <a:noFill/>
            <a:ln>
              <a:solidFill>
                <a:srgbClr val="F564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B5F3393-ECAB-48C5-BB3C-646564CD6C2D}"/>
              </a:ext>
            </a:extLst>
          </p:cNvPr>
          <p:cNvSpPr/>
          <p:nvPr/>
        </p:nvSpPr>
        <p:spPr>
          <a:xfrm>
            <a:off x="11549956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75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6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5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7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A96037E-4EFE-453B-8D94-EB4AB8B20B77}"/>
              </a:ext>
            </a:extLst>
          </p:cNvPr>
          <p:cNvSpPr/>
          <p:nvPr/>
        </p:nvSpPr>
        <p:spPr>
          <a:xfrm>
            <a:off x="294259" y="225711"/>
            <a:ext cx="3497058" cy="60298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WIRE FRAME</a:t>
            </a:r>
          </a:p>
        </p:txBody>
      </p:sp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87BFD-1F88-414A-8CF7-DF6F93458E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7" t="6513" r="8549" b="6819"/>
          <a:stretch/>
        </p:blipFill>
        <p:spPr>
          <a:xfrm>
            <a:off x="423830" y="4135438"/>
            <a:ext cx="5220201" cy="25267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4173D-C75C-40C8-8888-F92615B942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12" t="8667" r="8737" b="9016"/>
          <a:stretch/>
        </p:blipFill>
        <p:spPr>
          <a:xfrm>
            <a:off x="269565" y="930692"/>
            <a:ext cx="5374466" cy="248468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C5EB59-7E0D-4CEA-9DA2-6D1ADF91FB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32" t="8333" r="18358" b="7568"/>
          <a:stretch/>
        </p:blipFill>
        <p:spPr>
          <a:xfrm>
            <a:off x="6453729" y="4102369"/>
            <a:ext cx="5400541" cy="25004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31D11-3DE4-4EF3-9FB8-5681892BEC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68" t="8143" r="18832" b="8034"/>
          <a:stretch/>
        </p:blipFill>
        <p:spPr>
          <a:xfrm>
            <a:off x="6448834" y="833846"/>
            <a:ext cx="5457416" cy="25609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0" name="object 3">
            <a:extLst>
              <a:ext uri="{FF2B5EF4-FFF2-40B4-BE49-F238E27FC236}">
                <a16:creationId xmlns:a16="http://schemas.microsoft.com/office/drawing/2014/main" id="{83C04617-3DB1-41E1-A0CB-3E063CF189E8}"/>
              </a:ext>
            </a:extLst>
          </p:cNvPr>
          <p:cNvSpPr>
            <a:spLocks noChangeAspect="1"/>
          </p:cNvSpPr>
          <p:nvPr/>
        </p:nvSpPr>
        <p:spPr>
          <a:xfrm>
            <a:off x="9559022" y="222796"/>
            <a:ext cx="2347228" cy="347157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012">
              <a:defRPr/>
            </a:pPr>
            <a:endParaRPr sz="2000" dirty="0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752DF6F-B602-4CE9-8175-19316D623233}"/>
              </a:ext>
            </a:extLst>
          </p:cNvPr>
          <p:cNvSpPr/>
          <p:nvPr/>
        </p:nvSpPr>
        <p:spPr>
          <a:xfrm>
            <a:off x="5671683" y="1989132"/>
            <a:ext cx="777151" cy="3492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Arrow: Right 280">
            <a:extLst>
              <a:ext uri="{FF2B5EF4-FFF2-40B4-BE49-F238E27FC236}">
                <a16:creationId xmlns:a16="http://schemas.microsoft.com/office/drawing/2014/main" id="{EA355758-6074-40E6-BA83-C1386A435272}"/>
              </a:ext>
            </a:extLst>
          </p:cNvPr>
          <p:cNvSpPr/>
          <p:nvPr/>
        </p:nvSpPr>
        <p:spPr>
          <a:xfrm rot="5400000">
            <a:off x="8691083" y="3557165"/>
            <a:ext cx="777151" cy="3492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Arrow: Right 281">
            <a:extLst>
              <a:ext uri="{FF2B5EF4-FFF2-40B4-BE49-F238E27FC236}">
                <a16:creationId xmlns:a16="http://schemas.microsoft.com/office/drawing/2014/main" id="{054CAA60-2970-45B0-A16C-C788D7AE8D0C}"/>
              </a:ext>
            </a:extLst>
          </p:cNvPr>
          <p:cNvSpPr/>
          <p:nvPr/>
        </p:nvSpPr>
        <p:spPr>
          <a:xfrm flipH="1">
            <a:off x="5661183" y="5289551"/>
            <a:ext cx="777151" cy="3492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527FD-941A-49FB-B8F5-BFCD5DCA2369}"/>
              </a:ext>
            </a:extLst>
          </p:cNvPr>
          <p:cNvSpPr txBox="1"/>
          <p:nvPr/>
        </p:nvSpPr>
        <p:spPr>
          <a:xfrm>
            <a:off x="5090784" y="2929704"/>
            <a:ext cx="5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5E2D61-3672-4FE4-B2AE-1F0709473377}"/>
              </a:ext>
            </a:extLst>
          </p:cNvPr>
          <p:cNvSpPr txBox="1"/>
          <p:nvPr/>
        </p:nvSpPr>
        <p:spPr>
          <a:xfrm>
            <a:off x="11339103" y="2959313"/>
            <a:ext cx="5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93F1F5-2AE0-48B2-9A65-C71A3C55119E}"/>
              </a:ext>
            </a:extLst>
          </p:cNvPr>
          <p:cNvSpPr txBox="1"/>
          <p:nvPr/>
        </p:nvSpPr>
        <p:spPr>
          <a:xfrm>
            <a:off x="11339103" y="6184385"/>
            <a:ext cx="4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F6EC6A-93F3-417D-A4C5-C959E6872524}"/>
              </a:ext>
            </a:extLst>
          </p:cNvPr>
          <p:cNvSpPr txBox="1"/>
          <p:nvPr/>
        </p:nvSpPr>
        <p:spPr>
          <a:xfrm>
            <a:off x="5127770" y="6181060"/>
            <a:ext cx="4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64497CF-2422-4645-866D-64AA941413FC}"/>
              </a:ext>
            </a:extLst>
          </p:cNvPr>
          <p:cNvSpPr/>
          <p:nvPr/>
        </p:nvSpPr>
        <p:spPr>
          <a:xfrm>
            <a:off x="11632148" y="6429456"/>
            <a:ext cx="520717" cy="418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371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To retrieve details of the student who paid for arrears  select d.student_id,…  from fact_academics f  join details_main d on d.student_id=f.student_id  join fact_payment fp on d.student_id = fp.student_id  join dimension_course_details c on f.course_id = c.course_id  join dimension_exam_details e on e.exam_id = f.exam_id  where f.grade_id=(select grade_id from dimension_grade_details where grade_description = 'FAIL')  and f.exam_id not in (select exam_id from dimension_exam_details where exam_type = 'L' or exam_type ='LI' )  and FEE_ID = (SELECT fee_id from dimension_payment_details where fees_type='ARREAR FEE’);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2020-09-02T19:12:46Z</dcterms:created>
  <dcterms:modified xsi:type="dcterms:W3CDTF">2020-09-16T07:34:49Z</dcterms:modified>
</cp:coreProperties>
</file>