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0287000" cx="18288000"/>
  <p:notesSz cx="18288000" cy="10287000"/>
  <p:embeddedFontLs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jR3LTcTOeRyIwnY+iPpB/BRWyE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171A0A-D2F6-428F-9D44-A50A4888924F}">
  <a:tblStyle styleId="{DE171A0A-D2F6-428F-9D44-A50A4888924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Tahom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p10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1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p1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2" name="Google Shape;342;p1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1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1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/>
          <p:nvPr/>
        </p:nvSpPr>
        <p:spPr>
          <a:xfrm>
            <a:off x="0" y="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F5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9"/>
          <p:cNvSpPr txBox="1"/>
          <p:nvPr>
            <p:ph type="title"/>
          </p:nvPr>
        </p:nvSpPr>
        <p:spPr>
          <a:xfrm>
            <a:off x="3383744" y="1210236"/>
            <a:ext cx="115206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1623253" y="1936904"/>
            <a:ext cx="150414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13167361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/>
          <p:nvPr/>
        </p:nvSpPr>
        <p:spPr>
          <a:xfrm>
            <a:off x="0" y="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F5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0"/>
          <p:cNvSpPr/>
          <p:nvPr/>
        </p:nvSpPr>
        <p:spPr>
          <a:xfrm>
            <a:off x="16496284" y="3149993"/>
            <a:ext cx="762634" cy="1198879"/>
          </a:xfrm>
          <a:custGeom>
            <a:rect b="b" l="l" r="r" t="t"/>
            <a:pathLst>
              <a:path extrusionOk="0" h="1198879" w="762634">
                <a:moveTo>
                  <a:pt x="762063" y="642835"/>
                </a:moveTo>
                <a:lnTo>
                  <a:pt x="163880" y="104876"/>
                </a:lnTo>
                <a:lnTo>
                  <a:pt x="53898" y="8229"/>
                </a:lnTo>
                <a:lnTo>
                  <a:pt x="27901" y="0"/>
                </a:lnTo>
                <a:lnTo>
                  <a:pt x="18592" y="2654"/>
                </a:lnTo>
                <a:lnTo>
                  <a:pt x="10985" y="7962"/>
                </a:lnTo>
                <a:lnTo>
                  <a:pt x="5118" y="15201"/>
                </a:lnTo>
                <a:lnTo>
                  <a:pt x="1333" y="23825"/>
                </a:lnTo>
                <a:lnTo>
                  <a:pt x="0" y="33324"/>
                </a:lnTo>
                <a:lnTo>
                  <a:pt x="21374" y="960805"/>
                </a:lnTo>
                <a:lnTo>
                  <a:pt x="51130" y="993178"/>
                </a:lnTo>
                <a:lnTo>
                  <a:pt x="60528" y="992860"/>
                </a:lnTo>
                <a:lnTo>
                  <a:pt x="69392" y="989761"/>
                </a:lnTo>
                <a:lnTo>
                  <a:pt x="77139" y="984034"/>
                </a:lnTo>
                <a:lnTo>
                  <a:pt x="179044" y="884593"/>
                </a:lnTo>
                <a:lnTo>
                  <a:pt x="269506" y="796302"/>
                </a:lnTo>
                <a:lnTo>
                  <a:pt x="448868" y="1181049"/>
                </a:lnTo>
                <a:lnTo>
                  <a:pt x="452589" y="1188491"/>
                </a:lnTo>
                <a:lnTo>
                  <a:pt x="459092" y="1194993"/>
                </a:lnTo>
                <a:lnTo>
                  <a:pt x="467461" y="1197787"/>
                </a:lnTo>
                <a:lnTo>
                  <a:pt x="471182" y="1198714"/>
                </a:lnTo>
                <a:lnTo>
                  <a:pt x="487908" y="1198714"/>
                </a:lnTo>
                <a:lnTo>
                  <a:pt x="491629" y="1195920"/>
                </a:lnTo>
                <a:lnTo>
                  <a:pt x="628243" y="1131798"/>
                </a:lnTo>
                <a:lnTo>
                  <a:pt x="638771" y="1124369"/>
                </a:lnTo>
                <a:lnTo>
                  <a:pt x="645198" y="1113904"/>
                </a:lnTo>
                <a:lnTo>
                  <a:pt x="647052" y="1101737"/>
                </a:lnTo>
                <a:lnTo>
                  <a:pt x="644029" y="1089050"/>
                </a:lnTo>
                <a:lnTo>
                  <a:pt x="464667" y="704303"/>
                </a:lnTo>
                <a:lnTo>
                  <a:pt x="733247" y="678281"/>
                </a:lnTo>
                <a:lnTo>
                  <a:pt x="762063" y="649909"/>
                </a:lnTo>
                <a:lnTo>
                  <a:pt x="762063" y="642835"/>
                </a:lnTo>
                <a:close/>
              </a:path>
            </a:pathLst>
          </a:custGeom>
          <a:solidFill>
            <a:srgbClr val="055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0"/>
          <p:cNvSpPr/>
          <p:nvPr/>
        </p:nvSpPr>
        <p:spPr>
          <a:xfrm>
            <a:off x="15431358" y="1554726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7" y="317498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7" y="317498"/>
                </a:lnTo>
                <a:close/>
              </a:path>
            </a:pathLst>
          </a:custGeom>
          <a:solidFill>
            <a:srgbClr val="00AC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0"/>
          <p:cNvSpPr/>
          <p:nvPr/>
        </p:nvSpPr>
        <p:spPr>
          <a:xfrm>
            <a:off x="15879711" y="1554726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7" y="317498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2" y="208927"/>
                </a:lnTo>
                <a:lnTo>
                  <a:pt x="0" y="158751"/>
                </a:lnTo>
                <a:lnTo>
                  <a:pt x="8092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69" y="64994"/>
                </a:lnTo>
                <a:lnTo>
                  <a:pt x="309406" y="108572"/>
                </a:lnTo>
                <a:lnTo>
                  <a:pt x="317498" y="158748"/>
                </a:lnTo>
                <a:lnTo>
                  <a:pt x="309406" y="208927"/>
                </a:lnTo>
                <a:lnTo>
                  <a:pt x="286869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7" y="317498"/>
                </a:lnTo>
                <a:close/>
              </a:path>
            </a:pathLst>
          </a:custGeom>
          <a:solidFill>
            <a:srgbClr val="FF57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/>
          <p:nvPr/>
        </p:nvSpPr>
        <p:spPr>
          <a:xfrm>
            <a:off x="16328065" y="1554726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7" y="317498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7" y="317498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0"/>
          <p:cNvSpPr/>
          <p:nvPr/>
        </p:nvSpPr>
        <p:spPr>
          <a:xfrm>
            <a:off x="1033462" y="1052513"/>
            <a:ext cx="16221075" cy="0"/>
          </a:xfrm>
          <a:custGeom>
            <a:rect b="b" l="l" r="r" t="t"/>
            <a:pathLst>
              <a:path extrusionOk="0" h="120000" w="16221075">
                <a:moveTo>
                  <a:pt x="0" y="0"/>
                </a:moveTo>
                <a:lnTo>
                  <a:pt x="16221073" y="0"/>
                </a:lnTo>
              </a:path>
            </a:pathLst>
          </a:custGeom>
          <a:noFill/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03452" y="4385438"/>
            <a:ext cx="222584" cy="222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3452" y="5362335"/>
            <a:ext cx="222584" cy="22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3452" y="6339232"/>
            <a:ext cx="222584" cy="22258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0"/>
          <p:cNvSpPr txBox="1"/>
          <p:nvPr>
            <p:ph type="title"/>
          </p:nvPr>
        </p:nvSpPr>
        <p:spPr>
          <a:xfrm>
            <a:off x="3383744" y="1210236"/>
            <a:ext cx="115206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914400" y="2366010"/>
            <a:ext cx="7955400" cy="6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2" type="body"/>
          </p:nvPr>
        </p:nvSpPr>
        <p:spPr>
          <a:xfrm>
            <a:off x="9418320" y="2366010"/>
            <a:ext cx="7955400" cy="6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13167361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3383744" y="1210236"/>
            <a:ext cx="115206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0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13167361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F5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2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13167361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ctrTitle"/>
          </p:nvPr>
        </p:nvSpPr>
        <p:spPr>
          <a:xfrm>
            <a:off x="1371600" y="3188970"/>
            <a:ext cx="15544800" cy="21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" type="subTitle"/>
          </p:nvPr>
        </p:nvSpPr>
        <p:spPr>
          <a:xfrm>
            <a:off x="2743200" y="5760720"/>
            <a:ext cx="128016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13167361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F5F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8"/>
          <p:cNvSpPr/>
          <p:nvPr/>
        </p:nvSpPr>
        <p:spPr>
          <a:xfrm>
            <a:off x="1033462" y="1052512"/>
            <a:ext cx="16221075" cy="0"/>
          </a:xfrm>
          <a:custGeom>
            <a:rect b="b" l="l" r="r" t="t"/>
            <a:pathLst>
              <a:path extrusionOk="0" h="120000" w="16221075">
                <a:moveTo>
                  <a:pt x="0" y="0"/>
                </a:moveTo>
                <a:lnTo>
                  <a:pt x="16221073" y="0"/>
                </a:lnTo>
              </a:path>
            </a:pathLst>
          </a:custGeom>
          <a:noFill/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8"/>
          <p:cNvSpPr/>
          <p:nvPr/>
        </p:nvSpPr>
        <p:spPr>
          <a:xfrm>
            <a:off x="15431358" y="1554724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0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6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2"/>
                </a:lnTo>
                <a:lnTo>
                  <a:pt x="158748" y="0"/>
                </a:lnTo>
                <a:lnTo>
                  <a:pt x="208927" y="8092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6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0" y="317499"/>
                </a:lnTo>
                <a:close/>
              </a:path>
            </a:pathLst>
          </a:custGeom>
          <a:solidFill>
            <a:srgbClr val="00AC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8"/>
          <p:cNvSpPr/>
          <p:nvPr/>
        </p:nvSpPr>
        <p:spPr>
          <a:xfrm>
            <a:off x="15879711" y="1554724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0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2" y="208926"/>
                </a:lnTo>
                <a:lnTo>
                  <a:pt x="0" y="158751"/>
                </a:lnTo>
                <a:lnTo>
                  <a:pt x="8092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2"/>
                </a:lnTo>
                <a:lnTo>
                  <a:pt x="158748" y="0"/>
                </a:lnTo>
                <a:lnTo>
                  <a:pt x="208927" y="8092"/>
                </a:lnTo>
                <a:lnTo>
                  <a:pt x="252505" y="30629"/>
                </a:lnTo>
                <a:lnTo>
                  <a:pt x="286869" y="64994"/>
                </a:lnTo>
                <a:lnTo>
                  <a:pt x="309406" y="108572"/>
                </a:lnTo>
                <a:lnTo>
                  <a:pt x="317498" y="158748"/>
                </a:lnTo>
                <a:lnTo>
                  <a:pt x="309406" y="208926"/>
                </a:lnTo>
                <a:lnTo>
                  <a:pt x="286869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0" y="317499"/>
                </a:lnTo>
                <a:close/>
              </a:path>
            </a:pathLst>
          </a:custGeom>
          <a:solidFill>
            <a:srgbClr val="FF57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8"/>
          <p:cNvSpPr/>
          <p:nvPr/>
        </p:nvSpPr>
        <p:spPr>
          <a:xfrm>
            <a:off x="16328065" y="1554724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0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6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2"/>
                </a:lnTo>
                <a:lnTo>
                  <a:pt x="158748" y="0"/>
                </a:lnTo>
                <a:lnTo>
                  <a:pt x="208927" y="8092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6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0" y="317499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8"/>
          <p:cNvSpPr txBox="1"/>
          <p:nvPr>
            <p:ph type="title"/>
          </p:nvPr>
        </p:nvSpPr>
        <p:spPr>
          <a:xfrm>
            <a:off x="3383744" y="1210236"/>
            <a:ext cx="115206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1623253" y="1936904"/>
            <a:ext cx="150414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6217920" y="9566910"/>
            <a:ext cx="5852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914400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13167361" y="9566910"/>
            <a:ext cx="42063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5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678619" y="1556061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49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00AC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2126972" y="1556061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50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49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50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FF57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575325" y="1556061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2" y="208927"/>
                </a:lnTo>
                <a:lnTo>
                  <a:pt x="0" y="158751"/>
                </a:lnTo>
                <a:lnTo>
                  <a:pt x="8092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49" y="0"/>
                </a:lnTo>
                <a:lnTo>
                  <a:pt x="208926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8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6" y="309406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033462" y="1052512"/>
            <a:ext cx="16221075" cy="0"/>
          </a:xfrm>
          <a:custGeom>
            <a:rect b="b" l="l" r="r" t="t"/>
            <a:pathLst>
              <a:path extrusionOk="0" h="120000" w="16221075">
                <a:moveTo>
                  <a:pt x="0" y="0"/>
                </a:moveTo>
                <a:lnTo>
                  <a:pt x="16221073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5431358" y="8341942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5" y="317499"/>
                </a:moveTo>
                <a:lnTo>
                  <a:pt x="108572" y="309407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7"/>
                </a:lnTo>
                <a:lnTo>
                  <a:pt x="158755" y="317499"/>
                </a:lnTo>
                <a:close/>
              </a:path>
            </a:pathLst>
          </a:custGeom>
          <a:solidFill>
            <a:srgbClr val="00AC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5879711" y="8341942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7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2" y="208927"/>
                </a:lnTo>
                <a:lnTo>
                  <a:pt x="0" y="158751"/>
                </a:lnTo>
                <a:lnTo>
                  <a:pt x="8092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69" y="64994"/>
                </a:lnTo>
                <a:lnTo>
                  <a:pt x="309406" y="108572"/>
                </a:lnTo>
                <a:lnTo>
                  <a:pt x="317498" y="158748"/>
                </a:lnTo>
                <a:lnTo>
                  <a:pt x="309406" y="208927"/>
                </a:lnTo>
                <a:lnTo>
                  <a:pt x="286869" y="252505"/>
                </a:lnTo>
                <a:lnTo>
                  <a:pt x="252505" y="286870"/>
                </a:lnTo>
                <a:lnTo>
                  <a:pt x="208927" y="309407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FF57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16328065" y="8341942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7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7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>
            <p:ph idx="1" type="body"/>
          </p:nvPr>
        </p:nvSpPr>
        <p:spPr>
          <a:xfrm>
            <a:off x="1623253" y="1936904"/>
            <a:ext cx="15041400" cy="21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Industry Practice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4068749" y="4595014"/>
            <a:ext cx="10759500" cy="2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cum Intern @ Brimma Tech</a:t>
            </a:r>
            <a:endParaRPr b="0" i="0" sz="5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191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Kanthimathi I </a:t>
            </a:r>
            <a:endParaRPr b="0" i="0" sz="5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0"/>
          <p:cNvSpPr txBox="1"/>
          <p:nvPr>
            <p:ph type="title"/>
          </p:nvPr>
        </p:nvSpPr>
        <p:spPr>
          <a:xfrm>
            <a:off x="5953475" y="1051500"/>
            <a:ext cx="53217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Home Page</a:t>
            </a:r>
            <a:endParaRPr/>
          </a:p>
        </p:txBody>
      </p:sp>
      <p:pic>
        <p:nvPicPr>
          <p:cNvPr id="315" name="Google Shape;3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320" y="2056694"/>
            <a:ext cx="15430499" cy="758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0423" y="2056691"/>
            <a:ext cx="10810873" cy="79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1"/>
          <p:cNvSpPr txBox="1"/>
          <p:nvPr>
            <p:ph type="title"/>
          </p:nvPr>
        </p:nvSpPr>
        <p:spPr>
          <a:xfrm>
            <a:off x="3120662" y="1120400"/>
            <a:ext cx="12050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Farmer Portal - Product List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0220" y="2151942"/>
            <a:ext cx="10191749" cy="753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2"/>
          <p:cNvSpPr txBox="1"/>
          <p:nvPr>
            <p:ph type="title"/>
          </p:nvPr>
        </p:nvSpPr>
        <p:spPr>
          <a:xfrm>
            <a:off x="1602775" y="1101375"/>
            <a:ext cx="139857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Farmer Portal - Bided Product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5883" y="2151941"/>
            <a:ext cx="13134974" cy="728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3"/>
          <p:cNvSpPr txBox="1"/>
          <p:nvPr>
            <p:ph type="title"/>
          </p:nvPr>
        </p:nvSpPr>
        <p:spPr>
          <a:xfrm>
            <a:off x="1699100" y="1194350"/>
            <a:ext cx="142746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Farmer Portal - Farmer's Profile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5883" y="2154200"/>
            <a:ext cx="13134974" cy="728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4"/>
          <p:cNvSpPr txBox="1"/>
          <p:nvPr>
            <p:ph type="title"/>
          </p:nvPr>
        </p:nvSpPr>
        <p:spPr>
          <a:xfrm>
            <a:off x="1633900" y="1101375"/>
            <a:ext cx="148023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Consumer Portal - Product List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3790" y="2695009"/>
            <a:ext cx="11639549" cy="6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 txBox="1"/>
          <p:nvPr>
            <p:ph type="title"/>
          </p:nvPr>
        </p:nvSpPr>
        <p:spPr>
          <a:xfrm>
            <a:off x="1333075" y="1191000"/>
            <a:ext cx="152187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Consumer Portal - Bided History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5883" y="3015541"/>
            <a:ext cx="13134974" cy="676274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6"/>
          <p:cNvSpPr txBox="1"/>
          <p:nvPr>
            <p:ph type="title"/>
          </p:nvPr>
        </p:nvSpPr>
        <p:spPr>
          <a:xfrm>
            <a:off x="1275274" y="1210225"/>
            <a:ext cx="136290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-4519930" lvl="0" marL="4531995" marR="508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Consumer Portal - Consumer's  Profile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4720" y="1028669"/>
            <a:ext cx="9857862" cy="8208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/>
          <p:nvPr/>
        </p:nvSpPr>
        <p:spPr>
          <a:xfrm>
            <a:off x="1439295" y="6181158"/>
            <a:ext cx="2577465" cy="2565400"/>
          </a:xfrm>
          <a:custGeom>
            <a:rect b="b" l="l" r="r" t="t"/>
            <a:pathLst>
              <a:path extrusionOk="0" h="2565400" w="2577465">
                <a:moveTo>
                  <a:pt x="1392246" y="12700"/>
                </a:moveTo>
                <a:lnTo>
                  <a:pt x="1186987" y="12700"/>
                </a:lnTo>
                <a:lnTo>
                  <a:pt x="1238128" y="0"/>
                </a:lnTo>
                <a:lnTo>
                  <a:pt x="1341104" y="0"/>
                </a:lnTo>
                <a:lnTo>
                  <a:pt x="1392246" y="12700"/>
                </a:lnTo>
                <a:close/>
              </a:path>
              <a:path extrusionOk="0" h="2565400" w="2577465">
                <a:moveTo>
                  <a:pt x="1493304" y="25400"/>
                </a:moveTo>
                <a:lnTo>
                  <a:pt x="1085929" y="25400"/>
                </a:lnTo>
                <a:lnTo>
                  <a:pt x="1136239" y="12700"/>
                </a:lnTo>
                <a:lnTo>
                  <a:pt x="1442994" y="12700"/>
                </a:lnTo>
                <a:lnTo>
                  <a:pt x="1493304" y="25400"/>
                </a:lnTo>
                <a:close/>
              </a:path>
              <a:path extrusionOk="0" h="2565400" w="2577465">
                <a:moveTo>
                  <a:pt x="1543130" y="2565400"/>
                </a:moveTo>
                <a:lnTo>
                  <a:pt x="1036103" y="2565400"/>
                </a:lnTo>
                <a:lnTo>
                  <a:pt x="889986" y="2527300"/>
                </a:lnTo>
                <a:lnTo>
                  <a:pt x="842552" y="2501900"/>
                </a:lnTo>
                <a:lnTo>
                  <a:pt x="795830" y="2489200"/>
                </a:lnTo>
                <a:lnTo>
                  <a:pt x="749866" y="2463800"/>
                </a:lnTo>
                <a:lnTo>
                  <a:pt x="704706" y="2451100"/>
                </a:lnTo>
                <a:lnTo>
                  <a:pt x="660394" y="2425700"/>
                </a:lnTo>
                <a:lnTo>
                  <a:pt x="616977" y="2400300"/>
                </a:lnTo>
                <a:lnTo>
                  <a:pt x="574499" y="2362200"/>
                </a:lnTo>
                <a:lnTo>
                  <a:pt x="533008" y="2336800"/>
                </a:lnTo>
                <a:lnTo>
                  <a:pt x="492548" y="2311400"/>
                </a:lnTo>
                <a:lnTo>
                  <a:pt x="453165" y="2273300"/>
                </a:lnTo>
                <a:lnTo>
                  <a:pt x="414905" y="2247900"/>
                </a:lnTo>
                <a:lnTo>
                  <a:pt x="377813" y="2209800"/>
                </a:lnTo>
                <a:lnTo>
                  <a:pt x="342069" y="2171700"/>
                </a:lnTo>
                <a:lnTo>
                  <a:pt x="307991" y="2133600"/>
                </a:lnTo>
                <a:lnTo>
                  <a:pt x="275595" y="2095500"/>
                </a:lnTo>
                <a:lnTo>
                  <a:pt x="244901" y="2057400"/>
                </a:lnTo>
                <a:lnTo>
                  <a:pt x="215926" y="2006600"/>
                </a:lnTo>
                <a:lnTo>
                  <a:pt x="188689" y="1968500"/>
                </a:lnTo>
                <a:lnTo>
                  <a:pt x="163208" y="1930400"/>
                </a:lnTo>
                <a:lnTo>
                  <a:pt x="139501" y="1879600"/>
                </a:lnTo>
                <a:lnTo>
                  <a:pt x="117586" y="1828800"/>
                </a:lnTo>
                <a:lnTo>
                  <a:pt x="97481" y="1790700"/>
                </a:lnTo>
                <a:lnTo>
                  <a:pt x="79205" y="1739900"/>
                </a:lnTo>
                <a:lnTo>
                  <a:pt x="62775" y="1689100"/>
                </a:lnTo>
                <a:lnTo>
                  <a:pt x="48211" y="1651000"/>
                </a:lnTo>
                <a:lnTo>
                  <a:pt x="35529" y="1600200"/>
                </a:lnTo>
                <a:lnTo>
                  <a:pt x="24748" y="1549400"/>
                </a:lnTo>
                <a:lnTo>
                  <a:pt x="15887" y="1498600"/>
                </a:lnTo>
                <a:lnTo>
                  <a:pt x="8964" y="1447800"/>
                </a:lnTo>
                <a:lnTo>
                  <a:pt x="3996" y="1397000"/>
                </a:lnTo>
                <a:lnTo>
                  <a:pt x="1002" y="1346200"/>
                </a:lnTo>
                <a:lnTo>
                  <a:pt x="0" y="1295400"/>
                </a:lnTo>
                <a:lnTo>
                  <a:pt x="1002" y="1244600"/>
                </a:lnTo>
                <a:lnTo>
                  <a:pt x="3996" y="1193800"/>
                </a:lnTo>
                <a:lnTo>
                  <a:pt x="8964" y="1143000"/>
                </a:lnTo>
                <a:lnTo>
                  <a:pt x="15887" y="1092200"/>
                </a:lnTo>
                <a:lnTo>
                  <a:pt x="24748" y="1041400"/>
                </a:lnTo>
                <a:lnTo>
                  <a:pt x="35529" y="990600"/>
                </a:lnTo>
                <a:lnTo>
                  <a:pt x="48211" y="939800"/>
                </a:lnTo>
                <a:lnTo>
                  <a:pt x="62775" y="889000"/>
                </a:lnTo>
                <a:lnTo>
                  <a:pt x="79205" y="850900"/>
                </a:lnTo>
                <a:lnTo>
                  <a:pt x="97481" y="800100"/>
                </a:lnTo>
                <a:lnTo>
                  <a:pt x="117586" y="749300"/>
                </a:lnTo>
                <a:lnTo>
                  <a:pt x="139501" y="711200"/>
                </a:lnTo>
                <a:lnTo>
                  <a:pt x="163208" y="660400"/>
                </a:lnTo>
                <a:lnTo>
                  <a:pt x="188689" y="622300"/>
                </a:lnTo>
                <a:lnTo>
                  <a:pt x="215926" y="584200"/>
                </a:lnTo>
                <a:lnTo>
                  <a:pt x="244901" y="533400"/>
                </a:lnTo>
                <a:lnTo>
                  <a:pt x="275595" y="495300"/>
                </a:lnTo>
                <a:lnTo>
                  <a:pt x="307991" y="457200"/>
                </a:lnTo>
                <a:lnTo>
                  <a:pt x="342069" y="419100"/>
                </a:lnTo>
                <a:lnTo>
                  <a:pt x="377813" y="381000"/>
                </a:lnTo>
                <a:lnTo>
                  <a:pt x="414905" y="342900"/>
                </a:lnTo>
                <a:lnTo>
                  <a:pt x="453165" y="317500"/>
                </a:lnTo>
                <a:lnTo>
                  <a:pt x="492548" y="279400"/>
                </a:lnTo>
                <a:lnTo>
                  <a:pt x="533008" y="254000"/>
                </a:lnTo>
                <a:lnTo>
                  <a:pt x="574499" y="215900"/>
                </a:lnTo>
                <a:lnTo>
                  <a:pt x="616977" y="190500"/>
                </a:lnTo>
                <a:lnTo>
                  <a:pt x="660394" y="165100"/>
                </a:lnTo>
                <a:lnTo>
                  <a:pt x="704706" y="139700"/>
                </a:lnTo>
                <a:lnTo>
                  <a:pt x="749866" y="127000"/>
                </a:lnTo>
                <a:lnTo>
                  <a:pt x="795830" y="101600"/>
                </a:lnTo>
                <a:lnTo>
                  <a:pt x="842552" y="88900"/>
                </a:lnTo>
                <a:lnTo>
                  <a:pt x="889986" y="63500"/>
                </a:lnTo>
                <a:lnTo>
                  <a:pt x="1036103" y="25400"/>
                </a:lnTo>
                <a:lnTo>
                  <a:pt x="1543130" y="25400"/>
                </a:lnTo>
                <a:lnTo>
                  <a:pt x="1689247" y="63500"/>
                </a:lnTo>
                <a:lnTo>
                  <a:pt x="1712964" y="76200"/>
                </a:lnTo>
                <a:lnTo>
                  <a:pt x="1289616" y="76200"/>
                </a:lnTo>
                <a:lnTo>
                  <a:pt x="1238674" y="88900"/>
                </a:lnTo>
                <a:lnTo>
                  <a:pt x="1137938" y="88900"/>
                </a:lnTo>
                <a:lnTo>
                  <a:pt x="1039065" y="114300"/>
                </a:lnTo>
                <a:lnTo>
                  <a:pt x="990451" y="114300"/>
                </a:lnTo>
                <a:lnTo>
                  <a:pt x="942452" y="127000"/>
                </a:lnTo>
                <a:lnTo>
                  <a:pt x="895117" y="152400"/>
                </a:lnTo>
                <a:lnTo>
                  <a:pt x="802637" y="177800"/>
                </a:lnTo>
                <a:lnTo>
                  <a:pt x="757592" y="203200"/>
                </a:lnTo>
                <a:lnTo>
                  <a:pt x="713410" y="228600"/>
                </a:lnTo>
                <a:lnTo>
                  <a:pt x="670139" y="254000"/>
                </a:lnTo>
                <a:lnTo>
                  <a:pt x="627830" y="279400"/>
                </a:lnTo>
                <a:lnTo>
                  <a:pt x="586533" y="304800"/>
                </a:lnTo>
                <a:lnTo>
                  <a:pt x="546297" y="342900"/>
                </a:lnTo>
                <a:lnTo>
                  <a:pt x="507171" y="368300"/>
                </a:lnTo>
                <a:lnTo>
                  <a:pt x="469205" y="406400"/>
                </a:lnTo>
                <a:lnTo>
                  <a:pt x="432449" y="431800"/>
                </a:lnTo>
                <a:lnTo>
                  <a:pt x="397170" y="469900"/>
                </a:lnTo>
                <a:lnTo>
                  <a:pt x="363617" y="508000"/>
                </a:lnTo>
                <a:lnTo>
                  <a:pt x="331810" y="546100"/>
                </a:lnTo>
                <a:lnTo>
                  <a:pt x="301770" y="596900"/>
                </a:lnTo>
                <a:lnTo>
                  <a:pt x="273518" y="635000"/>
                </a:lnTo>
                <a:lnTo>
                  <a:pt x="247074" y="673100"/>
                </a:lnTo>
                <a:lnTo>
                  <a:pt x="222459" y="723900"/>
                </a:lnTo>
                <a:lnTo>
                  <a:pt x="199695" y="762000"/>
                </a:lnTo>
                <a:lnTo>
                  <a:pt x="178801" y="812800"/>
                </a:lnTo>
                <a:lnTo>
                  <a:pt x="159798" y="850900"/>
                </a:lnTo>
                <a:lnTo>
                  <a:pt x="142708" y="901700"/>
                </a:lnTo>
                <a:lnTo>
                  <a:pt x="127551" y="952500"/>
                </a:lnTo>
                <a:lnTo>
                  <a:pt x="114347" y="990600"/>
                </a:lnTo>
                <a:lnTo>
                  <a:pt x="103118" y="1041400"/>
                </a:lnTo>
                <a:lnTo>
                  <a:pt x="93884" y="1092200"/>
                </a:lnTo>
                <a:lnTo>
                  <a:pt x="86666" y="1143000"/>
                </a:lnTo>
                <a:lnTo>
                  <a:pt x="81485" y="1193800"/>
                </a:lnTo>
                <a:lnTo>
                  <a:pt x="78361" y="1244600"/>
                </a:lnTo>
                <a:lnTo>
                  <a:pt x="77315" y="1295400"/>
                </a:lnTo>
                <a:lnTo>
                  <a:pt x="78361" y="1346200"/>
                </a:lnTo>
                <a:lnTo>
                  <a:pt x="81485" y="1397000"/>
                </a:lnTo>
                <a:lnTo>
                  <a:pt x="86666" y="1447800"/>
                </a:lnTo>
                <a:lnTo>
                  <a:pt x="93884" y="1498600"/>
                </a:lnTo>
                <a:lnTo>
                  <a:pt x="103118" y="1549400"/>
                </a:lnTo>
                <a:lnTo>
                  <a:pt x="114347" y="1600200"/>
                </a:lnTo>
                <a:lnTo>
                  <a:pt x="127551" y="1638300"/>
                </a:lnTo>
                <a:lnTo>
                  <a:pt x="142708" y="1689100"/>
                </a:lnTo>
                <a:lnTo>
                  <a:pt x="159798" y="1739900"/>
                </a:lnTo>
                <a:lnTo>
                  <a:pt x="178801" y="1778000"/>
                </a:lnTo>
                <a:lnTo>
                  <a:pt x="199695" y="1828800"/>
                </a:lnTo>
                <a:lnTo>
                  <a:pt x="222459" y="1866900"/>
                </a:lnTo>
                <a:lnTo>
                  <a:pt x="247074" y="1917700"/>
                </a:lnTo>
                <a:lnTo>
                  <a:pt x="273518" y="1955800"/>
                </a:lnTo>
                <a:lnTo>
                  <a:pt x="301770" y="1993900"/>
                </a:lnTo>
                <a:lnTo>
                  <a:pt x="331810" y="2032000"/>
                </a:lnTo>
                <a:lnTo>
                  <a:pt x="363617" y="2082800"/>
                </a:lnTo>
                <a:lnTo>
                  <a:pt x="397170" y="2120900"/>
                </a:lnTo>
                <a:lnTo>
                  <a:pt x="432449" y="2146300"/>
                </a:lnTo>
                <a:lnTo>
                  <a:pt x="469205" y="2184400"/>
                </a:lnTo>
                <a:lnTo>
                  <a:pt x="507171" y="2222500"/>
                </a:lnTo>
                <a:lnTo>
                  <a:pt x="546297" y="2247900"/>
                </a:lnTo>
                <a:lnTo>
                  <a:pt x="586533" y="2286000"/>
                </a:lnTo>
                <a:lnTo>
                  <a:pt x="627830" y="2311400"/>
                </a:lnTo>
                <a:lnTo>
                  <a:pt x="670139" y="2336800"/>
                </a:lnTo>
                <a:lnTo>
                  <a:pt x="713410" y="2362200"/>
                </a:lnTo>
                <a:lnTo>
                  <a:pt x="757592" y="2387600"/>
                </a:lnTo>
                <a:lnTo>
                  <a:pt x="802637" y="2400300"/>
                </a:lnTo>
                <a:lnTo>
                  <a:pt x="848495" y="2425700"/>
                </a:lnTo>
                <a:lnTo>
                  <a:pt x="895117" y="2438400"/>
                </a:lnTo>
                <a:lnTo>
                  <a:pt x="1137938" y="2501900"/>
                </a:lnTo>
                <a:lnTo>
                  <a:pt x="1736681" y="2501900"/>
                </a:lnTo>
                <a:lnTo>
                  <a:pt x="1689247" y="2527300"/>
                </a:lnTo>
                <a:lnTo>
                  <a:pt x="1543130" y="2565400"/>
                </a:lnTo>
                <a:close/>
              </a:path>
              <a:path extrusionOk="0" h="2565400" w="2577465">
                <a:moveTo>
                  <a:pt x="1736681" y="2501900"/>
                </a:moveTo>
                <a:lnTo>
                  <a:pt x="1441295" y="2501900"/>
                </a:lnTo>
                <a:lnTo>
                  <a:pt x="1684116" y="2438400"/>
                </a:lnTo>
                <a:lnTo>
                  <a:pt x="1730738" y="2425700"/>
                </a:lnTo>
                <a:lnTo>
                  <a:pt x="1776596" y="2400300"/>
                </a:lnTo>
                <a:lnTo>
                  <a:pt x="1821641" y="2387600"/>
                </a:lnTo>
                <a:lnTo>
                  <a:pt x="1865823" y="2362200"/>
                </a:lnTo>
                <a:lnTo>
                  <a:pt x="1909094" y="2336800"/>
                </a:lnTo>
                <a:lnTo>
                  <a:pt x="1951402" y="2311400"/>
                </a:lnTo>
                <a:lnTo>
                  <a:pt x="1992700" y="2286000"/>
                </a:lnTo>
                <a:lnTo>
                  <a:pt x="2032936" y="2247900"/>
                </a:lnTo>
                <a:lnTo>
                  <a:pt x="2072062" y="2222500"/>
                </a:lnTo>
                <a:lnTo>
                  <a:pt x="2110028" y="2184400"/>
                </a:lnTo>
                <a:lnTo>
                  <a:pt x="2146784" y="2146300"/>
                </a:lnTo>
                <a:lnTo>
                  <a:pt x="2182063" y="2120900"/>
                </a:lnTo>
                <a:lnTo>
                  <a:pt x="2215616" y="2082800"/>
                </a:lnTo>
                <a:lnTo>
                  <a:pt x="2247423" y="2032000"/>
                </a:lnTo>
                <a:lnTo>
                  <a:pt x="2277463" y="1993900"/>
                </a:lnTo>
                <a:lnTo>
                  <a:pt x="2305715" y="1955800"/>
                </a:lnTo>
                <a:lnTo>
                  <a:pt x="2332159" y="1917700"/>
                </a:lnTo>
                <a:lnTo>
                  <a:pt x="2356773" y="1866900"/>
                </a:lnTo>
                <a:lnTo>
                  <a:pt x="2379538" y="1828800"/>
                </a:lnTo>
                <a:lnTo>
                  <a:pt x="2400432" y="1778000"/>
                </a:lnTo>
                <a:lnTo>
                  <a:pt x="2419434" y="1739900"/>
                </a:lnTo>
                <a:lnTo>
                  <a:pt x="2436524" y="1689100"/>
                </a:lnTo>
                <a:lnTo>
                  <a:pt x="2451682" y="1638300"/>
                </a:lnTo>
                <a:lnTo>
                  <a:pt x="2464885" y="1600200"/>
                </a:lnTo>
                <a:lnTo>
                  <a:pt x="2476114" y="1549400"/>
                </a:lnTo>
                <a:lnTo>
                  <a:pt x="2485349" y="1498600"/>
                </a:lnTo>
                <a:lnTo>
                  <a:pt x="2492567" y="1447800"/>
                </a:lnTo>
                <a:lnTo>
                  <a:pt x="2497748" y="1397000"/>
                </a:lnTo>
                <a:lnTo>
                  <a:pt x="2500872" y="1346200"/>
                </a:lnTo>
                <a:lnTo>
                  <a:pt x="2501918" y="1295400"/>
                </a:lnTo>
                <a:lnTo>
                  <a:pt x="2500872" y="1244600"/>
                </a:lnTo>
                <a:lnTo>
                  <a:pt x="2497748" y="1193800"/>
                </a:lnTo>
                <a:lnTo>
                  <a:pt x="2492567" y="1143000"/>
                </a:lnTo>
                <a:lnTo>
                  <a:pt x="2485349" y="1092200"/>
                </a:lnTo>
                <a:lnTo>
                  <a:pt x="2476114" y="1041400"/>
                </a:lnTo>
                <a:lnTo>
                  <a:pt x="2464885" y="990600"/>
                </a:lnTo>
                <a:lnTo>
                  <a:pt x="2451682" y="952500"/>
                </a:lnTo>
                <a:lnTo>
                  <a:pt x="2436524" y="901700"/>
                </a:lnTo>
                <a:lnTo>
                  <a:pt x="2419434" y="850900"/>
                </a:lnTo>
                <a:lnTo>
                  <a:pt x="2400432" y="812800"/>
                </a:lnTo>
                <a:lnTo>
                  <a:pt x="2379538" y="762000"/>
                </a:lnTo>
                <a:lnTo>
                  <a:pt x="2356773" y="723900"/>
                </a:lnTo>
                <a:lnTo>
                  <a:pt x="2332159" y="673100"/>
                </a:lnTo>
                <a:lnTo>
                  <a:pt x="2305715" y="635000"/>
                </a:lnTo>
                <a:lnTo>
                  <a:pt x="2277463" y="596900"/>
                </a:lnTo>
                <a:lnTo>
                  <a:pt x="2247423" y="546100"/>
                </a:lnTo>
                <a:lnTo>
                  <a:pt x="2215616" y="508000"/>
                </a:lnTo>
                <a:lnTo>
                  <a:pt x="2182063" y="469900"/>
                </a:lnTo>
                <a:lnTo>
                  <a:pt x="2146784" y="431800"/>
                </a:lnTo>
                <a:lnTo>
                  <a:pt x="2110028" y="406400"/>
                </a:lnTo>
                <a:lnTo>
                  <a:pt x="2072062" y="368300"/>
                </a:lnTo>
                <a:lnTo>
                  <a:pt x="2032936" y="342900"/>
                </a:lnTo>
                <a:lnTo>
                  <a:pt x="1992700" y="304800"/>
                </a:lnTo>
                <a:lnTo>
                  <a:pt x="1951402" y="279400"/>
                </a:lnTo>
                <a:lnTo>
                  <a:pt x="1909094" y="254000"/>
                </a:lnTo>
                <a:lnTo>
                  <a:pt x="1865823" y="228600"/>
                </a:lnTo>
                <a:lnTo>
                  <a:pt x="1821641" y="203200"/>
                </a:lnTo>
                <a:lnTo>
                  <a:pt x="1776596" y="177800"/>
                </a:lnTo>
                <a:lnTo>
                  <a:pt x="1684116" y="152400"/>
                </a:lnTo>
                <a:lnTo>
                  <a:pt x="1636781" y="127000"/>
                </a:lnTo>
                <a:lnTo>
                  <a:pt x="1588782" y="114300"/>
                </a:lnTo>
                <a:lnTo>
                  <a:pt x="1540168" y="114300"/>
                </a:lnTo>
                <a:lnTo>
                  <a:pt x="1441295" y="88900"/>
                </a:lnTo>
                <a:lnTo>
                  <a:pt x="1340559" y="88900"/>
                </a:lnTo>
                <a:lnTo>
                  <a:pt x="1289616" y="76200"/>
                </a:lnTo>
                <a:lnTo>
                  <a:pt x="1712964" y="76200"/>
                </a:lnTo>
                <a:lnTo>
                  <a:pt x="1736681" y="88900"/>
                </a:lnTo>
                <a:lnTo>
                  <a:pt x="1783403" y="101600"/>
                </a:lnTo>
                <a:lnTo>
                  <a:pt x="1829367" y="127000"/>
                </a:lnTo>
                <a:lnTo>
                  <a:pt x="1874527" y="139700"/>
                </a:lnTo>
                <a:lnTo>
                  <a:pt x="1918839" y="165100"/>
                </a:lnTo>
                <a:lnTo>
                  <a:pt x="1962256" y="190500"/>
                </a:lnTo>
                <a:lnTo>
                  <a:pt x="2004733" y="215900"/>
                </a:lnTo>
                <a:lnTo>
                  <a:pt x="2046225" y="254000"/>
                </a:lnTo>
                <a:lnTo>
                  <a:pt x="2086684" y="279400"/>
                </a:lnTo>
                <a:lnTo>
                  <a:pt x="2126067" y="317500"/>
                </a:lnTo>
                <a:lnTo>
                  <a:pt x="2164328" y="342900"/>
                </a:lnTo>
                <a:lnTo>
                  <a:pt x="2201420" y="381000"/>
                </a:lnTo>
                <a:lnTo>
                  <a:pt x="2237163" y="419100"/>
                </a:lnTo>
                <a:lnTo>
                  <a:pt x="2271242" y="457200"/>
                </a:lnTo>
                <a:lnTo>
                  <a:pt x="2303638" y="495300"/>
                </a:lnTo>
                <a:lnTo>
                  <a:pt x="2334332" y="533400"/>
                </a:lnTo>
                <a:lnTo>
                  <a:pt x="2363306" y="584200"/>
                </a:lnTo>
                <a:lnTo>
                  <a:pt x="2390543" y="622300"/>
                </a:lnTo>
                <a:lnTo>
                  <a:pt x="2416025" y="660400"/>
                </a:lnTo>
                <a:lnTo>
                  <a:pt x="2439732" y="711200"/>
                </a:lnTo>
                <a:lnTo>
                  <a:pt x="2461647" y="749300"/>
                </a:lnTo>
                <a:lnTo>
                  <a:pt x="2481752" y="800100"/>
                </a:lnTo>
                <a:lnTo>
                  <a:pt x="2500028" y="850900"/>
                </a:lnTo>
                <a:lnTo>
                  <a:pt x="2516457" y="901700"/>
                </a:lnTo>
                <a:lnTo>
                  <a:pt x="2531022" y="939800"/>
                </a:lnTo>
                <a:lnTo>
                  <a:pt x="2543704" y="990600"/>
                </a:lnTo>
                <a:lnTo>
                  <a:pt x="2554484" y="1041400"/>
                </a:lnTo>
                <a:lnTo>
                  <a:pt x="2563346" y="1092200"/>
                </a:lnTo>
                <a:lnTo>
                  <a:pt x="2570269" y="1143000"/>
                </a:lnTo>
                <a:lnTo>
                  <a:pt x="2575237" y="1193800"/>
                </a:lnTo>
                <a:lnTo>
                  <a:pt x="2577171" y="1219200"/>
                </a:lnTo>
                <a:lnTo>
                  <a:pt x="2577171" y="1358900"/>
                </a:lnTo>
                <a:lnTo>
                  <a:pt x="2575237" y="1397000"/>
                </a:lnTo>
                <a:lnTo>
                  <a:pt x="2570269" y="1447800"/>
                </a:lnTo>
                <a:lnTo>
                  <a:pt x="2563346" y="1498600"/>
                </a:lnTo>
                <a:lnTo>
                  <a:pt x="2554484" y="1549400"/>
                </a:lnTo>
                <a:lnTo>
                  <a:pt x="2543704" y="1600200"/>
                </a:lnTo>
                <a:lnTo>
                  <a:pt x="2531022" y="1651000"/>
                </a:lnTo>
                <a:lnTo>
                  <a:pt x="2516457" y="1689100"/>
                </a:lnTo>
                <a:lnTo>
                  <a:pt x="2500028" y="1739900"/>
                </a:lnTo>
                <a:lnTo>
                  <a:pt x="2481752" y="1790700"/>
                </a:lnTo>
                <a:lnTo>
                  <a:pt x="2461647" y="1828800"/>
                </a:lnTo>
                <a:lnTo>
                  <a:pt x="2439732" y="1879600"/>
                </a:lnTo>
                <a:lnTo>
                  <a:pt x="2416025" y="1930400"/>
                </a:lnTo>
                <a:lnTo>
                  <a:pt x="2390543" y="1968500"/>
                </a:lnTo>
                <a:lnTo>
                  <a:pt x="2363306" y="2006600"/>
                </a:lnTo>
                <a:lnTo>
                  <a:pt x="2334332" y="2057400"/>
                </a:lnTo>
                <a:lnTo>
                  <a:pt x="2303638" y="2095500"/>
                </a:lnTo>
                <a:lnTo>
                  <a:pt x="2271242" y="2133600"/>
                </a:lnTo>
                <a:lnTo>
                  <a:pt x="2237163" y="2171700"/>
                </a:lnTo>
                <a:lnTo>
                  <a:pt x="2201420" y="2209800"/>
                </a:lnTo>
                <a:lnTo>
                  <a:pt x="2164328" y="2247900"/>
                </a:lnTo>
                <a:lnTo>
                  <a:pt x="2126067" y="2273300"/>
                </a:lnTo>
                <a:lnTo>
                  <a:pt x="2086684" y="2311400"/>
                </a:lnTo>
                <a:lnTo>
                  <a:pt x="2046225" y="2336800"/>
                </a:lnTo>
                <a:lnTo>
                  <a:pt x="2004733" y="2362200"/>
                </a:lnTo>
                <a:lnTo>
                  <a:pt x="1962256" y="2400300"/>
                </a:lnTo>
                <a:lnTo>
                  <a:pt x="1918839" y="2425700"/>
                </a:lnTo>
                <a:lnTo>
                  <a:pt x="1874527" y="2451100"/>
                </a:lnTo>
                <a:lnTo>
                  <a:pt x="1829366" y="2463800"/>
                </a:lnTo>
                <a:lnTo>
                  <a:pt x="1783402" y="2489200"/>
                </a:lnTo>
                <a:lnTo>
                  <a:pt x="1736681" y="25019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4385242" y="6181158"/>
            <a:ext cx="2577465" cy="2565400"/>
          </a:xfrm>
          <a:custGeom>
            <a:rect b="b" l="l" r="r" t="t"/>
            <a:pathLst>
              <a:path extrusionOk="0" h="2565400" w="2577465">
                <a:moveTo>
                  <a:pt x="1392246" y="12700"/>
                </a:moveTo>
                <a:lnTo>
                  <a:pt x="1186987" y="12700"/>
                </a:lnTo>
                <a:lnTo>
                  <a:pt x="1238128" y="0"/>
                </a:lnTo>
                <a:lnTo>
                  <a:pt x="1341105" y="0"/>
                </a:lnTo>
                <a:lnTo>
                  <a:pt x="1392246" y="12700"/>
                </a:lnTo>
                <a:close/>
              </a:path>
              <a:path extrusionOk="0" h="2565400" w="2577465">
                <a:moveTo>
                  <a:pt x="1493304" y="25400"/>
                </a:moveTo>
                <a:lnTo>
                  <a:pt x="1085929" y="25400"/>
                </a:lnTo>
                <a:lnTo>
                  <a:pt x="1136239" y="12700"/>
                </a:lnTo>
                <a:lnTo>
                  <a:pt x="1442994" y="12700"/>
                </a:lnTo>
                <a:lnTo>
                  <a:pt x="1493304" y="25400"/>
                </a:lnTo>
                <a:close/>
              </a:path>
              <a:path extrusionOk="0" h="2565400" w="2577465">
                <a:moveTo>
                  <a:pt x="1543130" y="2565400"/>
                </a:moveTo>
                <a:lnTo>
                  <a:pt x="1036103" y="2565400"/>
                </a:lnTo>
                <a:lnTo>
                  <a:pt x="889986" y="2527300"/>
                </a:lnTo>
                <a:lnTo>
                  <a:pt x="842552" y="2501900"/>
                </a:lnTo>
                <a:lnTo>
                  <a:pt x="795830" y="2489200"/>
                </a:lnTo>
                <a:lnTo>
                  <a:pt x="749866" y="2463800"/>
                </a:lnTo>
                <a:lnTo>
                  <a:pt x="704706" y="2451100"/>
                </a:lnTo>
                <a:lnTo>
                  <a:pt x="660394" y="2425700"/>
                </a:lnTo>
                <a:lnTo>
                  <a:pt x="616977" y="2400300"/>
                </a:lnTo>
                <a:lnTo>
                  <a:pt x="574500" y="2362200"/>
                </a:lnTo>
                <a:lnTo>
                  <a:pt x="533008" y="2336800"/>
                </a:lnTo>
                <a:lnTo>
                  <a:pt x="492548" y="2311400"/>
                </a:lnTo>
                <a:lnTo>
                  <a:pt x="453165" y="2273300"/>
                </a:lnTo>
                <a:lnTo>
                  <a:pt x="414905" y="2247900"/>
                </a:lnTo>
                <a:lnTo>
                  <a:pt x="377813" y="2209800"/>
                </a:lnTo>
                <a:lnTo>
                  <a:pt x="342069" y="2171700"/>
                </a:lnTo>
                <a:lnTo>
                  <a:pt x="307991" y="2133600"/>
                </a:lnTo>
                <a:lnTo>
                  <a:pt x="275595" y="2095500"/>
                </a:lnTo>
                <a:lnTo>
                  <a:pt x="244901" y="2057400"/>
                </a:lnTo>
                <a:lnTo>
                  <a:pt x="215926" y="2006600"/>
                </a:lnTo>
                <a:lnTo>
                  <a:pt x="188689" y="1968500"/>
                </a:lnTo>
                <a:lnTo>
                  <a:pt x="163208" y="1930400"/>
                </a:lnTo>
                <a:lnTo>
                  <a:pt x="139501" y="1879600"/>
                </a:lnTo>
                <a:lnTo>
                  <a:pt x="117586" y="1828800"/>
                </a:lnTo>
                <a:lnTo>
                  <a:pt x="97481" y="1790700"/>
                </a:lnTo>
                <a:lnTo>
                  <a:pt x="79205" y="1739900"/>
                </a:lnTo>
                <a:lnTo>
                  <a:pt x="62775" y="1689100"/>
                </a:lnTo>
                <a:lnTo>
                  <a:pt x="48211" y="1651000"/>
                </a:lnTo>
                <a:lnTo>
                  <a:pt x="35529" y="1600200"/>
                </a:lnTo>
                <a:lnTo>
                  <a:pt x="24748" y="1549400"/>
                </a:lnTo>
                <a:lnTo>
                  <a:pt x="15887" y="1498600"/>
                </a:lnTo>
                <a:lnTo>
                  <a:pt x="8964" y="1447800"/>
                </a:lnTo>
                <a:lnTo>
                  <a:pt x="3996" y="1397000"/>
                </a:lnTo>
                <a:lnTo>
                  <a:pt x="1002" y="1346200"/>
                </a:lnTo>
                <a:lnTo>
                  <a:pt x="0" y="1295400"/>
                </a:lnTo>
                <a:lnTo>
                  <a:pt x="1002" y="1244600"/>
                </a:lnTo>
                <a:lnTo>
                  <a:pt x="3996" y="1193800"/>
                </a:lnTo>
                <a:lnTo>
                  <a:pt x="8964" y="1143000"/>
                </a:lnTo>
                <a:lnTo>
                  <a:pt x="15887" y="1092200"/>
                </a:lnTo>
                <a:lnTo>
                  <a:pt x="24748" y="1041400"/>
                </a:lnTo>
                <a:lnTo>
                  <a:pt x="35529" y="990600"/>
                </a:lnTo>
                <a:lnTo>
                  <a:pt x="48211" y="939800"/>
                </a:lnTo>
                <a:lnTo>
                  <a:pt x="62775" y="889000"/>
                </a:lnTo>
                <a:lnTo>
                  <a:pt x="79205" y="850900"/>
                </a:lnTo>
                <a:lnTo>
                  <a:pt x="97481" y="800100"/>
                </a:lnTo>
                <a:lnTo>
                  <a:pt x="117586" y="749300"/>
                </a:lnTo>
                <a:lnTo>
                  <a:pt x="139501" y="711200"/>
                </a:lnTo>
                <a:lnTo>
                  <a:pt x="163208" y="660400"/>
                </a:lnTo>
                <a:lnTo>
                  <a:pt x="188689" y="622300"/>
                </a:lnTo>
                <a:lnTo>
                  <a:pt x="215926" y="584200"/>
                </a:lnTo>
                <a:lnTo>
                  <a:pt x="244901" y="533400"/>
                </a:lnTo>
                <a:lnTo>
                  <a:pt x="275595" y="495300"/>
                </a:lnTo>
                <a:lnTo>
                  <a:pt x="307991" y="457200"/>
                </a:lnTo>
                <a:lnTo>
                  <a:pt x="342069" y="419100"/>
                </a:lnTo>
                <a:lnTo>
                  <a:pt x="377813" y="381000"/>
                </a:lnTo>
                <a:lnTo>
                  <a:pt x="414905" y="342900"/>
                </a:lnTo>
                <a:lnTo>
                  <a:pt x="453165" y="317500"/>
                </a:lnTo>
                <a:lnTo>
                  <a:pt x="492548" y="279400"/>
                </a:lnTo>
                <a:lnTo>
                  <a:pt x="533008" y="254000"/>
                </a:lnTo>
                <a:lnTo>
                  <a:pt x="574500" y="215900"/>
                </a:lnTo>
                <a:lnTo>
                  <a:pt x="616977" y="190500"/>
                </a:lnTo>
                <a:lnTo>
                  <a:pt x="660394" y="165100"/>
                </a:lnTo>
                <a:lnTo>
                  <a:pt x="704706" y="139700"/>
                </a:lnTo>
                <a:lnTo>
                  <a:pt x="749866" y="127000"/>
                </a:lnTo>
                <a:lnTo>
                  <a:pt x="795830" y="101600"/>
                </a:lnTo>
                <a:lnTo>
                  <a:pt x="842552" y="88900"/>
                </a:lnTo>
                <a:lnTo>
                  <a:pt x="889986" y="63500"/>
                </a:lnTo>
                <a:lnTo>
                  <a:pt x="1036103" y="25400"/>
                </a:lnTo>
                <a:lnTo>
                  <a:pt x="1543130" y="25400"/>
                </a:lnTo>
                <a:lnTo>
                  <a:pt x="1689247" y="63500"/>
                </a:lnTo>
                <a:lnTo>
                  <a:pt x="1712964" y="76200"/>
                </a:lnTo>
                <a:lnTo>
                  <a:pt x="1289616" y="76200"/>
                </a:lnTo>
                <a:lnTo>
                  <a:pt x="1238674" y="88900"/>
                </a:lnTo>
                <a:lnTo>
                  <a:pt x="1137938" y="88900"/>
                </a:lnTo>
                <a:lnTo>
                  <a:pt x="1039065" y="114300"/>
                </a:lnTo>
                <a:lnTo>
                  <a:pt x="990451" y="114300"/>
                </a:lnTo>
                <a:lnTo>
                  <a:pt x="942452" y="127000"/>
                </a:lnTo>
                <a:lnTo>
                  <a:pt x="895117" y="152400"/>
                </a:lnTo>
                <a:lnTo>
                  <a:pt x="802637" y="177800"/>
                </a:lnTo>
                <a:lnTo>
                  <a:pt x="757592" y="203200"/>
                </a:lnTo>
                <a:lnTo>
                  <a:pt x="713409" y="228600"/>
                </a:lnTo>
                <a:lnTo>
                  <a:pt x="670139" y="254000"/>
                </a:lnTo>
                <a:lnTo>
                  <a:pt x="627830" y="279400"/>
                </a:lnTo>
                <a:lnTo>
                  <a:pt x="586533" y="304800"/>
                </a:lnTo>
                <a:lnTo>
                  <a:pt x="546297" y="342900"/>
                </a:lnTo>
                <a:lnTo>
                  <a:pt x="507171" y="368300"/>
                </a:lnTo>
                <a:lnTo>
                  <a:pt x="469205" y="406400"/>
                </a:lnTo>
                <a:lnTo>
                  <a:pt x="432449" y="431800"/>
                </a:lnTo>
                <a:lnTo>
                  <a:pt x="397170" y="469900"/>
                </a:lnTo>
                <a:lnTo>
                  <a:pt x="363617" y="508000"/>
                </a:lnTo>
                <a:lnTo>
                  <a:pt x="331810" y="546100"/>
                </a:lnTo>
                <a:lnTo>
                  <a:pt x="301770" y="596900"/>
                </a:lnTo>
                <a:lnTo>
                  <a:pt x="273518" y="635000"/>
                </a:lnTo>
                <a:lnTo>
                  <a:pt x="247074" y="673100"/>
                </a:lnTo>
                <a:lnTo>
                  <a:pt x="222459" y="723900"/>
                </a:lnTo>
                <a:lnTo>
                  <a:pt x="199695" y="762000"/>
                </a:lnTo>
                <a:lnTo>
                  <a:pt x="178801" y="812800"/>
                </a:lnTo>
                <a:lnTo>
                  <a:pt x="159798" y="850900"/>
                </a:lnTo>
                <a:lnTo>
                  <a:pt x="142708" y="901700"/>
                </a:lnTo>
                <a:lnTo>
                  <a:pt x="127551" y="952500"/>
                </a:lnTo>
                <a:lnTo>
                  <a:pt x="114347" y="990600"/>
                </a:lnTo>
                <a:lnTo>
                  <a:pt x="103118" y="1041400"/>
                </a:lnTo>
                <a:lnTo>
                  <a:pt x="93884" y="1092200"/>
                </a:lnTo>
                <a:lnTo>
                  <a:pt x="86666" y="1143000"/>
                </a:lnTo>
                <a:lnTo>
                  <a:pt x="81485" y="1193800"/>
                </a:lnTo>
                <a:lnTo>
                  <a:pt x="78361" y="1244600"/>
                </a:lnTo>
                <a:lnTo>
                  <a:pt x="77315" y="1295400"/>
                </a:lnTo>
                <a:lnTo>
                  <a:pt x="78361" y="1346200"/>
                </a:lnTo>
                <a:lnTo>
                  <a:pt x="81485" y="1397000"/>
                </a:lnTo>
                <a:lnTo>
                  <a:pt x="86666" y="1447800"/>
                </a:lnTo>
                <a:lnTo>
                  <a:pt x="93884" y="1498600"/>
                </a:lnTo>
                <a:lnTo>
                  <a:pt x="103118" y="1549400"/>
                </a:lnTo>
                <a:lnTo>
                  <a:pt x="114347" y="1600200"/>
                </a:lnTo>
                <a:lnTo>
                  <a:pt x="127551" y="1638300"/>
                </a:lnTo>
                <a:lnTo>
                  <a:pt x="142708" y="1689100"/>
                </a:lnTo>
                <a:lnTo>
                  <a:pt x="159798" y="1739900"/>
                </a:lnTo>
                <a:lnTo>
                  <a:pt x="178801" y="1778000"/>
                </a:lnTo>
                <a:lnTo>
                  <a:pt x="199695" y="1828800"/>
                </a:lnTo>
                <a:lnTo>
                  <a:pt x="222459" y="1866900"/>
                </a:lnTo>
                <a:lnTo>
                  <a:pt x="247074" y="1917700"/>
                </a:lnTo>
                <a:lnTo>
                  <a:pt x="273518" y="1955800"/>
                </a:lnTo>
                <a:lnTo>
                  <a:pt x="301770" y="1993900"/>
                </a:lnTo>
                <a:lnTo>
                  <a:pt x="331810" y="2032000"/>
                </a:lnTo>
                <a:lnTo>
                  <a:pt x="363617" y="2082800"/>
                </a:lnTo>
                <a:lnTo>
                  <a:pt x="397170" y="2120900"/>
                </a:lnTo>
                <a:lnTo>
                  <a:pt x="432449" y="2146300"/>
                </a:lnTo>
                <a:lnTo>
                  <a:pt x="469205" y="2184400"/>
                </a:lnTo>
                <a:lnTo>
                  <a:pt x="507171" y="2222500"/>
                </a:lnTo>
                <a:lnTo>
                  <a:pt x="546297" y="2247900"/>
                </a:lnTo>
                <a:lnTo>
                  <a:pt x="586533" y="2286000"/>
                </a:lnTo>
                <a:lnTo>
                  <a:pt x="627830" y="2311400"/>
                </a:lnTo>
                <a:lnTo>
                  <a:pt x="670139" y="2336800"/>
                </a:lnTo>
                <a:lnTo>
                  <a:pt x="713409" y="2362200"/>
                </a:lnTo>
                <a:lnTo>
                  <a:pt x="757592" y="2387600"/>
                </a:lnTo>
                <a:lnTo>
                  <a:pt x="802637" y="2400300"/>
                </a:lnTo>
                <a:lnTo>
                  <a:pt x="848495" y="2425700"/>
                </a:lnTo>
                <a:lnTo>
                  <a:pt x="895117" y="2438400"/>
                </a:lnTo>
                <a:lnTo>
                  <a:pt x="1137938" y="2501900"/>
                </a:lnTo>
                <a:lnTo>
                  <a:pt x="1736681" y="2501900"/>
                </a:lnTo>
                <a:lnTo>
                  <a:pt x="1689247" y="2527300"/>
                </a:lnTo>
                <a:lnTo>
                  <a:pt x="1543130" y="2565400"/>
                </a:lnTo>
                <a:close/>
              </a:path>
              <a:path extrusionOk="0" h="2565400" w="2577465">
                <a:moveTo>
                  <a:pt x="1736681" y="2501900"/>
                </a:moveTo>
                <a:lnTo>
                  <a:pt x="1441295" y="2501900"/>
                </a:lnTo>
                <a:lnTo>
                  <a:pt x="1684116" y="2438400"/>
                </a:lnTo>
                <a:lnTo>
                  <a:pt x="1730738" y="2425700"/>
                </a:lnTo>
                <a:lnTo>
                  <a:pt x="1776596" y="2400300"/>
                </a:lnTo>
                <a:lnTo>
                  <a:pt x="1821641" y="2387600"/>
                </a:lnTo>
                <a:lnTo>
                  <a:pt x="1865823" y="2362200"/>
                </a:lnTo>
                <a:lnTo>
                  <a:pt x="1909094" y="2336800"/>
                </a:lnTo>
                <a:lnTo>
                  <a:pt x="1951402" y="2311400"/>
                </a:lnTo>
                <a:lnTo>
                  <a:pt x="1992700" y="2286000"/>
                </a:lnTo>
                <a:lnTo>
                  <a:pt x="2032936" y="2247900"/>
                </a:lnTo>
                <a:lnTo>
                  <a:pt x="2072062" y="2222500"/>
                </a:lnTo>
                <a:lnTo>
                  <a:pt x="2110028" y="2184400"/>
                </a:lnTo>
                <a:lnTo>
                  <a:pt x="2146784" y="2146300"/>
                </a:lnTo>
                <a:lnTo>
                  <a:pt x="2182063" y="2120900"/>
                </a:lnTo>
                <a:lnTo>
                  <a:pt x="2215616" y="2082800"/>
                </a:lnTo>
                <a:lnTo>
                  <a:pt x="2247423" y="2032000"/>
                </a:lnTo>
                <a:lnTo>
                  <a:pt x="2277463" y="1993900"/>
                </a:lnTo>
                <a:lnTo>
                  <a:pt x="2305715" y="1955800"/>
                </a:lnTo>
                <a:lnTo>
                  <a:pt x="2332159" y="1917700"/>
                </a:lnTo>
                <a:lnTo>
                  <a:pt x="2356774" y="1866900"/>
                </a:lnTo>
                <a:lnTo>
                  <a:pt x="2379538" y="1828800"/>
                </a:lnTo>
                <a:lnTo>
                  <a:pt x="2400432" y="1778000"/>
                </a:lnTo>
                <a:lnTo>
                  <a:pt x="2419434" y="1739900"/>
                </a:lnTo>
                <a:lnTo>
                  <a:pt x="2436525" y="1689100"/>
                </a:lnTo>
                <a:lnTo>
                  <a:pt x="2451682" y="1638300"/>
                </a:lnTo>
                <a:lnTo>
                  <a:pt x="2464885" y="1600200"/>
                </a:lnTo>
                <a:lnTo>
                  <a:pt x="2476115" y="1549400"/>
                </a:lnTo>
                <a:lnTo>
                  <a:pt x="2485349" y="1498600"/>
                </a:lnTo>
                <a:lnTo>
                  <a:pt x="2492567" y="1447800"/>
                </a:lnTo>
                <a:lnTo>
                  <a:pt x="2497748" y="1397000"/>
                </a:lnTo>
                <a:lnTo>
                  <a:pt x="2500872" y="1346200"/>
                </a:lnTo>
                <a:lnTo>
                  <a:pt x="2501918" y="1295400"/>
                </a:lnTo>
                <a:lnTo>
                  <a:pt x="2500872" y="1244600"/>
                </a:lnTo>
                <a:lnTo>
                  <a:pt x="2497748" y="1193800"/>
                </a:lnTo>
                <a:lnTo>
                  <a:pt x="2492567" y="1143000"/>
                </a:lnTo>
                <a:lnTo>
                  <a:pt x="2485349" y="1092200"/>
                </a:lnTo>
                <a:lnTo>
                  <a:pt x="2476115" y="1041400"/>
                </a:lnTo>
                <a:lnTo>
                  <a:pt x="2464885" y="990600"/>
                </a:lnTo>
                <a:lnTo>
                  <a:pt x="2451682" y="952500"/>
                </a:lnTo>
                <a:lnTo>
                  <a:pt x="2436525" y="901700"/>
                </a:lnTo>
                <a:lnTo>
                  <a:pt x="2419434" y="850900"/>
                </a:lnTo>
                <a:lnTo>
                  <a:pt x="2400432" y="812800"/>
                </a:lnTo>
                <a:lnTo>
                  <a:pt x="2379538" y="762000"/>
                </a:lnTo>
                <a:lnTo>
                  <a:pt x="2356774" y="723900"/>
                </a:lnTo>
                <a:lnTo>
                  <a:pt x="2332159" y="673100"/>
                </a:lnTo>
                <a:lnTo>
                  <a:pt x="2305715" y="635000"/>
                </a:lnTo>
                <a:lnTo>
                  <a:pt x="2277463" y="596900"/>
                </a:lnTo>
                <a:lnTo>
                  <a:pt x="2247423" y="546100"/>
                </a:lnTo>
                <a:lnTo>
                  <a:pt x="2215616" y="508000"/>
                </a:lnTo>
                <a:lnTo>
                  <a:pt x="2182063" y="469900"/>
                </a:lnTo>
                <a:lnTo>
                  <a:pt x="2146784" y="431800"/>
                </a:lnTo>
                <a:lnTo>
                  <a:pt x="2110028" y="406400"/>
                </a:lnTo>
                <a:lnTo>
                  <a:pt x="2072062" y="368300"/>
                </a:lnTo>
                <a:lnTo>
                  <a:pt x="2032936" y="342900"/>
                </a:lnTo>
                <a:lnTo>
                  <a:pt x="1992700" y="304800"/>
                </a:lnTo>
                <a:lnTo>
                  <a:pt x="1951402" y="279400"/>
                </a:lnTo>
                <a:lnTo>
                  <a:pt x="1909094" y="254000"/>
                </a:lnTo>
                <a:lnTo>
                  <a:pt x="1865823" y="228600"/>
                </a:lnTo>
                <a:lnTo>
                  <a:pt x="1821641" y="203200"/>
                </a:lnTo>
                <a:lnTo>
                  <a:pt x="1776596" y="177800"/>
                </a:lnTo>
                <a:lnTo>
                  <a:pt x="1684116" y="152400"/>
                </a:lnTo>
                <a:lnTo>
                  <a:pt x="1636781" y="127000"/>
                </a:lnTo>
                <a:lnTo>
                  <a:pt x="1588782" y="114300"/>
                </a:lnTo>
                <a:lnTo>
                  <a:pt x="1540168" y="114300"/>
                </a:lnTo>
                <a:lnTo>
                  <a:pt x="1441295" y="88900"/>
                </a:lnTo>
                <a:lnTo>
                  <a:pt x="1340559" y="88900"/>
                </a:lnTo>
                <a:lnTo>
                  <a:pt x="1289616" y="76200"/>
                </a:lnTo>
                <a:lnTo>
                  <a:pt x="1712964" y="76200"/>
                </a:lnTo>
                <a:lnTo>
                  <a:pt x="1736681" y="88900"/>
                </a:lnTo>
                <a:lnTo>
                  <a:pt x="1783403" y="101600"/>
                </a:lnTo>
                <a:lnTo>
                  <a:pt x="1829366" y="127000"/>
                </a:lnTo>
                <a:lnTo>
                  <a:pt x="1874527" y="139700"/>
                </a:lnTo>
                <a:lnTo>
                  <a:pt x="1918839" y="165100"/>
                </a:lnTo>
                <a:lnTo>
                  <a:pt x="1962256" y="190500"/>
                </a:lnTo>
                <a:lnTo>
                  <a:pt x="2004733" y="215900"/>
                </a:lnTo>
                <a:lnTo>
                  <a:pt x="2046224" y="254000"/>
                </a:lnTo>
                <a:lnTo>
                  <a:pt x="2086684" y="279400"/>
                </a:lnTo>
                <a:lnTo>
                  <a:pt x="2126067" y="317500"/>
                </a:lnTo>
                <a:lnTo>
                  <a:pt x="2164328" y="342900"/>
                </a:lnTo>
                <a:lnTo>
                  <a:pt x="2201420" y="381000"/>
                </a:lnTo>
                <a:lnTo>
                  <a:pt x="2237163" y="419100"/>
                </a:lnTo>
                <a:lnTo>
                  <a:pt x="2271242" y="457200"/>
                </a:lnTo>
                <a:lnTo>
                  <a:pt x="2303637" y="495300"/>
                </a:lnTo>
                <a:lnTo>
                  <a:pt x="2334332" y="533400"/>
                </a:lnTo>
                <a:lnTo>
                  <a:pt x="2363306" y="584200"/>
                </a:lnTo>
                <a:lnTo>
                  <a:pt x="2390543" y="622300"/>
                </a:lnTo>
                <a:lnTo>
                  <a:pt x="2416025" y="660400"/>
                </a:lnTo>
                <a:lnTo>
                  <a:pt x="2439732" y="711200"/>
                </a:lnTo>
                <a:lnTo>
                  <a:pt x="2461647" y="749300"/>
                </a:lnTo>
                <a:lnTo>
                  <a:pt x="2481752" y="800100"/>
                </a:lnTo>
                <a:lnTo>
                  <a:pt x="2500028" y="850900"/>
                </a:lnTo>
                <a:lnTo>
                  <a:pt x="2516457" y="901700"/>
                </a:lnTo>
                <a:lnTo>
                  <a:pt x="2531022" y="939800"/>
                </a:lnTo>
                <a:lnTo>
                  <a:pt x="2543704" y="990600"/>
                </a:lnTo>
                <a:lnTo>
                  <a:pt x="2554484" y="1041400"/>
                </a:lnTo>
                <a:lnTo>
                  <a:pt x="2563345" y="1092200"/>
                </a:lnTo>
                <a:lnTo>
                  <a:pt x="2570269" y="1143000"/>
                </a:lnTo>
                <a:lnTo>
                  <a:pt x="2575237" y="1193800"/>
                </a:lnTo>
                <a:lnTo>
                  <a:pt x="2577171" y="1219200"/>
                </a:lnTo>
                <a:lnTo>
                  <a:pt x="2577171" y="1358900"/>
                </a:lnTo>
                <a:lnTo>
                  <a:pt x="2575237" y="1397000"/>
                </a:lnTo>
                <a:lnTo>
                  <a:pt x="2570269" y="1447800"/>
                </a:lnTo>
                <a:lnTo>
                  <a:pt x="2563345" y="1498600"/>
                </a:lnTo>
                <a:lnTo>
                  <a:pt x="2554484" y="1549400"/>
                </a:lnTo>
                <a:lnTo>
                  <a:pt x="2543704" y="1600200"/>
                </a:lnTo>
                <a:lnTo>
                  <a:pt x="2531022" y="1651000"/>
                </a:lnTo>
                <a:lnTo>
                  <a:pt x="2516457" y="1689100"/>
                </a:lnTo>
                <a:lnTo>
                  <a:pt x="2500028" y="1739900"/>
                </a:lnTo>
                <a:lnTo>
                  <a:pt x="2481752" y="1790700"/>
                </a:lnTo>
                <a:lnTo>
                  <a:pt x="2461647" y="1828800"/>
                </a:lnTo>
                <a:lnTo>
                  <a:pt x="2439732" y="1879600"/>
                </a:lnTo>
                <a:lnTo>
                  <a:pt x="2416025" y="1930400"/>
                </a:lnTo>
                <a:lnTo>
                  <a:pt x="2390543" y="1968500"/>
                </a:lnTo>
                <a:lnTo>
                  <a:pt x="2363306" y="2006600"/>
                </a:lnTo>
                <a:lnTo>
                  <a:pt x="2334332" y="2057400"/>
                </a:lnTo>
                <a:lnTo>
                  <a:pt x="2303637" y="2095500"/>
                </a:lnTo>
                <a:lnTo>
                  <a:pt x="2271242" y="2133600"/>
                </a:lnTo>
                <a:lnTo>
                  <a:pt x="2237163" y="2171700"/>
                </a:lnTo>
                <a:lnTo>
                  <a:pt x="2201420" y="2209800"/>
                </a:lnTo>
                <a:lnTo>
                  <a:pt x="2164328" y="2247900"/>
                </a:lnTo>
                <a:lnTo>
                  <a:pt x="2126067" y="2273300"/>
                </a:lnTo>
                <a:lnTo>
                  <a:pt x="2086684" y="2311400"/>
                </a:lnTo>
                <a:lnTo>
                  <a:pt x="2046224" y="2336800"/>
                </a:lnTo>
                <a:lnTo>
                  <a:pt x="2004733" y="2362200"/>
                </a:lnTo>
                <a:lnTo>
                  <a:pt x="1962256" y="2400300"/>
                </a:lnTo>
                <a:lnTo>
                  <a:pt x="1918839" y="2425700"/>
                </a:lnTo>
                <a:lnTo>
                  <a:pt x="1874527" y="2451100"/>
                </a:lnTo>
                <a:lnTo>
                  <a:pt x="1829366" y="2463800"/>
                </a:lnTo>
                <a:lnTo>
                  <a:pt x="1783403" y="2489200"/>
                </a:lnTo>
                <a:lnTo>
                  <a:pt x="1736681" y="25019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7331188" y="6181158"/>
            <a:ext cx="2577465" cy="2565400"/>
          </a:xfrm>
          <a:custGeom>
            <a:rect b="b" l="l" r="r" t="t"/>
            <a:pathLst>
              <a:path extrusionOk="0" h="2565400" w="2577465">
                <a:moveTo>
                  <a:pt x="1392245" y="12700"/>
                </a:moveTo>
                <a:lnTo>
                  <a:pt x="1186987" y="12700"/>
                </a:lnTo>
                <a:lnTo>
                  <a:pt x="1238128" y="0"/>
                </a:lnTo>
                <a:lnTo>
                  <a:pt x="1341104" y="0"/>
                </a:lnTo>
                <a:lnTo>
                  <a:pt x="1392245" y="12700"/>
                </a:lnTo>
                <a:close/>
              </a:path>
              <a:path extrusionOk="0" h="2565400" w="2577465">
                <a:moveTo>
                  <a:pt x="1493304" y="25400"/>
                </a:moveTo>
                <a:lnTo>
                  <a:pt x="1085929" y="25400"/>
                </a:lnTo>
                <a:lnTo>
                  <a:pt x="1136239" y="12700"/>
                </a:lnTo>
                <a:lnTo>
                  <a:pt x="1442994" y="12700"/>
                </a:lnTo>
                <a:lnTo>
                  <a:pt x="1493304" y="25400"/>
                </a:lnTo>
                <a:close/>
              </a:path>
              <a:path extrusionOk="0" h="2565400" w="2577465">
                <a:moveTo>
                  <a:pt x="1543129" y="2565400"/>
                </a:moveTo>
                <a:lnTo>
                  <a:pt x="1036103" y="2565400"/>
                </a:lnTo>
                <a:lnTo>
                  <a:pt x="889986" y="2527300"/>
                </a:lnTo>
                <a:lnTo>
                  <a:pt x="842552" y="2501900"/>
                </a:lnTo>
                <a:lnTo>
                  <a:pt x="795830" y="2489200"/>
                </a:lnTo>
                <a:lnTo>
                  <a:pt x="749866" y="2463800"/>
                </a:lnTo>
                <a:lnTo>
                  <a:pt x="704706" y="2451100"/>
                </a:lnTo>
                <a:lnTo>
                  <a:pt x="660394" y="2425700"/>
                </a:lnTo>
                <a:lnTo>
                  <a:pt x="616977" y="2400300"/>
                </a:lnTo>
                <a:lnTo>
                  <a:pt x="574500" y="2362200"/>
                </a:lnTo>
                <a:lnTo>
                  <a:pt x="533008" y="2336800"/>
                </a:lnTo>
                <a:lnTo>
                  <a:pt x="492548" y="2311400"/>
                </a:lnTo>
                <a:lnTo>
                  <a:pt x="453166" y="2273300"/>
                </a:lnTo>
                <a:lnTo>
                  <a:pt x="414905" y="2247900"/>
                </a:lnTo>
                <a:lnTo>
                  <a:pt x="377813" y="2209800"/>
                </a:lnTo>
                <a:lnTo>
                  <a:pt x="342069" y="2171700"/>
                </a:lnTo>
                <a:lnTo>
                  <a:pt x="307991" y="2133600"/>
                </a:lnTo>
                <a:lnTo>
                  <a:pt x="275595" y="2095500"/>
                </a:lnTo>
                <a:lnTo>
                  <a:pt x="244901" y="2057400"/>
                </a:lnTo>
                <a:lnTo>
                  <a:pt x="215926" y="2006600"/>
                </a:lnTo>
                <a:lnTo>
                  <a:pt x="188689" y="1968500"/>
                </a:lnTo>
                <a:lnTo>
                  <a:pt x="163208" y="1930400"/>
                </a:lnTo>
                <a:lnTo>
                  <a:pt x="139501" y="1879600"/>
                </a:lnTo>
                <a:lnTo>
                  <a:pt x="117586" y="1828800"/>
                </a:lnTo>
                <a:lnTo>
                  <a:pt x="97481" y="1790700"/>
                </a:lnTo>
                <a:lnTo>
                  <a:pt x="79205" y="1739900"/>
                </a:lnTo>
                <a:lnTo>
                  <a:pt x="62775" y="1689100"/>
                </a:lnTo>
                <a:lnTo>
                  <a:pt x="48211" y="1651000"/>
                </a:lnTo>
                <a:lnTo>
                  <a:pt x="35529" y="1600200"/>
                </a:lnTo>
                <a:lnTo>
                  <a:pt x="24748" y="1549400"/>
                </a:lnTo>
                <a:lnTo>
                  <a:pt x="15887" y="1498600"/>
                </a:lnTo>
                <a:lnTo>
                  <a:pt x="8964" y="1447800"/>
                </a:lnTo>
                <a:lnTo>
                  <a:pt x="3996" y="1397000"/>
                </a:lnTo>
                <a:lnTo>
                  <a:pt x="1002" y="1346200"/>
                </a:lnTo>
                <a:lnTo>
                  <a:pt x="0" y="1295400"/>
                </a:lnTo>
                <a:lnTo>
                  <a:pt x="1002" y="1244600"/>
                </a:lnTo>
                <a:lnTo>
                  <a:pt x="3996" y="1193800"/>
                </a:lnTo>
                <a:lnTo>
                  <a:pt x="8964" y="1143000"/>
                </a:lnTo>
                <a:lnTo>
                  <a:pt x="15887" y="1092200"/>
                </a:lnTo>
                <a:lnTo>
                  <a:pt x="24748" y="1041400"/>
                </a:lnTo>
                <a:lnTo>
                  <a:pt x="35529" y="990600"/>
                </a:lnTo>
                <a:lnTo>
                  <a:pt x="48211" y="939800"/>
                </a:lnTo>
                <a:lnTo>
                  <a:pt x="62775" y="889000"/>
                </a:lnTo>
                <a:lnTo>
                  <a:pt x="79205" y="850900"/>
                </a:lnTo>
                <a:lnTo>
                  <a:pt x="97481" y="800100"/>
                </a:lnTo>
                <a:lnTo>
                  <a:pt x="117586" y="749300"/>
                </a:lnTo>
                <a:lnTo>
                  <a:pt x="139501" y="711200"/>
                </a:lnTo>
                <a:lnTo>
                  <a:pt x="163208" y="660400"/>
                </a:lnTo>
                <a:lnTo>
                  <a:pt x="188689" y="622300"/>
                </a:lnTo>
                <a:lnTo>
                  <a:pt x="215926" y="584200"/>
                </a:lnTo>
                <a:lnTo>
                  <a:pt x="244901" y="533400"/>
                </a:lnTo>
                <a:lnTo>
                  <a:pt x="275595" y="495300"/>
                </a:lnTo>
                <a:lnTo>
                  <a:pt x="307991" y="457200"/>
                </a:lnTo>
                <a:lnTo>
                  <a:pt x="342069" y="419100"/>
                </a:lnTo>
                <a:lnTo>
                  <a:pt x="377813" y="381000"/>
                </a:lnTo>
                <a:lnTo>
                  <a:pt x="414905" y="342900"/>
                </a:lnTo>
                <a:lnTo>
                  <a:pt x="453166" y="317500"/>
                </a:lnTo>
                <a:lnTo>
                  <a:pt x="492548" y="279400"/>
                </a:lnTo>
                <a:lnTo>
                  <a:pt x="533008" y="254000"/>
                </a:lnTo>
                <a:lnTo>
                  <a:pt x="574500" y="215900"/>
                </a:lnTo>
                <a:lnTo>
                  <a:pt x="616977" y="190500"/>
                </a:lnTo>
                <a:lnTo>
                  <a:pt x="660394" y="165100"/>
                </a:lnTo>
                <a:lnTo>
                  <a:pt x="704706" y="139700"/>
                </a:lnTo>
                <a:lnTo>
                  <a:pt x="749866" y="127000"/>
                </a:lnTo>
                <a:lnTo>
                  <a:pt x="795830" y="101600"/>
                </a:lnTo>
                <a:lnTo>
                  <a:pt x="842552" y="88900"/>
                </a:lnTo>
                <a:lnTo>
                  <a:pt x="889986" y="63500"/>
                </a:lnTo>
                <a:lnTo>
                  <a:pt x="1036103" y="25400"/>
                </a:lnTo>
                <a:lnTo>
                  <a:pt x="1543130" y="25400"/>
                </a:lnTo>
                <a:lnTo>
                  <a:pt x="1689247" y="63500"/>
                </a:lnTo>
                <a:lnTo>
                  <a:pt x="1712964" y="76200"/>
                </a:lnTo>
                <a:lnTo>
                  <a:pt x="1289616" y="76200"/>
                </a:lnTo>
                <a:lnTo>
                  <a:pt x="1238673" y="88900"/>
                </a:lnTo>
                <a:lnTo>
                  <a:pt x="1137938" y="88900"/>
                </a:lnTo>
                <a:lnTo>
                  <a:pt x="1039065" y="114300"/>
                </a:lnTo>
                <a:lnTo>
                  <a:pt x="990451" y="114300"/>
                </a:lnTo>
                <a:lnTo>
                  <a:pt x="942452" y="127000"/>
                </a:lnTo>
                <a:lnTo>
                  <a:pt x="895117" y="152400"/>
                </a:lnTo>
                <a:lnTo>
                  <a:pt x="802637" y="177800"/>
                </a:lnTo>
                <a:lnTo>
                  <a:pt x="757592" y="203200"/>
                </a:lnTo>
                <a:lnTo>
                  <a:pt x="713410" y="228600"/>
                </a:lnTo>
                <a:lnTo>
                  <a:pt x="670139" y="254000"/>
                </a:lnTo>
                <a:lnTo>
                  <a:pt x="627830" y="279400"/>
                </a:lnTo>
                <a:lnTo>
                  <a:pt x="586533" y="304800"/>
                </a:lnTo>
                <a:lnTo>
                  <a:pt x="546296" y="342900"/>
                </a:lnTo>
                <a:lnTo>
                  <a:pt x="507171" y="368300"/>
                </a:lnTo>
                <a:lnTo>
                  <a:pt x="469205" y="406400"/>
                </a:lnTo>
                <a:lnTo>
                  <a:pt x="432449" y="431800"/>
                </a:lnTo>
                <a:lnTo>
                  <a:pt x="397170" y="469900"/>
                </a:lnTo>
                <a:lnTo>
                  <a:pt x="363617" y="508000"/>
                </a:lnTo>
                <a:lnTo>
                  <a:pt x="331810" y="546100"/>
                </a:lnTo>
                <a:lnTo>
                  <a:pt x="301770" y="596900"/>
                </a:lnTo>
                <a:lnTo>
                  <a:pt x="273518" y="635000"/>
                </a:lnTo>
                <a:lnTo>
                  <a:pt x="247074" y="673100"/>
                </a:lnTo>
                <a:lnTo>
                  <a:pt x="222459" y="723900"/>
                </a:lnTo>
                <a:lnTo>
                  <a:pt x="199695" y="762000"/>
                </a:lnTo>
                <a:lnTo>
                  <a:pt x="178801" y="812800"/>
                </a:lnTo>
                <a:lnTo>
                  <a:pt x="159799" y="850900"/>
                </a:lnTo>
                <a:lnTo>
                  <a:pt x="142709" y="901700"/>
                </a:lnTo>
                <a:lnTo>
                  <a:pt x="127551" y="952500"/>
                </a:lnTo>
                <a:lnTo>
                  <a:pt x="114348" y="990600"/>
                </a:lnTo>
                <a:lnTo>
                  <a:pt x="103119" y="1041400"/>
                </a:lnTo>
                <a:lnTo>
                  <a:pt x="93885" y="1092200"/>
                </a:lnTo>
                <a:lnTo>
                  <a:pt x="86667" y="1143000"/>
                </a:lnTo>
                <a:lnTo>
                  <a:pt x="81485" y="1193800"/>
                </a:lnTo>
                <a:lnTo>
                  <a:pt x="78361" y="1244600"/>
                </a:lnTo>
                <a:lnTo>
                  <a:pt x="77315" y="1295400"/>
                </a:lnTo>
                <a:lnTo>
                  <a:pt x="78361" y="1346200"/>
                </a:lnTo>
                <a:lnTo>
                  <a:pt x="81485" y="1397000"/>
                </a:lnTo>
                <a:lnTo>
                  <a:pt x="86667" y="1447800"/>
                </a:lnTo>
                <a:lnTo>
                  <a:pt x="93885" y="1498600"/>
                </a:lnTo>
                <a:lnTo>
                  <a:pt x="103119" y="1549400"/>
                </a:lnTo>
                <a:lnTo>
                  <a:pt x="114348" y="1600200"/>
                </a:lnTo>
                <a:lnTo>
                  <a:pt x="127551" y="1638300"/>
                </a:lnTo>
                <a:lnTo>
                  <a:pt x="142709" y="1689100"/>
                </a:lnTo>
                <a:lnTo>
                  <a:pt x="159799" y="1739900"/>
                </a:lnTo>
                <a:lnTo>
                  <a:pt x="178801" y="1778000"/>
                </a:lnTo>
                <a:lnTo>
                  <a:pt x="199695" y="1828800"/>
                </a:lnTo>
                <a:lnTo>
                  <a:pt x="222459" y="1866900"/>
                </a:lnTo>
                <a:lnTo>
                  <a:pt x="247074" y="1917700"/>
                </a:lnTo>
                <a:lnTo>
                  <a:pt x="273518" y="1955800"/>
                </a:lnTo>
                <a:lnTo>
                  <a:pt x="301770" y="1993900"/>
                </a:lnTo>
                <a:lnTo>
                  <a:pt x="331810" y="2032000"/>
                </a:lnTo>
                <a:lnTo>
                  <a:pt x="363617" y="2082800"/>
                </a:lnTo>
                <a:lnTo>
                  <a:pt x="397170" y="2120900"/>
                </a:lnTo>
                <a:lnTo>
                  <a:pt x="432449" y="2146300"/>
                </a:lnTo>
                <a:lnTo>
                  <a:pt x="469205" y="2184400"/>
                </a:lnTo>
                <a:lnTo>
                  <a:pt x="507171" y="2222500"/>
                </a:lnTo>
                <a:lnTo>
                  <a:pt x="546296" y="2247900"/>
                </a:lnTo>
                <a:lnTo>
                  <a:pt x="586533" y="2286000"/>
                </a:lnTo>
                <a:lnTo>
                  <a:pt x="627830" y="2311400"/>
                </a:lnTo>
                <a:lnTo>
                  <a:pt x="670139" y="2336800"/>
                </a:lnTo>
                <a:lnTo>
                  <a:pt x="713410" y="2362200"/>
                </a:lnTo>
                <a:lnTo>
                  <a:pt x="757592" y="2387600"/>
                </a:lnTo>
                <a:lnTo>
                  <a:pt x="802637" y="2400300"/>
                </a:lnTo>
                <a:lnTo>
                  <a:pt x="848495" y="2425700"/>
                </a:lnTo>
                <a:lnTo>
                  <a:pt x="895117" y="2438400"/>
                </a:lnTo>
                <a:lnTo>
                  <a:pt x="1137938" y="2501900"/>
                </a:lnTo>
                <a:lnTo>
                  <a:pt x="1736681" y="2501900"/>
                </a:lnTo>
                <a:lnTo>
                  <a:pt x="1689247" y="2527300"/>
                </a:lnTo>
                <a:lnTo>
                  <a:pt x="1543129" y="2565400"/>
                </a:lnTo>
                <a:close/>
              </a:path>
              <a:path extrusionOk="0" h="2565400" w="2577465">
                <a:moveTo>
                  <a:pt x="1736681" y="2501900"/>
                </a:moveTo>
                <a:lnTo>
                  <a:pt x="1441295" y="2501900"/>
                </a:lnTo>
                <a:lnTo>
                  <a:pt x="1684116" y="2438400"/>
                </a:lnTo>
                <a:lnTo>
                  <a:pt x="1730738" y="2425700"/>
                </a:lnTo>
                <a:lnTo>
                  <a:pt x="1776596" y="2400300"/>
                </a:lnTo>
                <a:lnTo>
                  <a:pt x="1821641" y="2387600"/>
                </a:lnTo>
                <a:lnTo>
                  <a:pt x="1865823" y="2362200"/>
                </a:lnTo>
                <a:lnTo>
                  <a:pt x="1909094" y="2336800"/>
                </a:lnTo>
                <a:lnTo>
                  <a:pt x="1951402" y="2311400"/>
                </a:lnTo>
                <a:lnTo>
                  <a:pt x="1992700" y="2286000"/>
                </a:lnTo>
                <a:lnTo>
                  <a:pt x="2032936" y="2247900"/>
                </a:lnTo>
                <a:lnTo>
                  <a:pt x="2072062" y="2222500"/>
                </a:lnTo>
                <a:lnTo>
                  <a:pt x="2110028" y="2184400"/>
                </a:lnTo>
                <a:lnTo>
                  <a:pt x="2146783" y="2146300"/>
                </a:lnTo>
                <a:lnTo>
                  <a:pt x="2182062" y="2120900"/>
                </a:lnTo>
                <a:lnTo>
                  <a:pt x="2215616" y="2082800"/>
                </a:lnTo>
                <a:lnTo>
                  <a:pt x="2247423" y="2032000"/>
                </a:lnTo>
                <a:lnTo>
                  <a:pt x="2277463" y="1993900"/>
                </a:lnTo>
                <a:lnTo>
                  <a:pt x="2305715" y="1955800"/>
                </a:lnTo>
                <a:lnTo>
                  <a:pt x="2332159" y="1917700"/>
                </a:lnTo>
                <a:lnTo>
                  <a:pt x="2356773" y="1866900"/>
                </a:lnTo>
                <a:lnTo>
                  <a:pt x="2379538" y="1828800"/>
                </a:lnTo>
                <a:lnTo>
                  <a:pt x="2400432" y="1778000"/>
                </a:lnTo>
                <a:lnTo>
                  <a:pt x="2419434" y="1739900"/>
                </a:lnTo>
                <a:lnTo>
                  <a:pt x="2436524" y="1689100"/>
                </a:lnTo>
                <a:lnTo>
                  <a:pt x="2451682" y="1638300"/>
                </a:lnTo>
                <a:lnTo>
                  <a:pt x="2464885" y="1600200"/>
                </a:lnTo>
                <a:lnTo>
                  <a:pt x="2476115" y="1549400"/>
                </a:lnTo>
                <a:lnTo>
                  <a:pt x="2485349" y="1498600"/>
                </a:lnTo>
                <a:lnTo>
                  <a:pt x="2492567" y="1447800"/>
                </a:lnTo>
                <a:lnTo>
                  <a:pt x="2497748" y="1397000"/>
                </a:lnTo>
                <a:lnTo>
                  <a:pt x="2500872" y="1346200"/>
                </a:lnTo>
                <a:lnTo>
                  <a:pt x="2501918" y="1295400"/>
                </a:lnTo>
                <a:lnTo>
                  <a:pt x="2500872" y="1244600"/>
                </a:lnTo>
                <a:lnTo>
                  <a:pt x="2497748" y="1193800"/>
                </a:lnTo>
                <a:lnTo>
                  <a:pt x="2492567" y="1143000"/>
                </a:lnTo>
                <a:lnTo>
                  <a:pt x="2485349" y="1092200"/>
                </a:lnTo>
                <a:lnTo>
                  <a:pt x="2476115" y="1041400"/>
                </a:lnTo>
                <a:lnTo>
                  <a:pt x="2464885" y="990600"/>
                </a:lnTo>
                <a:lnTo>
                  <a:pt x="2451682" y="952500"/>
                </a:lnTo>
                <a:lnTo>
                  <a:pt x="2436524" y="901700"/>
                </a:lnTo>
                <a:lnTo>
                  <a:pt x="2419434" y="850900"/>
                </a:lnTo>
                <a:lnTo>
                  <a:pt x="2400432" y="812800"/>
                </a:lnTo>
                <a:lnTo>
                  <a:pt x="2379538" y="762000"/>
                </a:lnTo>
                <a:lnTo>
                  <a:pt x="2356773" y="723900"/>
                </a:lnTo>
                <a:lnTo>
                  <a:pt x="2332159" y="673100"/>
                </a:lnTo>
                <a:lnTo>
                  <a:pt x="2305715" y="635000"/>
                </a:lnTo>
                <a:lnTo>
                  <a:pt x="2277463" y="596900"/>
                </a:lnTo>
                <a:lnTo>
                  <a:pt x="2247423" y="546100"/>
                </a:lnTo>
                <a:lnTo>
                  <a:pt x="2215616" y="508000"/>
                </a:lnTo>
                <a:lnTo>
                  <a:pt x="2182062" y="469900"/>
                </a:lnTo>
                <a:lnTo>
                  <a:pt x="2146783" y="431800"/>
                </a:lnTo>
                <a:lnTo>
                  <a:pt x="2110028" y="406400"/>
                </a:lnTo>
                <a:lnTo>
                  <a:pt x="2072062" y="368300"/>
                </a:lnTo>
                <a:lnTo>
                  <a:pt x="2032936" y="342900"/>
                </a:lnTo>
                <a:lnTo>
                  <a:pt x="1992700" y="304800"/>
                </a:lnTo>
                <a:lnTo>
                  <a:pt x="1951402" y="279400"/>
                </a:lnTo>
                <a:lnTo>
                  <a:pt x="1909094" y="254000"/>
                </a:lnTo>
                <a:lnTo>
                  <a:pt x="1865823" y="228600"/>
                </a:lnTo>
                <a:lnTo>
                  <a:pt x="1821641" y="203200"/>
                </a:lnTo>
                <a:lnTo>
                  <a:pt x="1776596" y="177800"/>
                </a:lnTo>
                <a:lnTo>
                  <a:pt x="1684116" y="152400"/>
                </a:lnTo>
                <a:lnTo>
                  <a:pt x="1636781" y="127000"/>
                </a:lnTo>
                <a:lnTo>
                  <a:pt x="1588782" y="114300"/>
                </a:lnTo>
                <a:lnTo>
                  <a:pt x="1540168" y="114300"/>
                </a:lnTo>
                <a:lnTo>
                  <a:pt x="1441295" y="88900"/>
                </a:lnTo>
                <a:lnTo>
                  <a:pt x="1340559" y="88900"/>
                </a:lnTo>
                <a:lnTo>
                  <a:pt x="1289616" y="76200"/>
                </a:lnTo>
                <a:lnTo>
                  <a:pt x="1712964" y="76200"/>
                </a:lnTo>
                <a:lnTo>
                  <a:pt x="1736681" y="88900"/>
                </a:lnTo>
                <a:lnTo>
                  <a:pt x="1783403" y="101600"/>
                </a:lnTo>
                <a:lnTo>
                  <a:pt x="1829367" y="127000"/>
                </a:lnTo>
                <a:lnTo>
                  <a:pt x="1874527" y="139700"/>
                </a:lnTo>
                <a:lnTo>
                  <a:pt x="1918839" y="165100"/>
                </a:lnTo>
                <a:lnTo>
                  <a:pt x="1962256" y="190500"/>
                </a:lnTo>
                <a:lnTo>
                  <a:pt x="2004733" y="215900"/>
                </a:lnTo>
                <a:lnTo>
                  <a:pt x="2046225" y="254000"/>
                </a:lnTo>
                <a:lnTo>
                  <a:pt x="2086685" y="279400"/>
                </a:lnTo>
                <a:lnTo>
                  <a:pt x="2126068" y="317500"/>
                </a:lnTo>
                <a:lnTo>
                  <a:pt x="2164328" y="342900"/>
                </a:lnTo>
                <a:lnTo>
                  <a:pt x="2201420" y="381000"/>
                </a:lnTo>
                <a:lnTo>
                  <a:pt x="2237163" y="419100"/>
                </a:lnTo>
                <a:lnTo>
                  <a:pt x="2271242" y="457200"/>
                </a:lnTo>
                <a:lnTo>
                  <a:pt x="2303638" y="495300"/>
                </a:lnTo>
                <a:lnTo>
                  <a:pt x="2334332" y="533400"/>
                </a:lnTo>
                <a:lnTo>
                  <a:pt x="2363306" y="584200"/>
                </a:lnTo>
                <a:lnTo>
                  <a:pt x="2390544" y="622300"/>
                </a:lnTo>
                <a:lnTo>
                  <a:pt x="2416025" y="660400"/>
                </a:lnTo>
                <a:lnTo>
                  <a:pt x="2439732" y="711200"/>
                </a:lnTo>
                <a:lnTo>
                  <a:pt x="2461647" y="749300"/>
                </a:lnTo>
                <a:lnTo>
                  <a:pt x="2481752" y="800100"/>
                </a:lnTo>
                <a:lnTo>
                  <a:pt x="2500028" y="850900"/>
                </a:lnTo>
                <a:lnTo>
                  <a:pt x="2516457" y="901700"/>
                </a:lnTo>
                <a:lnTo>
                  <a:pt x="2531022" y="939800"/>
                </a:lnTo>
                <a:lnTo>
                  <a:pt x="2543704" y="990600"/>
                </a:lnTo>
                <a:lnTo>
                  <a:pt x="2554484" y="1041400"/>
                </a:lnTo>
                <a:lnTo>
                  <a:pt x="2563345" y="1092200"/>
                </a:lnTo>
                <a:lnTo>
                  <a:pt x="2570269" y="1143000"/>
                </a:lnTo>
                <a:lnTo>
                  <a:pt x="2575237" y="1193800"/>
                </a:lnTo>
                <a:lnTo>
                  <a:pt x="2577171" y="1219200"/>
                </a:lnTo>
                <a:lnTo>
                  <a:pt x="2577171" y="1358900"/>
                </a:lnTo>
                <a:lnTo>
                  <a:pt x="2575237" y="1397000"/>
                </a:lnTo>
                <a:lnTo>
                  <a:pt x="2570269" y="1447800"/>
                </a:lnTo>
                <a:lnTo>
                  <a:pt x="2563345" y="1498600"/>
                </a:lnTo>
                <a:lnTo>
                  <a:pt x="2554484" y="1549400"/>
                </a:lnTo>
                <a:lnTo>
                  <a:pt x="2543704" y="1600200"/>
                </a:lnTo>
                <a:lnTo>
                  <a:pt x="2531022" y="1651000"/>
                </a:lnTo>
                <a:lnTo>
                  <a:pt x="2516457" y="1689100"/>
                </a:lnTo>
                <a:lnTo>
                  <a:pt x="2500028" y="1739900"/>
                </a:lnTo>
                <a:lnTo>
                  <a:pt x="2481752" y="1790700"/>
                </a:lnTo>
                <a:lnTo>
                  <a:pt x="2461647" y="1828800"/>
                </a:lnTo>
                <a:lnTo>
                  <a:pt x="2439732" y="1879600"/>
                </a:lnTo>
                <a:lnTo>
                  <a:pt x="2416025" y="1930400"/>
                </a:lnTo>
                <a:lnTo>
                  <a:pt x="2390544" y="1968500"/>
                </a:lnTo>
                <a:lnTo>
                  <a:pt x="2363306" y="2006600"/>
                </a:lnTo>
                <a:lnTo>
                  <a:pt x="2334332" y="2057400"/>
                </a:lnTo>
                <a:lnTo>
                  <a:pt x="2303638" y="2095500"/>
                </a:lnTo>
                <a:lnTo>
                  <a:pt x="2271242" y="2133600"/>
                </a:lnTo>
                <a:lnTo>
                  <a:pt x="2237163" y="2171700"/>
                </a:lnTo>
                <a:lnTo>
                  <a:pt x="2201420" y="2209800"/>
                </a:lnTo>
                <a:lnTo>
                  <a:pt x="2164328" y="2247900"/>
                </a:lnTo>
                <a:lnTo>
                  <a:pt x="2126067" y="2273300"/>
                </a:lnTo>
                <a:lnTo>
                  <a:pt x="2086684" y="2311400"/>
                </a:lnTo>
                <a:lnTo>
                  <a:pt x="2046224" y="2336800"/>
                </a:lnTo>
                <a:lnTo>
                  <a:pt x="2004733" y="2362200"/>
                </a:lnTo>
                <a:lnTo>
                  <a:pt x="1962256" y="2400300"/>
                </a:lnTo>
                <a:lnTo>
                  <a:pt x="1918839" y="2425700"/>
                </a:lnTo>
                <a:lnTo>
                  <a:pt x="1874527" y="2451100"/>
                </a:lnTo>
                <a:lnTo>
                  <a:pt x="1829366" y="2463800"/>
                </a:lnTo>
                <a:lnTo>
                  <a:pt x="1783402" y="2489200"/>
                </a:lnTo>
                <a:lnTo>
                  <a:pt x="1736681" y="25019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11175138" y="6780776"/>
            <a:ext cx="7113270" cy="3506470"/>
          </a:xfrm>
          <a:custGeom>
            <a:rect b="b" l="l" r="r" t="t"/>
            <a:pathLst>
              <a:path extrusionOk="0" h="3506470" w="7113269">
                <a:moveTo>
                  <a:pt x="7112861" y="3506222"/>
                </a:moveTo>
                <a:lnTo>
                  <a:pt x="0" y="3506222"/>
                </a:lnTo>
                <a:lnTo>
                  <a:pt x="0" y="367929"/>
                </a:lnTo>
                <a:lnTo>
                  <a:pt x="2874" y="321868"/>
                </a:lnTo>
                <a:lnTo>
                  <a:pt x="11264" y="277489"/>
                </a:lnTo>
                <a:lnTo>
                  <a:pt x="24822" y="235139"/>
                </a:lnTo>
                <a:lnTo>
                  <a:pt x="43200" y="195169"/>
                </a:lnTo>
                <a:lnTo>
                  <a:pt x="66047" y="157926"/>
                </a:lnTo>
                <a:lnTo>
                  <a:pt x="93016" y="123759"/>
                </a:lnTo>
                <a:lnTo>
                  <a:pt x="123759" y="93016"/>
                </a:lnTo>
                <a:lnTo>
                  <a:pt x="157926" y="66047"/>
                </a:lnTo>
                <a:lnTo>
                  <a:pt x="195169" y="43200"/>
                </a:lnTo>
                <a:lnTo>
                  <a:pt x="235139" y="24822"/>
                </a:lnTo>
                <a:lnTo>
                  <a:pt x="277489" y="11264"/>
                </a:lnTo>
                <a:lnTo>
                  <a:pt x="321868" y="2874"/>
                </a:lnTo>
                <a:lnTo>
                  <a:pt x="367929" y="0"/>
                </a:lnTo>
                <a:lnTo>
                  <a:pt x="7112861" y="0"/>
                </a:lnTo>
                <a:lnTo>
                  <a:pt x="7112861" y="3506222"/>
                </a:lnTo>
                <a:close/>
              </a:path>
            </a:pathLst>
          </a:custGeom>
          <a:solidFill>
            <a:srgbClr val="055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15431358" y="1554725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2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2" y="317499"/>
                </a:lnTo>
                <a:close/>
              </a:path>
            </a:pathLst>
          </a:custGeom>
          <a:solidFill>
            <a:srgbClr val="00AC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15879711" y="1554725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2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2" y="208927"/>
                </a:lnTo>
                <a:lnTo>
                  <a:pt x="0" y="158751"/>
                </a:lnTo>
                <a:lnTo>
                  <a:pt x="8092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69" y="64994"/>
                </a:lnTo>
                <a:lnTo>
                  <a:pt x="309406" y="108572"/>
                </a:lnTo>
                <a:lnTo>
                  <a:pt x="317498" y="158748"/>
                </a:lnTo>
                <a:lnTo>
                  <a:pt x="309406" y="208927"/>
                </a:lnTo>
                <a:lnTo>
                  <a:pt x="286869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2" y="317499"/>
                </a:lnTo>
                <a:close/>
              </a:path>
            </a:pathLst>
          </a:custGeom>
          <a:solidFill>
            <a:srgbClr val="FF57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6328065" y="1554725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2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2" y="317499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12365340" y="4291569"/>
            <a:ext cx="4893958" cy="4889500"/>
            <a:chOff x="12365340" y="4291569"/>
            <a:chExt cx="4893958" cy="4889500"/>
          </a:xfrm>
        </p:grpSpPr>
        <p:sp>
          <p:nvSpPr>
            <p:cNvPr id="81" name="Google Shape;81;p2"/>
            <p:cNvSpPr/>
            <p:nvPr/>
          </p:nvSpPr>
          <p:spPr>
            <a:xfrm>
              <a:off x="12584360" y="4508815"/>
              <a:ext cx="4549775" cy="4533900"/>
            </a:xfrm>
            <a:custGeom>
              <a:rect b="b" l="l" r="r" t="t"/>
              <a:pathLst>
                <a:path extrusionOk="0" h="4533900" w="4549775">
                  <a:moveTo>
                    <a:pt x="2559964" y="12699"/>
                  </a:moveTo>
                  <a:lnTo>
                    <a:pt x="1989312" y="12699"/>
                  </a:lnTo>
                  <a:lnTo>
                    <a:pt x="2036190" y="0"/>
                  </a:lnTo>
                  <a:lnTo>
                    <a:pt x="2513086" y="0"/>
                  </a:lnTo>
                  <a:lnTo>
                    <a:pt x="2559964" y="12699"/>
                  </a:lnTo>
                  <a:close/>
                </a:path>
                <a:path extrusionOk="0" h="4533900" w="4549775">
                  <a:moveTo>
                    <a:pt x="2652827" y="25399"/>
                  </a:moveTo>
                  <a:lnTo>
                    <a:pt x="1896449" y="25399"/>
                  </a:lnTo>
                  <a:lnTo>
                    <a:pt x="1942729" y="12699"/>
                  </a:lnTo>
                  <a:lnTo>
                    <a:pt x="2606547" y="12699"/>
                  </a:lnTo>
                  <a:lnTo>
                    <a:pt x="2652827" y="25399"/>
                  </a:lnTo>
                  <a:close/>
                </a:path>
                <a:path extrusionOk="0" h="4533900" w="4549775">
                  <a:moveTo>
                    <a:pt x="2744437" y="4495799"/>
                  </a:moveTo>
                  <a:lnTo>
                    <a:pt x="1804839" y="4495799"/>
                  </a:lnTo>
                  <a:lnTo>
                    <a:pt x="1495222" y="4406899"/>
                  </a:lnTo>
                  <a:lnTo>
                    <a:pt x="1452521" y="4381499"/>
                  </a:lnTo>
                  <a:lnTo>
                    <a:pt x="1368366" y="4356099"/>
                  </a:lnTo>
                  <a:lnTo>
                    <a:pt x="1326932" y="4330699"/>
                  </a:lnTo>
                  <a:lnTo>
                    <a:pt x="1285939" y="4317999"/>
                  </a:lnTo>
                  <a:lnTo>
                    <a:pt x="1245398" y="4292599"/>
                  </a:lnTo>
                  <a:lnTo>
                    <a:pt x="1205319" y="4279899"/>
                  </a:lnTo>
                  <a:lnTo>
                    <a:pt x="1126585" y="4229099"/>
                  </a:lnTo>
                  <a:lnTo>
                    <a:pt x="1049815" y="4178299"/>
                  </a:lnTo>
                  <a:lnTo>
                    <a:pt x="975088" y="4127499"/>
                  </a:lnTo>
                  <a:lnTo>
                    <a:pt x="938516" y="4102099"/>
                  </a:lnTo>
                  <a:lnTo>
                    <a:pt x="902484" y="4076699"/>
                  </a:lnTo>
                  <a:lnTo>
                    <a:pt x="867003" y="4051299"/>
                  </a:lnTo>
                  <a:lnTo>
                    <a:pt x="832082" y="4025899"/>
                  </a:lnTo>
                  <a:lnTo>
                    <a:pt x="797731" y="4000499"/>
                  </a:lnTo>
                  <a:lnTo>
                    <a:pt x="763960" y="3962399"/>
                  </a:lnTo>
                  <a:lnTo>
                    <a:pt x="730779" y="3936999"/>
                  </a:lnTo>
                  <a:lnTo>
                    <a:pt x="698198" y="3911599"/>
                  </a:lnTo>
                  <a:lnTo>
                    <a:pt x="666226" y="3873499"/>
                  </a:lnTo>
                  <a:lnTo>
                    <a:pt x="634873" y="3848099"/>
                  </a:lnTo>
                  <a:lnTo>
                    <a:pt x="604150" y="3809999"/>
                  </a:lnTo>
                  <a:lnTo>
                    <a:pt x="574067" y="3771899"/>
                  </a:lnTo>
                  <a:lnTo>
                    <a:pt x="544632" y="3746499"/>
                  </a:lnTo>
                  <a:lnTo>
                    <a:pt x="515856" y="3708399"/>
                  </a:lnTo>
                  <a:lnTo>
                    <a:pt x="487749" y="3670299"/>
                  </a:lnTo>
                  <a:lnTo>
                    <a:pt x="460320" y="3632199"/>
                  </a:lnTo>
                  <a:lnTo>
                    <a:pt x="433580" y="3606799"/>
                  </a:lnTo>
                  <a:lnTo>
                    <a:pt x="407539" y="3568699"/>
                  </a:lnTo>
                  <a:lnTo>
                    <a:pt x="382206" y="3530599"/>
                  </a:lnTo>
                  <a:lnTo>
                    <a:pt x="357591" y="3492499"/>
                  </a:lnTo>
                  <a:lnTo>
                    <a:pt x="333704" y="3454399"/>
                  </a:lnTo>
                  <a:lnTo>
                    <a:pt x="310554" y="3416299"/>
                  </a:lnTo>
                  <a:lnTo>
                    <a:pt x="288153" y="3378199"/>
                  </a:lnTo>
                  <a:lnTo>
                    <a:pt x="266509" y="3340099"/>
                  </a:lnTo>
                  <a:lnTo>
                    <a:pt x="245633" y="3289299"/>
                  </a:lnTo>
                  <a:lnTo>
                    <a:pt x="225534" y="3251199"/>
                  </a:lnTo>
                  <a:lnTo>
                    <a:pt x="206222" y="3213099"/>
                  </a:lnTo>
                  <a:lnTo>
                    <a:pt x="187707" y="3174999"/>
                  </a:lnTo>
                  <a:lnTo>
                    <a:pt x="170000" y="3124199"/>
                  </a:lnTo>
                  <a:lnTo>
                    <a:pt x="153109" y="3086099"/>
                  </a:lnTo>
                  <a:lnTo>
                    <a:pt x="137044" y="3047999"/>
                  </a:lnTo>
                  <a:lnTo>
                    <a:pt x="121817" y="2997199"/>
                  </a:lnTo>
                  <a:lnTo>
                    <a:pt x="107436" y="2959099"/>
                  </a:lnTo>
                  <a:lnTo>
                    <a:pt x="93911" y="2908299"/>
                  </a:lnTo>
                  <a:lnTo>
                    <a:pt x="81252" y="2870199"/>
                  </a:lnTo>
                  <a:lnTo>
                    <a:pt x="69469" y="2819399"/>
                  </a:lnTo>
                  <a:lnTo>
                    <a:pt x="58572" y="2781299"/>
                  </a:lnTo>
                  <a:lnTo>
                    <a:pt x="48571" y="2730499"/>
                  </a:lnTo>
                  <a:lnTo>
                    <a:pt x="39476" y="2692399"/>
                  </a:lnTo>
                  <a:lnTo>
                    <a:pt x="31296" y="2641599"/>
                  </a:lnTo>
                  <a:lnTo>
                    <a:pt x="24041" y="2603499"/>
                  </a:lnTo>
                  <a:lnTo>
                    <a:pt x="17722" y="2552699"/>
                  </a:lnTo>
                  <a:lnTo>
                    <a:pt x="12348" y="2501899"/>
                  </a:lnTo>
                  <a:lnTo>
                    <a:pt x="7929" y="2451099"/>
                  </a:lnTo>
                  <a:lnTo>
                    <a:pt x="4475" y="2412999"/>
                  </a:lnTo>
                  <a:lnTo>
                    <a:pt x="1995" y="2362199"/>
                  </a:lnTo>
                  <a:lnTo>
                    <a:pt x="500" y="2311399"/>
                  </a:lnTo>
                  <a:lnTo>
                    <a:pt x="0" y="2260599"/>
                  </a:lnTo>
                  <a:lnTo>
                    <a:pt x="500" y="2222499"/>
                  </a:lnTo>
                  <a:lnTo>
                    <a:pt x="1995" y="2171699"/>
                  </a:lnTo>
                  <a:lnTo>
                    <a:pt x="4475" y="2120899"/>
                  </a:lnTo>
                  <a:lnTo>
                    <a:pt x="7929" y="2070099"/>
                  </a:lnTo>
                  <a:lnTo>
                    <a:pt x="12348" y="2031999"/>
                  </a:lnTo>
                  <a:lnTo>
                    <a:pt x="17722" y="1981199"/>
                  </a:lnTo>
                  <a:lnTo>
                    <a:pt x="24041" y="1930399"/>
                  </a:lnTo>
                  <a:lnTo>
                    <a:pt x="31296" y="1892299"/>
                  </a:lnTo>
                  <a:lnTo>
                    <a:pt x="39476" y="1841499"/>
                  </a:lnTo>
                  <a:lnTo>
                    <a:pt x="48571" y="1790699"/>
                  </a:lnTo>
                  <a:lnTo>
                    <a:pt x="58572" y="1752599"/>
                  </a:lnTo>
                  <a:lnTo>
                    <a:pt x="69469" y="1701799"/>
                  </a:lnTo>
                  <a:lnTo>
                    <a:pt x="81252" y="1663699"/>
                  </a:lnTo>
                  <a:lnTo>
                    <a:pt x="93911" y="1612899"/>
                  </a:lnTo>
                  <a:lnTo>
                    <a:pt x="107436" y="1574799"/>
                  </a:lnTo>
                  <a:lnTo>
                    <a:pt x="121817" y="1523999"/>
                  </a:lnTo>
                  <a:lnTo>
                    <a:pt x="137044" y="1485899"/>
                  </a:lnTo>
                  <a:lnTo>
                    <a:pt x="153109" y="1447799"/>
                  </a:lnTo>
                  <a:lnTo>
                    <a:pt x="170000" y="1396999"/>
                  </a:lnTo>
                  <a:lnTo>
                    <a:pt x="187707" y="1358899"/>
                  </a:lnTo>
                  <a:lnTo>
                    <a:pt x="206222" y="1320799"/>
                  </a:lnTo>
                  <a:lnTo>
                    <a:pt x="225534" y="1282699"/>
                  </a:lnTo>
                  <a:lnTo>
                    <a:pt x="245633" y="1231899"/>
                  </a:lnTo>
                  <a:lnTo>
                    <a:pt x="266509" y="1193799"/>
                  </a:lnTo>
                  <a:lnTo>
                    <a:pt x="288153" y="1155699"/>
                  </a:lnTo>
                  <a:lnTo>
                    <a:pt x="310554" y="1117599"/>
                  </a:lnTo>
                  <a:lnTo>
                    <a:pt x="333704" y="1079499"/>
                  </a:lnTo>
                  <a:lnTo>
                    <a:pt x="357591" y="1041399"/>
                  </a:lnTo>
                  <a:lnTo>
                    <a:pt x="382206" y="1003299"/>
                  </a:lnTo>
                  <a:lnTo>
                    <a:pt x="407539" y="965199"/>
                  </a:lnTo>
                  <a:lnTo>
                    <a:pt x="433580" y="927099"/>
                  </a:lnTo>
                  <a:lnTo>
                    <a:pt x="460320" y="888999"/>
                  </a:lnTo>
                  <a:lnTo>
                    <a:pt x="487749" y="863599"/>
                  </a:lnTo>
                  <a:lnTo>
                    <a:pt x="515856" y="825499"/>
                  </a:lnTo>
                  <a:lnTo>
                    <a:pt x="544632" y="787399"/>
                  </a:lnTo>
                  <a:lnTo>
                    <a:pt x="574067" y="749299"/>
                  </a:lnTo>
                  <a:lnTo>
                    <a:pt x="604150" y="723899"/>
                  </a:lnTo>
                  <a:lnTo>
                    <a:pt x="634873" y="685799"/>
                  </a:lnTo>
                  <a:lnTo>
                    <a:pt x="666226" y="660399"/>
                  </a:lnTo>
                  <a:lnTo>
                    <a:pt x="698198" y="622299"/>
                  </a:lnTo>
                  <a:lnTo>
                    <a:pt x="730779" y="596899"/>
                  </a:lnTo>
                  <a:lnTo>
                    <a:pt x="763960" y="558799"/>
                  </a:lnTo>
                  <a:lnTo>
                    <a:pt x="797731" y="533399"/>
                  </a:lnTo>
                  <a:lnTo>
                    <a:pt x="832082" y="507999"/>
                  </a:lnTo>
                  <a:lnTo>
                    <a:pt x="867003" y="482599"/>
                  </a:lnTo>
                  <a:lnTo>
                    <a:pt x="902484" y="457199"/>
                  </a:lnTo>
                  <a:lnTo>
                    <a:pt x="938516" y="419099"/>
                  </a:lnTo>
                  <a:lnTo>
                    <a:pt x="1012191" y="368299"/>
                  </a:lnTo>
                  <a:lnTo>
                    <a:pt x="1049815" y="342899"/>
                  </a:lnTo>
                  <a:lnTo>
                    <a:pt x="1087949" y="330199"/>
                  </a:lnTo>
                  <a:lnTo>
                    <a:pt x="1165711" y="279399"/>
                  </a:lnTo>
                  <a:lnTo>
                    <a:pt x="1205319" y="253999"/>
                  </a:lnTo>
                  <a:lnTo>
                    <a:pt x="1245398" y="241299"/>
                  </a:lnTo>
                  <a:lnTo>
                    <a:pt x="1285939" y="215899"/>
                  </a:lnTo>
                  <a:lnTo>
                    <a:pt x="1326932" y="203199"/>
                  </a:lnTo>
                  <a:lnTo>
                    <a:pt x="1368366" y="177799"/>
                  </a:lnTo>
                  <a:lnTo>
                    <a:pt x="1410233" y="165099"/>
                  </a:lnTo>
                  <a:lnTo>
                    <a:pt x="1452521" y="139699"/>
                  </a:lnTo>
                  <a:lnTo>
                    <a:pt x="1804839" y="38099"/>
                  </a:lnTo>
                  <a:lnTo>
                    <a:pt x="1850482" y="25399"/>
                  </a:lnTo>
                  <a:lnTo>
                    <a:pt x="2698794" y="25399"/>
                  </a:lnTo>
                  <a:lnTo>
                    <a:pt x="2744437" y="38099"/>
                  </a:lnTo>
                  <a:lnTo>
                    <a:pt x="3096755" y="139699"/>
                  </a:lnTo>
                  <a:lnTo>
                    <a:pt x="3139043" y="165099"/>
                  </a:lnTo>
                  <a:lnTo>
                    <a:pt x="3180910" y="177799"/>
                  </a:lnTo>
                  <a:lnTo>
                    <a:pt x="3222344" y="203199"/>
                  </a:lnTo>
                  <a:lnTo>
                    <a:pt x="3263337" y="215899"/>
                  </a:lnTo>
                  <a:lnTo>
                    <a:pt x="3303877" y="241299"/>
                  </a:lnTo>
                  <a:lnTo>
                    <a:pt x="3343957" y="253999"/>
                  </a:lnTo>
                  <a:lnTo>
                    <a:pt x="3383565" y="279399"/>
                  </a:lnTo>
                  <a:lnTo>
                    <a:pt x="3461327" y="330199"/>
                  </a:lnTo>
                  <a:lnTo>
                    <a:pt x="3499461" y="342899"/>
                  </a:lnTo>
                  <a:lnTo>
                    <a:pt x="3537085" y="368299"/>
                  </a:lnTo>
                  <a:lnTo>
                    <a:pt x="3610760" y="419099"/>
                  </a:lnTo>
                  <a:lnTo>
                    <a:pt x="3646791" y="457199"/>
                  </a:lnTo>
                  <a:lnTo>
                    <a:pt x="3682273" y="482599"/>
                  </a:lnTo>
                  <a:lnTo>
                    <a:pt x="3717194" y="507999"/>
                  </a:lnTo>
                  <a:lnTo>
                    <a:pt x="3751545" y="533399"/>
                  </a:lnTo>
                  <a:lnTo>
                    <a:pt x="3785316" y="558799"/>
                  </a:lnTo>
                  <a:lnTo>
                    <a:pt x="3818497" y="596899"/>
                  </a:lnTo>
                  <a:lnTo>
                    <a:pt x="3851078" y="622299"/>
                  </a:lnTo>
                  <a:lnTo>
                    <a:pt x="3883050" y="660399"/>
                  </a:lnTo>
                  <a:lnTo>
                    <a:pt x="3914402" y="685799"/>
                  </a:lnTo>
                  <a:lnTo>
                    <a:pt x="3945125" y="723899"/>
                  </a:lnTo>
                  <a:lnTo>
                    <a:pt x="3975209" y="749299"/>
                  </a:lnTo>
                  <a:lnTo>
                    <a:pt x="4004644" y="787399"/>
                  </a:lnTo>
                  <a:lnTo>
                    <a:pt x="4033420" y="825499"/>
                  </a:lnTo>
                  <a:lnTo>
                    <a:pt x="4061527" y="863599"/>
                  </a:lnTo>
                  <a:lnTo>
                    <a:pt x="4088956" y="888999"/>
                  </a:lnTo>
                  <a:lnTo>
                    <a:pt x="4115695" y="927099"/>
                  </a:lnTo>
                  <a:lnTo>
                    <a:pt x="4141737" y="965199"/>
                  </a:lnTo>
                  <a:lnTo>
                    <a:pt x="4167070" y="1003299"/>
                  </a:lnTo>
                  <a:lnTo>
                    <a:pt x="4191685" y="1041399"/>
                  </a:lnTo>
                  <a:lnTo>
                    <a:pt x="4215572" y="1079499"/>
                  </a:lnTo>
                  <a:lnTo>
                    <a:pt x="4238721" y="1117599"/>
                  </a:lnTo>
                  <a:lnTo>
                    <a:pt x="4261123" y="1155699"/>
                  </a:lnTo>
                  <a:lnTo>
                    <a:pt x="4282767" y="1193799"/>
                  </a:lnTo>
                  <a:lnTo>
                    <a:pt x="4303643" y="1231899"/>
                  </a:lnTo>
                  <a:lnTo>
                    <a:pt x="4323742" y="1282699"/>
                  </a:lnTo>
                  <a:lnTo>
                    <a:pt x="4343054" y="1320799"/>
                  </a:lnTo>
                  <a:lnTo>
                    <a:pt x="4361569" y="1358899"/>
                  </a:lnTo>
                  <a:lnTo>
                    <a:pt x="4379276" y="1396999"/>
                  </a:lnTo>
                  <a:lnTo>
                    <a:pt x="4396167" y="1447799"/>
                  </a:lnTo>
                  <a:lnTo>
                    <a:pt x="4412231" y="1485899"/>
                  </a:lnTo>
                  <a:lnTo>
                    <a:pt x="4427459" y="1523999"/>
                  </a:lnTo>
                  <a:lnTo>
                    <a:pt x="4441840" y="1574799"/>
                  </a:lnTo>
                  <a:lnTo>
                    <a:pt x="4455365" y="1612899"/>
                  </a:lnTo>
                  <a:lnTo>
                    <a:pt x="4468024" y="1663699"/>
                  </a:lnTo>
                  <a:lnTo>
                    <a:pt x="4479807" y="1701799"/>
                  </a:lnTo>
                  <a:lnTo>
                    <a:pt x="4490704" y="1752599"/>
                  </a:lnTo>
                  <a:lnTo>
                    <a:pt x="4500705" y="1790699"/>
                  </a:lnTo>
                  <a:lnTo>
                    <a:pt x="4509800" y="1841499"/>
                  </a:lnTo>
                  <a:lnTo>
                    <a:pt x="4517980" y="1892299"/>
                  </a:lnTo>
                  <a:lnTo>
                    <a:pt x="4525234" y="1930399"/>
                  </a:lnTo>
                  <a:lnTo>
                    <a:pt x="4531554" y="1981199"/>
                  </a:lnTo>
                  <a:lnTo>
                    <a:pt x="4536928" y="2031999"/>
                  </a:lnTo>
                  <a:lnTo>
                    <a:pt x="4541347" y="2070099"/>
                  </a:lnTo>
                  <a:lnTo>
                    <a:pt x="4544801" y="2120899"/>
                  </a:lnTo>
                  <a:lnTo>
                    <a:pt x="4547281" y="2171699"/>
                  </a:lnTo>
                  <a:lnTo>
                    <a:pt x="4548776" y="2222499"/>
                  </a:lnTo>
                  <a:lnTo>
                    <a:pt x="4549275" y="2260599"/>
                  </a:lnTo>
                  <a:lnTo>
                    <a:pt x="4548776" y="2311399"/>
                  </a:lnTo>
                  <a:lnTo>
                    <a:pt x="4547281" y="2362199"/>
                  </a:lnTo>
                  <a:lnTo>
                    <a:pt x="4544801" y="2412999"/>
                  </a:lnTo>
                  <a:lnTo>
                    <a:pt x="4541347" y="2451099"/>
                  </a:lnTo>
                  <a:lnTo>
                    <a:pt x="4536928" y="2501899"/>
                  </a:lnTo>
                  <a:lnTo>
                    <a:pt x="4531554" y="2552699"/>
                  </a:lnTo>
                  <a:lnTo>
                    <a:pt x="4525234" y="2603499"/>
                  </a:lnTo>
                  <a:lnTo>
                    <a:pt x="4517980" y="2641599"/>
                  </a:lnTo>
                  <a:lnTo>
                    <a:pt x="4509800" y="2692399"/>
                  </a:lnTo>
                  <a:lnTo>
                    <a:pt x="4500705" y="2730499"/>
                  </a:lnTo>
                  <a:lnTo>
                    <a:pt x="4490704" y="2781299"/>
                  </a:lnTo>
                  <a:lnTo>
                    <a:pt x="4479807" y="2819399"/>
                  </a:lnTo>
                  <a:lnTo>
                    <a:pt x="4468024" y="2870199"/>
                  </a:lnTo>
                  <a:lnTo>
                    <a:pt x="4455365" y="2908299"/>
                  </a:lnTo>
                  <a:lnTo>
                    <a:pt x="4441840" y="2959099"/>
                  </a:lnTo>
                  <a:lnTo>
                    <a:pt x="4427459" y="2997199"/>
                  </a:lnTo>
                  <a:lnTo>
                    <a:pt x="4412231" y="3047999"/>
                  </a:lnTo>
                  <a:lnTo>
                    <a:pt x="4396167" y="3086099"/>
                  </a:lnTo>
                  <a:lnTo>
                    <a:pt x="4379276" y="3124199"/>
                  </a:lnTo>
                  <a:lnTo>
                    <a:pt x="4361569" y="3174999"/>
                  </a:lnTo>
                  <a:lnTo>
                    <a:pt x="4343054" y="3213099"/>
                  </a:lnTo>
                  <a:lnTo>
                    <a:pt x="4323742" y="3251199"/>
                  </a:lnTo>
                  <a:lnTo>
                    <a:pt x="4303643" y="3289299"/>
                  </a:lnTo>
                  <a:lnTo>
                    <a:pt x="4282767" y="3340099"/>
                  </a:lnTo>
                  <a:lnTo>
                    <a:pt x="4261123" y="3378199"/>
                  </a:lnTo>
                  <a:lnTo>
                    <a:pt x="4238721" y="3416299"/>
                  </a:lnTo>
                  <a:lnTo>
                    <a:pt x="4215572" y="3454399"/>
                  </a:lnTo>
                  <a:lnTo>
                    <a:pt x="4191685" y="3492499"/>
                  </a:lnTo>
                  <a:lnTo>
                    <a:pt x="4167070" y="3530599"/>
                  </a:lnTo>
                  <a:lnTo>
                    <a:pt x="4141737" y="3568699"/>
                  </a:lnTo>
                  <a:lnTo>
                    <a:pt x="4115695" y="3606799"/>
                  </a:lnTo>
                  <a:lnTo>
                    <a:pt x="4088956" y="3632199"/>
                  </a:lnTo>
                  <a:lnTo>
                    <a:pt x="4061527" y="3670299"/>
                  </a:lnTo>
                  <a:lnTo>
                    <a:pt x="4033420" y="3708399"/>
                  </a:lnTo>
                  <a:lnTo>
                    <a:pt x="4004644" y="3746499"/>
                  </a:lnTo>
                  <a:lnTo>
                    <a:pt x="3975209" y="3771899"/>
                  </a:lnTo>
                  <a:lnTo>
                    <a:pt x="3945125" y="3809999"/>
                  </a:lnTo>
                  <a:lnTo>
                    <a:pt x="3914402" y="3848099"/>
                  </a:lnTo>
                  <a:lnTo>
                    <a:pt x="3883050" y="3873499"/>
                  </a:lnTo>
                  <a:lnTo>
                    <a:pt x="3851078" y="3911599"/>
                  </a:lnTo>
                  <a:lnTo>
                    <a:pt x="3818497" y="3936999"/>
                  </a:lnTo>
                  <a:lnTo>
                    <a:pt x="3785316" y="3962399"/>
                  </a:lnTo>
                  <a:lnTo>
                    <a:pt x="3751545" y="4000499"/>
                  </a:lnTo>
                  <a:lnTo>
                    <a:pt x="3717194" y="4025899"/>
                  </a:lnTo>
                  <a:lnTo>
                    <a:pt x="3682273" y="4051299"/>
                  </a:lnTo>
                  <a:lnTo>
                    <a:pt x="3646791" y="4076699"/>
                  </a:lnTo>
                  <a:lnTo>
                    <a:pt x="3610760" y="4102099"/>
                  </a:lnTo>
                  <a:lnTo>
                    <a:pt x="3574188" y="4127499"/>
                  </a:lnTo>
                  <a:lnTo>
                    <a:pt x="3499461" y="4178299"/>
                  </a:lnTo>
                  <a:lnTo>
                    <a:pt x="3422691" y="4229099"/>
                  </a:lnTo>
                  <a:lnTo>
                    <a:pt x="3343957" y="4279899"/>
                  </a:lnTo>
                  <a:lnTo>
                    <a:pt x="3303877" y="4292599"/>
                  </a:lnTo>
                  <a:lnTo>
                    <a:pt x="3263337" y="4317999"/>
                  </a:lnTo>
                  <a:lnTo>
                    <a:pt x="3222344" y="4330699"/>
                  </a:lnTo>
                  <a:lnTo>
                    <a:pt x="3180910" y="4356099"/>
                  </a:lnTo>
                  <a:lnTo>
                    <a:pt x="3096755" y="4381499"/>
                  </a:lnTo>
                  <a:lnTo>
                    <a:pt x="3054054" y="4406899"/>
                  </a:lnTo>
                  <a:lnTo>
                    <a:pt x="2744437" y="4495799"/>
                  </a:lnTo>
                  <a:close/>
                </a:path>
                <a:path extrusionOk="0" h="4533900" w="4549775">
                  <a:moveTo>
                    <a:pt x="2606547" y="4521199"/>
                  </a:moveTo>
                  <a:lnTo>
                    <a:pt x="1942729" y="4521199"/>
                  </a:lnTo>
                  <a:lnTo>
                    <a:pt x="1850482" y="4495799"/>
                  </a:lnTo>
                  <a:lnTo>
                    <a:pt x="2698794" y="4495799"/>
                  </a:lnTo>
                  <a:lnTo>
                    <a:pt x="2606547" y="4521199"/>
                  </a:lnTo>
                  <a:close/>
                </a:path>
                <a:path extrusionOk="0" h="4533900" w="4549775">
                  <a:moveTo>
                    <a:pt x="2513086" y="4533899"/>
                  </a:moveTo>
                  <a:lnTo>
                    <a:pt x="2036190" y="4533899"/>
                  </a:lnTo>
                  <a:lnTo>
                    <a:pt x="1989312" y="4521199"/>
                  </a:lnTo>
                  <a:lnTo>
                    <a:pt x="2559964" y="4521199"/>
                  </a:lnTo>
                  <a:lnTo>
                    <a:pt x="2513086" y="4533899"/>
                  </a:lnTo>
                  <a:close/>
                </a:path>
              </a:pathLst>
            </a:custGeom>
            <a:solidFill>
              <a:srgbClr val="F5FB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365340" y="4291569"/>
              <a:ext cx="4893958" cy="4889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2"/>
          <p:cNvSpPr txBox="1"/>
          <p:nvPr>
            <p:ph type="title"/>
          </p:nvPr>
        </p:nvSpPr>
        <p:spPr>
          <a:xfrm>
            <a:off x="1556203" y="1505829"/>
            <a:ext cx="74277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 Brimma Tech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1033462" y="1052513"/>
            <a:ext cx="16221075" cy="0"/>
          </a:xfrm>
          <a:custGeom>
            <a:rect b="b" l="l" r="r" t="t"/>
            <a:pathLst>
              <a:path extrusionOk="0" h="120000" w="16221075">
                <a:moveTo>
                  <a:pt x="0" y="0"/>
                </a:moveTo>
                <a:lnTo>
                  <a:pt x="16221073" y="0"/>
                </a:lnTo>
              </a:path>
            </a:pathLst>
          </a:custGeom>
          <a:noFill/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754485" y="6954973"/>
            <a:ext cx="1731645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700" marR="5080" rtl="0" algn="ctr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MORTGAGE  PROCESS  OPTIMIZATION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4841664" y="6779797"/>
            <a:ext cx="1827530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4445" lvl="0" marL="12700" marR="5080" rtl="0" algn="ctr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TECHNOLOGY/  ARCHITECTURE  ENABLERS  ANALYSIS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7627145" y="6875624"/>
            <a:ext cx="1884045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AGILE DELIVERY  CENTER OF  EXCELLENCE</a:t>
            </a:r>
            <a:endParaRPr b="0" i="0" sz="1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1556203" y="3775382"/>
            <a:ext cx="1831975" cy="1186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Stated at</a:t>
            </a:r>
            <a:endParaRPr b="0" i="0" sz="3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2016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4001066" y="3498026"/>
            <a:ext cx="2708910" cy="178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95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Mission</a:t>
            </a:r>
            <a:endParaRPr b="0" i="0" sz="3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14599"/>
              </a:lnSpc>
              <a:spcBef>
                <a:spcPts val="12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deliver automation  innovations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7318488" y="3498026"/>
            <a:ext cx="3616960" cy="2202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95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Vision</a:t>
            </a:r>
            <a:endParaRPr b="0" i="0" sz="3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5565" marR="5080" rtl="0" algn="l">
              <a:lnSpc>
                <a:spcPct val="114599"/>
              </a:lnSpc>
              <a:spcBef>
                <a:spcPts val="12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premier partner to a  growing list of mortgage  lenders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8112820" y="3857332"/>
            <a:ext cx="7879715" cy="295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6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-US" sz="5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Front End Technologies  Database</a:t>
            </a:r>
            <a:endParaRPr b="0" i="0" sz="5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0" i="0" lang="en-US" sz="55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Back End Technologies</a:t>
            </a:r>
            <a:endParaRPr b="0" i="0" sz="5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1368145" y="4300733"/>
            <a:ext cx="5013960" cy="2533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875">
            <a:spAutoFit/>
          </a:bodyPr>
          <a:lstStyle/>
          <a:p>
            <a:pPr indent="0" lvl="0" marL="12700" marR="508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323232"/>
                </a:solidFill>
                <a:latin typeface="Trebuchet MS"/>
                <a:ea typeface="Trebuchet MS"/>
                <a:cs typeface="Trebuchet MS"/>
                <a:sym typeface="Trebuchet MS"/>
              </a:rPr>
              <a:t>Full Stack  Development</a:t>
            </a:r>
            <a:endParaRPr b="0" i="0" sz="6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00660" marR="0" rtl="0" algn="l">
              <a:lnSpc>
                <a:spcPct val="100000"/>
              </a:lnSpc>
              <a:spcBef>
                <a:spcPts val="236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Role: </a:t>
            </a:r>
            <a:r>
              <a:rPr b="0" i="0" lang="en-US" sz="28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Intern Trainee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7" name="Google Shape;97;p3"/>
          <p:cNvSpPr txBox="1"/>
          <p:nvPr>
            <p:ph type="title"/>
          </p:nvPr>
        </p:nvSpPr>
        <p:spPr>
          <a:xfrm>
            <a:off x="6780893" y="1505829"/>
            <a:ext cx="45498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Work &amp; Role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7437672" y="1505829"/>
            <a:ext cx="32367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Timeline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5518367" y="2768501"/>
            <a:ext cx="72517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&amp; Concepts with Time Period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473869" y="6705924"/>
            <a:ext cx="2038985" cy="0"/>
          </a:xfrm>
          <a:custGeom>
            <a:rect b="b" l="l" r="r" t="t"/>
            <a:pathLst>
              <a:path extrusionOk="0" h="120000" w="2038985">
                <a:moveTo>
                  <a:pt x="0" y="0"/>
                </a:moveTo>
                <a:lnTo>
                  <a:pt x="2038415" y="0"/>
                </a:lnTo>
              </a:path>
            </a:pathLst>
          </a:custGeom>
          <a:noFill/>
          <a:ln cap="flat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2277872" y="6846633"/>
            <a:ext cx="227965" cy="358775"/>
          </a:xfrm>
          <a:custGeom>
            <a:rect b="b" l="l" r="r" t="t"/>
            <a:pathLst>
              <a:path extrusionOk="0" h="358775" w="227964">
                <a:moveTo>
                  <a:pt x="227926" y="189496"/>
                </a:moveTo>
                <a:lnTo>
                  <a:pt x="227647" y="188442"/>
                </a:lnTo>
                <a:lnTo>
                  <a:pt x="224866" y="185953"/>
                </a:lnTo>
                <a:lnTo>
                  <a:pt x="49009" y="31407"/>
                </a:lnTo>
                <a:lnTo>
                  <a:pt x="16129" y="2501"/>
                </a:lnTo>
                <a:lnTo>
                  <a:pt x="13347" y="0"/>
                </a:lnTo>
                <a:lnTo>
                  <a:pt x="7366" y="0"/>
                </a:lnTo>
                <a:lnTo>
                  <a:pt x="5562" y="838"/>
                </a:lnTo>
                <a:lnTo>
                  <a:pt x="2222" y="2501"/>
                </a:lnTo>
                <a:lnTo>
                  <a:pt x="0" y="6108"/>
                </a:lnTo>
                <a:lnTo>
                  <a:pt x="0" y="10007"/>
                </a:lnTo>
                <a:lnTo>
                  <a:pt x="6400" y="287401"/>
                </a:lnTo>
                <a:lnTo>
                  <a:pt x="6667" y="291287"/>
                </a:lnTo>
                <a:lnTo>
                  <a:pt x="8902" y="294906"/>
                </a:lnTo>
                <a:lnTo>
                  <a:pt x="12509" y="296291"/>
                </a:lnTo>
                <a:lnTo>
                  <a:pt x="16129" y="297967"/>
                </a:lnTo>
                <a:lnTo>
                  <a:pt x="20294" y="297129"/>
                </a:lnTo>
                <a:lnTo>
                  <a:pt x="23075" y="294347"/>
                </a:lnTo>
                <a:lnTo>
                  <a:pt x="53543" y="264604"/>
                </a:lnTo>
                <a:lnTo>
                  <a:pt x="80606" y="238201"/>
                </a:lnTo>
                <a:lnTo>
                  <a:pt x="134251" y="353275"/>
                </a:lnTo>
                <a:lnTo>
                  <a:pt x="135369" y="355498"/>
                </a:lnTo>
                <a:lnTo>
                  <a:pt x="137312" y="357441"/>
                </a:lnTo>
                <a:lnTo>
                  <a:pt x="139814" y="358279"/>
                </a:lnTo>
                <a:lnTo>
                  <a:pt x="140919" y="358559"/>
                </a:lnTo>
                <a:lnTo>
                  <a:pt x="145923" y="358559"/>
                </a:lnTo>
                <a:lnTo>
                  <a:pt x="147040" y="357720"/>
                </a:lnTo>
                <a:lnTo>
                  <a:pt x="187896" y="338543"/>
                </a:lnTo>
                <a:lnTo>
                  <a:pt x="192900" y="336321"/>
                </a:lnTo>
                <a:lnTo>
                  <a:pt x="194843" y="330758"/>
                </a:lnTo>
                <a:lnTo>
                  <a:pt x="192620" y="325755"/>
                </a:lnTo>
                <a:lnTo>
                  <a:pt x="138976" y="210680"/>
                </a:lnTo>
                <a:lnTo>
                  <a:pt x="219303" y="202907"/>
                </a:lnTo>
                <a:lnTo>
                  <a:pt x="223189" y="202628"/>
                </a:lnTo>
                <a:lnTo>
                  <a:pt x="226529" y="199847"/>
                </a:lnTo>
                <a:lnTo>
                  <a:pt x="227926" y="195326"/>
                </a:lnTo>
                <a:lnTo>
                  <a:pt x="227926" y="189496"/>
                </a:lnTo>
                <a:close/>
              </a:path>
            </a:pathLst>
          </a:custGeom>
          <a:solidFill>
            <a:srgbClr val="055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469099" y="4410341"/>
            <a:ext cx="17283430" cy="330835"/>
            <a:chOff x="469099" y="4410341"/>
            <a:chExt cx="17283430" cy="330835"/>
          </a:xfrm>
        </p:grpSpPr>
        <p:sp>
          <p:nvSpPr>
            <p:cNvPr id="107" name="Google Shape;107;p4"/>
            <p:cNvSpPr/>
            <p:nvPr/>
          </p:nvSpPr>
          <p:spPr>
            <a:xfrm>
              <a:off x="785185" y="4569562"/>
              <a:ext cx="16764635" cy="10795"/>
            </a:xfrm>
            <a:custGeom>
              <a:rect b="b" l="l" r="r" t="t"/>
              <a:pathLst>
                <a:path extrusionOk="0" h="10795" w="16764635">
                  <a:moveTo>
                    <a:pt x="0" y="0"/>
                  </a:moveTo>
                  <a:lnTo>
                    <a:pt x="16764094" y="10756"/>
                  </a:lnTo>
                </a:path>
              </a:pathLst>
            </a:custGeom>
            <a:noFill/>
            <a:ln cap="flat" cmpd="sng" w="9525">
              <a:solidFill>
                <a:srgbClr val="73737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69099" y="4410341"/>
              <a:ext cx="17283430" cy="330835"/>
            </a:xfrm>
            <a:custGeom>
              <a:rect b="b" l="l" r="r" t="t"/>
              <a:pathLst>
                <a:path extrusionOk="0" h="330835" w="17283430">
                  <a:moveTo>
                    <a:pt x="311315" y="159131"/>
                  </a:moveTo>
                  <a:lnTo>
                    <a:pt x="303377" y="109918"/>
                  </a:lnTo>
                  <a:lnTo>
                    <a:pt x="281279" y="67195"/>
                  </a:lnTo>
                  <a:lnTo>
                    <a:pt x="247586" y="33502"/>
                  </a:lnTo>
                  <a:lnTo>
                    <a:pt x="204851" y="11404"/>
                  </a:lnTo>
                  <a:lnTo>
                    <a:pt x="155651" y="3467"/>
                  </a:lnTo>
                  <a:lnTo>
                    <a:pt x="106451" y="11404"/>
                  </a:lnTo>
                  <a:lnTo>
                    <a:pt x="63728" y="33502"/>
                  </a:lnTo>
                  <a:lnTo>
                    <a:pt x="30035" y="67195"/>
                  </a:lnTo>
                  <a:lnTo>
                    <a:pt x="7937" y="109918"/>
                  </a:lnTo>
                  <a:lnTo>
                    <a:pt x="0" y="159131"/>
                  </a:lnTo>
                  <a:lnTo>
                    <a:pt x="7937" y="208330"/>
                  </a:lnTo>
                  <a:lnTo>
                    <a:pt x="30035" y="251053"/>
                  </a:lnTo>
                  <a:lnTo>
                    <a:pt x="63728" y="284746"/>
                  </a:lnTo>
                  <a:lnTo>
                    <a:pt x="106451" y="306844"/>
                  </a:lnTo>
                  <a:lnTo>
                    <a:pt x="155651" y="314782"/>
                  </a:lnTo>
                  <a:lnTo>
                    <a:pt x="204851" y="306844"/>
                  </a:lnTo>
                  <a:lnTo>
                    <a:pt x="247586" y="284746"/>
                  </a:lnTo>
                  <a:lnTo>
                    <a:pt x="281279" y="251053"/>
                  </a:lnTo>
                  <a:lnTo>
                    <a:pt x="303377" y="208330"/>
                  </a:lnTo>
                  <a:lnTo>
                    <a:pt x="311315" y="159131"/>
                  </a:lnTo>
                  <a:close/>
                </a:path>
                <a:path extrusionOk="0" h="330835" w="17283430">
                  <a:moveTo>
                    <a:pt x="2834322" y="169989"/>
                  </a:moveTo>
                  <a:lnTo>
                    <a:pt x="2826385" y="120777"/>
                  </a:lnTo>
                  <a:lnTo>
                    <a:pt x="2804287" y="78054"/>
                  </a:lnTo>
                  <a:lnTo>
                    <a:pt x="2770594" y="44361"/>
                  </a:lnTo>
                  <a:lnTo>
                    <a:pt x="2727858" y="22263"/>
                  </a:lnTo>
                  <a:lnTo>
                    <a:pt x="2678658" y="14325"/>
                  </a:lnTo>
                  <a:lnTo>
                    <a:pt x="2629458" y="22263"/>
                  </a:lnTo>
                  <a:lnTo>
                    <a:pt x="2586723" y="44361"/>
                  </a:lnTo>
                  <a:lnTo>
                    <a:pt x="2553030" y="78054"/>
                  </a:lnTo>
                  <a:lnTo>
                    <a:pt x="2530932" y="120777"/>
                  </a:lnTo>
                  <a:lnTo>
                    <a:pt x="2522994" y="169989"/>
                  </a:lnTo>
                  <a:lnTo>
                    <a:pt x="2530932" y="219189"/>
                  </a:lnTo>
                  <a:lnTo>
                    <a:pt x="2553030" y="261912"/>
                  </a:lnTo>
                  <a:lnTo>
                    <a:pt x="2586723" y="295605"/>
                  </a:lnTo>
                  <a:lnTo>
                    <a:pt x="2629458" y="317703"/>
                  </a:lnTo>
                  <a:lnTo>
                    <a:pt x="2678658" y="325640"/>
                  </a:lnTo>
                  <a:lnTo>
                    <a:pt x="2727858" y="317703"/>
                  </a:lnTo>
                  <a:lnTo>
                    <a:pt x="2770594" y="295605"/>
                  </a:lnTo>
                  <a:lnTo>
                    <a:pt x="2804287" y="261912"/>
                  </a:lnTo>
                  <a:lnTo>
                    <a:pt x="2826385" y="219189"/>
                  </a:lnTo>
                  <a:lnTo>
                    <a:pt x="2834322" y="169989"/>
                  </a:lnTo>
                  <a:close/>
                </a:path>
                <a:path extrusionOk="0" h="330835" w="17283430">
                  <a:moveTo>
                    <a:pt x="5512981" y="169976"/>
                  </a:moveTo>
                  <a:lnTo>
                    <a:pt x="5505043" y="120777"/>
                  </a:lnTo>
                  <a:lnTo>
                    <a:pt x="5482945" y="78054"/>
                  </a:lnTo>
                  <a:lnTo>
                    <a:pt x="5449252" y="44361"/>
                  </a:lnTo>
                  <a:lnTo>
                    <a:pt x="5406517" y="22263"/>
                  </a:lnTo>
                  <a:lnTo>
                    <a:pt x="5357317" y="14325"/>
                  </a:lnTo>
                  <a:lnTo>
                    <a:pt x="5308117" y="22263"/>
                  </a:lnTo>
                  <a:lnTo>
                    <a:pt x="5265382" y="44361"/>
                  </a:lnTo>
                  <a:lnTo>
                    <a:pt x="5231689" y="78054"/>
                  </a:lnTo>
                  <a:lnTo>
                    <a:pt x="5209591" y="120777"/>
                  </a:lnTo>
                  <a:lnTo>
                    <a:pt x="5201653" y="169989"/>
                  </a:lnTo>
                  <a:lnTo>
                    <a:pt x="5209591" y="219189"/>
                  </a:lnTo>
                  <a:lnTo>
                    <a:pt x="5231689" y="261912"/>
                  </a:lnTo>
                  <a:lnTo>
                    <a:pt x="5265382" y="295605"/>
                  </a:lnTo>
                  <a:lnTo>
                    <a:pt x="5308117" y="317703"/>
                  </a:lnTo>
                  <a:lnTo>
                    <a:pt x="5357317" y="325640"/>
                  </a:lnTo>
                  <a:lnTo>
                    <a:pt x="5406517" y="317703"/>
                  </a:lnTo>
                  <a:lnTo>
                    <a:pt x="5449252" y="295605"/>
                  </a:lnTo>
                  <a:lnTo>
                    <a:pt x="5482945" y="261912"/>
                  </a:lnTo>
                  <a:lnTo>
                    <a:pt x="5505043" y="219189"/>
                  </a:lnTo>
                  <a:lnTo>
                    <a:pt x="5512981" y="169976"/>
                  </a:lnTo>
                  <a:close/>
                </a:path>
                <a:path extrusionOk="0" h="330835" w="17283430">
                  <a:moveTo>
                    <a:pt x="8191652" y="160959"/>
                  </a:moveTo>
                  <a:lnTo>
                    <a:pt x="8183715" y="111760"/>
                  </a:lnTo>
                  <a:lnTo>
                    <a:pt x="8161617" y="69024"/>
                  </a:lnTo>
                  <a:lnTo>
                    <a:pt x="8127924" y="35331"/>
                  </a:lnTo>
                  <a:lnTo>
                    <a:pt x="8085188" y="13233"/>
                  </a:lnTo>
                  <a:lnTo>
                    <a:pt x="8035988" y="5295"/>
                  </a:lnTo>
                  <a:lnTo>
                    <a:pt x="7986789" y="13233"/>
                  </a:lnTo>
                  <a:lnTo>
                    <a:pt x="7944066" y="35331"/>
                  </a:lnTo>
                  <a:lnTo>
                    <a:pt x="7910360" y="69024"/>
                  </a:lnTo>
                  <a:lnTo>
                    <a:pt x="7888262" y="111760"/>
                  </a:lnTo>
                  <a:lnTo>
                    <a:pt x="7880337" y="160959"/>
                  </a:lnTo>
                  <a:lnTo>
                    <a:pt x="7888262" y="210159"/>
                  </a:lnTo>
                  <a:lnTo>
                    <a:pt x="7910360" y="252882"/>
                  </a:lnTo>
                  <a:lnTo>
                    <a:pt x="7944066" y="286575"/>
                  </a:lnTo>
                  <a:lnTo>
                    <a:pt x="7986789" y="308673"/>
                  </a:lnTo>
                  <a:lnTo>
                    <a:pt x="8035988" y="316611"/>
                  </a:lnTo>
                  <a:lnTo>
                    <a:pt x="8085188" y="308673"/>
                  </a:lnTo>
                  <a:lnTo>
                    <a:pt x="8127924" y="286575"/>
                  </a:lnTo>
                  <a:lnTo>
                    <a:pt x="8161617" y="252882"/>
                  </a:lnTo>
                  <a:lnTo>
                    <a:pt x="8183715" y="210159"/>
                  </a:lnTo>
                  <a:lnTo>
                    <a:pt x="8191652" y="160959"/>
                  </a:lnTo>
                  <a:close/>
                </a:path>
                <a:path extrusionOk="0" h="330835" w="17283430">
                  <a:moveTo>
                    <a:pt x="10595826" y="155651"/>
                  </a:moveTo>
                  <a:lnTo>
                    <a:pt x="10587888" y="106451"/>
                  </a:lnTo>
                  <a:lnTo>
                    <a:pt x="10565790" y="63728"/>
                  </a:lnTo>
                  <a:lnTo>
                    <a:pt x="10532097" y="30022"/>
                  </a:lnTo>
                  <a:lnTo>
                    <a:pt x="10489362" y="7937"/>
                  </a:lnTo>
                  <a:lnTo>
                    <a:pt x="10440162" y="0"/>
                  </a:lnTo>
                  <a:lnTo>
                    <a:pt x="10390962" y="7937"/>
                  </a:lnTo>
                  <a:lnTo>
                    <a:pt x="10348239" y="30022"/>
                  </a:lnTo>
                  <a:lnTo>
                    <a:pt x="10314534" y="63728"/>
                  </a:lnTo>
                  <a:lnTo>
                    <a:pt x="10292436" y="106451"/>
                  </a:lnTo>
                  <a:lnTo>
                    <a:pt x="10284511" y="155651"/>
                  </a:lnTo>
                  <a:lnTo>
                    <a:pt x="10292436" y="204851"/>
                  </a:lnTo>
                  <a:lnTo>
                    <a:pt x="10314534" y="247586"/>
                  </a:lnTo>
                  <a:lnTo>
                    <a:pt x="10348239" y="281279"/>
                  </a:lnTo>
                  <a:lnTo>
                    <a:pt x="10390962" y="303377"/>
                  </a:lnTo>
                  <a:lnTo>
                    <a:pt x="10440162" y="311315"/>
                  </a:lnTo>
                  <a:lnTo>
                    <a:pt x="10489362" y="303377"/>
                  </a:lnTo>
                  <a:lnTo>
                    <a:pt x="10532097" y="281279"/>
                  </a:lnTo>
                  <a:lnTo>
                    <a:pt x="10565790" y="247586"/>
                  </a:lnTo>
                  <a:lnTo>
                    <a:pt x="10587888" y="204851"/>
                  </a:lnTo>
                  <a:lnTo>
                    <a:pt x="10595826" y="155651"/>
                  </a:lnTo>
                  <a:close/>
                </a:path>
                <a:path extrusionOk="0" h="330835" w="17283430">
                  <a:moveTo>
                    <a:pt x="12919418" y="169976"/>
                  </a:moveTo>
                  <a:lnTo>
                    <a:pt x="12911481" y="120777"/>
                  </a:lnTo>
                  <a:lnTo>
                    <a:pt x="12889383" y="78054"/>
                  </a:lnTo>
                  <a:lnTo>
                    <a:pt x="12855689" y="44361"/>
                  </a:lnTo>
                  <a:lnTo>
                    <a:pt x="12812967" y="22263"/>
                  </a:lnTo>
                  <a:lnTo>
                    <a:pt x="12763767" y="14325"/>
                  </a:lnTo>
                  <a:lnTo>
                    <a:pt x="12714567" y="22263"/>
                  </a:lnTo>
                  <a:lnTo>
                    <a:pt x="12671832" y="44361"/>
                  </a:lnTo>
                  <a:lnTo>
                    <a:pt x="12638138" y="78054"/>
                  </a:lnTo>
                  <a:lnTo>
                    <a:pt x="12616040" y="120777"/>
                  </a:lnTo>
                  <a:lnTo>
                    <a:pt x="12608103" y="169989"/>
                  </a:lnTo>
                  <a:lnTo>
                    <a:pt x="12616040" y="219189"/>
                  </a:lnTo>
                  <a:lnTo>
                    <a:pt x="12638138" y="261912"/>
                  </a:lnTo>
                  <a:lnTo>
                    <a:pt x="12671832" y="295605"/>
                  </a:lnTo>
                  <a:lnTo>
                    <a:pt x="12714567" y="317703"/>
                  </a:lnTo>
                  <a:lnTo>
                    <a:pt x="12763767" y="325640"/>
                  </a:lnTo>
                  <a:lnTo>
                    <a:pt x="12812967" y="317703"/>
                  </a:lnTo>
                  <a:lnTo>
                    <a:pt x="12855689" y="295605"/>
                  </a:lnTo>
                  <a:lnTo>
                    <a:pt x="12889383" y="261912"/>
                  </a:lnTo>
                  <a:lnTo>
                    <a:pt x="12911481" y="219189"/>
                  </a:lnTo>
                  <a:lnTo>
                    <a:pt x="12919418" y="169976"/>
                  </a:lnTo>
                  <a:close/>
                </a:path>
                <a:path extrusionOk="0" h="330835" w="17283430">
                  <a:moveTo>
                    <a:pt x="15369159" y="169976"/>
                  </a:moveTo>
                  <a:lnTo>
                    <a:pt x="15361222" y="120777"/>
                  </a:lnTo>
                  <a:lnTo>
                    <a:pt x="15339124" y="78054"/>
                  </a:lnTo>
                  <a:lnTo>
                    <a:pt x="15305431" y="44361"/>
                  </a:lnTo>
                  <a:lnTo>
                    <a:pt x="15262695" y="22263"/>
                  </a:lnTo>
                  <a:lnTo>
                    <a:pt x="15213495" y="14325"/>
                  </a:lnTo>
                  <a:lnTo>
                    <a:pt x="15164296" y="22263"/>
                  </a:lnTo>
                  <a:lnTo>
                    <a:pt x="15121573" y="44361"/>
                  </a:lnTo>
                  <a:lnTo>
                    <a:pt x="15087867" y="78054"/>
                  </a:lnTo>
                  <a:lnTo>
                    <a:pt x="15065769" y="120777"/>
                  </a:lnTo>
                  <a:lnTo>
                    <a:pt x="15057844" y="169989"/>
                  </a:lnTo>
                  <a:lnTo>
                    <a:pt x="15065769" y="219189"/>
                  </a:lnTo>
                  <a:lnTo>
                    <a:pt x="15087867" y="261912"/>
                  </a:lnTo>
                  <a:lnTo>
                    <a:pt x="15121573" y="295605"/>
                  </a:lnTo>
                  <a:lnTo>
                    <a:pt x="15164296" y="317703"/>
                  </a:lnTo>
                  <a:lnTo>
                    <a:pt x="15213495" y="325640"/>
                  </a:lnTo>
                  <a:lnTo>
                    <a:pt x="15262695" y="317703"/>
                  </a:lnTo>
                  <a:lnTo>
                    <a:pt x="15305431" y="295605"/>
                  </a:lnTo>
                  <a:lnTo>
                    <a:pt x="15339124" y="261912"/>
                  </a:lnTo>
                  <a:lnTo>
                    <a:pt x="15361222" y="219189"/>
                  </a:lnTo>
                  <a:lnTo>
                    <a:pt x="15369159" y="169976"/>
                  </a:lnTo>
                  <a:close/>
                </a:path>
                <a:path extrusionOk="0" h="330835" w="17283430">
                  <a:moveTo>
                    <a:pt x="17283011" y="174739"/>
                  </a:moveTo>
                  <a:lnTo>
                    <a:pt x="17275074" y="125539"/>
                  </a:lnTo>
                  <a:lnTo>
                    <a:pt x="17252976" y="82816"/>
                  </a:lnTo>
                  <a:lnTo>
                    <a:pt x="17219283" y="49123"/>
                  </a:lnTo>
                  <a:lnTo>
                    <a:pt x="17176560" y="27025"/>
                  </a:lnTo>
                  <a:lnTo>
                    <a:pt x="17127360" y="19088"/>
                  </a:lnTo>
                  <a:lnTo>
                    <a:pt x="17078160" y="27025"/>
                  </a:lnTo>
                  <a:lnTo>
                    <a:pt x="17035425" y="49123"/>
                  </a:lnTo>
                  <a:lnTo>
                    <a:pt x="17001732" y="82816"/>
                  </a:lnTo>
                  <a:lnTo>
                    <a:pt x="16979634" y="125539"/>
                  </a:lnTo>
                  <a:lnTo>
                    <a:pt x="16971696" y="174752"/>
                  </a:lnTo>
                  <a:lnTo>
                    <a:pt x="16979634" y="223951"/>
                  </a:lnTo>
                  <a:lnTo>
                    <a:pt x="17001732" y="266674"/>
                  </a:lnTo>
                  <a:lnTo>
                    <a:pt x="17035425" y="300367"/>
                  </a:lnTo>
                  <a:lnTo>
                    <a:pt x="17078160" y="322465"/>
                  </a:lnTo>
                  <a:lnTo>
                    <a:pt x="17127360" y="330403"/>
                  </a:lnTo>
                  <a:lnTo>
                    <a:pt x="17176560" y="322465"/>
                  </a:lnTo>
                  <a:lnTo>
                    <a:pt x="17219283" y="300367"/>
                  </a:lnTo>
                  <a:lnTo>
                    <a:pt x="17252976" y="266674"/>
                  </a:lnTo>
                  <a:lnTo>
                    <a:pt x="17275074" y="223951"/>
                  </a:lnTo>
                  <a:lnTo>
                    <a:pt x="17283011" y="174739"/>
                  </a:lnTo>
                  <a:close/>
                </a:path>
              </a:pathLst>
            </a:custGeom>
            <a:solidFill>
              <a:srgbClr val="055D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4"/>
          <p:cNvSpPr txBox="1"/>
          <p:nvPr/>
        </p:nvSpPr>
        <p:spPr>
          <a:xfrm>
            <a:off x="456403" y="5733656"/>
            <a:ext cx="1518285" cy="561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Assessments on  Web Basic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456403" y="6881869"/>
            <a:ext cx="12128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55DD4"/>
                </a:solidFill>
                <a:latin typeface="Trebuchet MS"/>
                <a:ea typeface="Trebuchet MS"/>
                <a:cs typeface="Trebuchet MS"/>
                <a:sym typeface="Trebuchet MS"/>
              </a:rPr>
              <a:t>Aug- Sep '22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3152529" y="6705924"/>
            <a:ext cx="2038985" cy="0"/>
          </a:xfrm>
          <a:custGeom>
            <a:rect b="b" l="l" r="r" t="t"/>
            <a:pathLst>
              <a:path extrusionOk="0" h="120000" w="2038985">
                <a:moveTo>
                  <a:pt x="0" y="0"/>
                </a:moveTo>
                <a:lnTo>
                  <a:pt x="2038415" y="0"/>
                </a:lnTo>
              </a:path>
            </a:pathLst>
          </a:custGeom>
          <a:noFill/>
          <a:ln cap="flat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4956530" y="6846633"/>
            <a:ext cx="227965" cy="358775"/>
          </a:xfrm>
          <a:custGeom>
            <a:rect b="b" l="l" r="r" t="t"/>
            <a:pathLst>
              <a:path extrusionOk="0" h="358775" w="227964">
                <a:moveTo>
                  <a:pt x="227926" y="189496"/>
                </a:moveTo>
                <a:lnTo>
                  <a:pt x="227647" y="188442"/>
                </a:lnTo>
                <a:lnTo>
                  <a:pt x="224866" y="185953"/>
                </a:lnTo>
                <a:lnTo>
                  <a:pt x="49022" y="31407"/>
                </a:lnTo>
                <a:lnTo>
                  <a:pt x="16129" y="2501"/>
                </a:lnTo>
                <a:lnTo>
                  <a:pt x="13347" y="0"/>
                </a:lnTo>
                <a:lnTo>
                  <a:pt x="7366" y="0"/>
                </a:lnTo>
                <a:lnTo>
                  <a:pt x="5562" y="838"/>
                </a:lnTo>
                <a:lnTo>
                  <a:pt x="2222" y="2501"/>
                </a:lnTo>
                <a:lnTo>
                  <a:pt x="0" y="6108"/>
                </a:lnTo>
                <a:lnTo>
                  <a:pt x="0" y="10020"/>
                </a:lnTo>
                <a:lnTo>
                  <a:pt x="6400" y="287401"/>
                </a:lnTo>
                <a:lnTo>
                  <a:pt x="6680" y="291287"/>
                </a:lnTo>
                <a:lnTo>
                  <a:pt x="8902" y="294906"/>
                </a:lnTo>
                <a:lnTo>
                  <a:pt x="12509" y="296291"/>
                </a:lnTo>
                <a:lnTo>
                  <a:pt x="16129" y="297967"/>
                </a:lnTo>
                <a:lnTo>
                  <a:pt x="20294" y="297129"/>
                </a:lnTo>
                <a:lnTo>
                  <a:pt x="23075" y="294347"/>
                </a:lnTo>
                <a:lnTo>
                  <a:pt x="53555" y="264604"/>
                </a:lnTo>
                <a:lnTo>
                  <a:pt x="80606" y="238201"/>
                </a:lnTo>
                <a:lnTo>
                  <a:pt x="134251" y="353275"/>
                </a:lnTo>
                <a:lnTo>
                  <a:pt x="135369" y="355498"/>
                </a:lnTo>
                <a:lnTo>
                  <a:pt x="137312" y="357441"/>
                </a:lnTo>
                <a:lnTo>
                  <a:pt x="139814" y="358279"/>
                </a:lnTo>
                <a:lnTo>
                  <a:pt x="140919" y="358559"/>
                </a:lnTo>
                <a:lnTo>
                  <a:pt x="145923" y="358559"/>
                </a:lnTo>
                <a:lnTo>
                  <a:pt x="147040" y="357720"/>
                </a:lnTo>
                <a:lnTo>
                  <a:pt x="187896" y="338543"/>
                </a:lnTo>
                <a:lnTo>
                  <a:pt x="192900" y="336321"/>
                </a:lnTo>
                <a:lnTo>
                  <a:pt x="194843" y="330758"/>
                </a:lnTo>
                <a:lnTo>
                  <a:pt x="192620" y="325755"/>
                </a:lnTo>
                <a:lnTo>
                  <a:pt x="138976" y="210680"/>
                </a:lnTo>
                <a:lnTo>
                  <a:pt x="219303" y="202907"/>
                </a:lnTo>
                <a:lnTo>
                  <a:pt x="223202" y="202628"/>
                </a:lnTo>
                <a:lnTo>
                  <a:pt x="226529" y="199847"/>
                </a:lnTo>
                <a:lnTo>
                  <a:pt x="227926" y="195326"/>
                </a:lnTo>
                <a:lnTo>
                  <a:pt x="227926" y="189496"/>
                </a:lnTo>
                <a:close/>
              </a:path>
            </a:pathLst>
          </a:custGeom>
          <a:solidFill>
            <a:srgbClr val="055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3135063" y="5733656"/>
            <a:ext cx="1598295" cy="561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JS Validations &amp;  Data Base Basics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3135063" y="6881869"/>
            <a:ext cx="68135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55DD4"/>
                </a:solidFill>
                <a:latin typeface="Trebuchet MS"/>
                <a:ea typeface="Trebuchet MS"/>
                <a:cs typeface="Trebuchet MS"/>
                <a:sym typeface="Trebuchet MS"/>
              </a:rPr>
              <a:t>Oct '22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5831189" y="6705924"/>
            <a:ext cx="2038985" cy="0"/>
          </a:xfrm>
          <a:custGeom>
            <a:rect b="b" l="l" r="r" t="t"/>
            <a:pathLst>
              <a:path extrusionOk="0" h="120000" w="2038984">
                <a:moveTo>
                  <a:pt x="0" y="0"/>
                </a:moveTo>
                <a:lnTo>
                  <a:pt x="2038415" y="0"/>
                </a:lnTo>
              </a:path>
            </a:pathLst>
          </a:custGeom>
          <a:noFill/>
          <a:ln cap="flat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7635189" y="6846633"/>
            <a:ext cx="227965" cy="358775"/>
          </a:xfrm>
          <a:custGeom>
            <a:rect b="b" l="l" r="r" t="t"/>
            <a:pathLst>
              <a:path extrusionOk="0" h="358775" w="227965">
                <a:moveTo>
                  <a:pt x="227926" y="189484"/>
                </a:moveTo>
                <a:lnTo>
                  <a:pt x="227647" y="188442"/>
                </a:lnTo>
                <a:lnTo>
                  <a:pt x="224866" y="185953"/>
                </a:lnTo>
                <a:lnTo>
                  <a:pt x="49022" y="31407"/>
                </a:lnTo>
                <a:lnTo>
                  <a:pt x="16129" y="2501"/>
                </a:lnTo>
                <a:lnTo>
                  <a:pt x="13347" y="0"/>
                </a:lnTo>
                <a:lnTo>
                  <a:pt x="7366" y="0"/>
                </a:lnTo>
                <a:lnTo>
                  <a:pt x="5562" y="838"/>
                </a:lnTo>
                <a:lnTo>
                  <a:pt x="2235" y="2501"/>
                </a:lnTo>
                <a:lnTo>
                  <a:pt x="0" y="6108"/>
                </a:lnTo>
                <a:lnTo>
                  <a:pt x="0" y="10007"/>
                </a:lnTo>
                <a:lnTo>
                  <a:pt x="6400" y="287401"/>
                </a:lnTo>
                <a:lnTo>
                  <a:pt x="6680" y="291287"/>
                </a:lnTo>
                <a:lnTo>
                  <a:pt x="8902" y="294906"/>
                </a:lnTo>
                <a:lnTo>
                  <a:pt x="12509" y="296291"/>
                </a:lnTo>
                <a:lnTo>
                  <a:pt x="16129" y="297967"/>
                </a:lnTo>
                <a:lnTo>
                  <a:pt x="20294" y="297129"/>
                </a:lnTo>
                <a:lnTo>
                  <a:pt x="23075" y="294347"/>
                </a:lnTo>
                <a:lnTo>
                  <a:pt x="53555" y="264604"/>
                </a:lnTo>
                <a:lnTo>
                  <a:pt x="80606" y="238201"/>
                </a:lnTo>
                <a:lnTo>
                  <a:pt x="134251" y="353275"/>
                </a:lnTo>
                <a:lnTo>
                  <a:pt x="135369" y="355498"/>
                </a:lnTo>
                <a:lnTo>
                  <a:pt x="137312" y="357441"/>
                </a:lnTo>
                <a:lnTo>
                  <a:pt x="139814" y="358279"/>
                </a:lnTo>
                <a:lnTo>
                  <a:pt x="140919" y="358559"/>
                </a:lnTo>
                <a:lnTo>
                  <a:pt x="145923" y="358559"/>
                </a:lnTo>
                <a:lnTo>
                  <a:pt x="147040" y="357720"/>
                </a:lnTo>
                <a:lnTo>
                  <a:pt x="187896" y="338543"/>
                </a:lnTo>
                <a:lnTo>
                  <a:pt x="192900" y="336321"/>
                </a:lnTo>
                <a:lnTo>
                  <a:pt x="194843" y="330758"/>
                </a:lnTo>
                <a:lnTo>
                  <a:pt x="192620" y="325755"/>
                </a:lnTo>
                <a:lnTo>
                  <a:pt x="138976" y="210680"/>
                </a:lnTo>
                <a:lnTo>
                  <a:pt x="219303" y="202907"/>
                </a:lnTo>
                <a:lnTo>
                  <a:pt x="223202" y="202628"/>
                </a:lnTo>
                <a:lnTo>
                  <a:pt x="226529" y="199847"/>
                </a:lnTo>
                <a:lnTo>
                  <a:pt x="227926" y="195326"/>
                </a:lnTo>
                <a:lnTo>
                  <a:pt x="227926" y="189484"/>
                </a:lnTo>
                <a:close/>
              </a:path>
            </a:pathLst>
          </a:custGeom>
          <a:solidFill>
            <a:srgbClr val="055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5866029" y="5733656"/>
            <a:ext cx="1579245" cy="561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Core concepts in  Java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5813723" y="6881869"/>
            <a:ext cx="128016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55DD4"/>
                </a:solidFill>
                <a:latin typeface="Trebuchet MS"/>
                <a:ea typeface="Trebuchet MS"/>
                <a:cs typeface="Trebuchet MS"/>
                <a:sym typeface="Trebuchet MS"/>
              </a:rPr>
              <a:t>Nov - Dec '22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8509849" y="6705924"/>
            <a:ext cx="2038985" cy="0"/>
          </a:xfrm>
          <a:custGeom>
            <a:rect b="b" l="l" r="r" t="t"/>
            <a:pathLst>
              <a:path extrusionOk="0" h="120000" w="2038984">
                <a:moveTo>
                  <a:pt x="0" y="0"/>
                </a:moveTo>
                <a:lnTo>
                  <a:pt x="2038415" y="0"/>
                </a:lnTo>
              </a:path>
            </a:pathLst>
          </a:custGeom>
          <a:noFill/>
          <a:ln cap="flat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10313861" y="6846633"/>
            <a:ext cx="227965" cy="358775"/>
          </a:xfrm>
          <a:custGeom>
            <a:rect b="b" l="l" r="r" t="t"/>
            <a:pathLst>
              <a:path extrusionOk="0" h="358775" w="227965">
                <a:moveTo>
                  <a:pt x="227914" y="189484"/>
                </a:moveTo>
                <a:lnTo>
                  <a:pt x="227634" y="188442"/>
                </a:lnTo>
                <a:lnTo>
                  <a:pt x="224853" y="185953"/>
                </a:lnTo>
                <a:lnTo>
                  <a:pt x="49009" y="31407"/>
                </a:lnTo>
                <a:lnTo>
                  <a:pt x="16116" y="2501"/>
                </a:lnTo>
                <a:lnTo>
                  <a:pt x="13335" y="0"/>
                </a:lnTo>
                <a:lnTo>
                  <a:pt x="7366" y="0"/>
                </a:lnTo>
                <a:lnTo>
                  <a:pt x="5549" y="838"/>
                </a:lnTo>
                <a:lnTo>
                  <a:pt x="2222" y="2501"/>
                </a:lnTo>
                <a:lnTo>
                  <a:pt x="0" y="6108"/>
                </a:lnTo>
                <a:lnTo>
                  <a:pt x="0" y="10007"/>
                </a:lnTo>
                <a:lnTo>
                  <a:pt x="6388" y="287401"/>
                </a:lnTo>
                <a:lnTo>
                  <a:pt x="6667" y="291287"/>
                </a:lnTo>
                <a:lnTo>
                  <a:pt x="8890" y="294906"/>
                </a:lnTo>
                <a:lnTo>
                  <a:pt x="12496" y="296291"/>
                </a:lnTo>
                <a:lnTo>
                  <a:pt x="16116" y="297967"/>
                </a:lnTo>
                <a:lnTo>
                  <a:pt x="20281" y="297129"/>
                </a:lnTo>
                <a:lnTo>
                  <a:pt x="23063" y="294347"/>
                </a:lnTo>
                <a:lnTo>
                  <a:pt x="53543" y="264604"/>
                </a:lnTo>
                <a:lnTo>
                  <a:pt x="80594" y="238201"/>
                </a:lnTo>
                <a:lnTo>
                  <a:pt x="134239" y="353275"/>
                </a:lnTo>
                <a:lnTo>
                  <a:pt x="135356" y="355498"/>
                </a:lnTo>
                <a:lnTo>
                  <a:pt x="137299" y="357441"/>
                </a:lnTo>
                <a:lnTo>
                  <a:pt x="139801" y="358279"/>
                </a:lnTo>
                <a:lnTo>
                  <a:pt x="140919" y="358559"/>
                </a:lnTo>
                <a:lnTo>
                  <a:pt x="145923" y="358559"/>
                </a:lnTo>
                <a:lnTo>
                  <a:pt x="147027" y="357720"/>
                </a:lnTo>
                <a:lnTo>
                  <a:pt x="187883" y="338543"/>
                </a:lnTo>
                <a:lnTo>
                  <a:pt x="192887" y="336321"/>
                </a:lnTo>
                <a:lnTo>
                  <a:pt x="194830" y="330758"/>
                </a:lnTo>
                <a:lnTo>
                  <a:pt x="192608" y="325755"/>
                </a:lnTo>
                <a:lnTo>
                  <a:pt x="138963" y="210680"/>
                </a:lnTo>
                <a:lnTo>
                  <a:pt x="219290" y="202907"/>
                </a:lnTo>
                <a:lnTo>
                  <a:pt x="223189" y="202628"/>
                </a:lnTo>
                <a:lnTo>
                  <a:pt x="226517" y="199847"/>
                </a:lnTo>
                <a:lnTo>
                  <a:pt x="227914" y="195326"/>
                </a:lnTo>
                <a:lnTo>
                  <a:pt x="227914" y="189484"/>
                </a:lnTo>
                <a:close/>
              </a:path>
            </a:pathLst>
          </a:custGeom>
          <a:solidFill>
            <a:srgbClr val="055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8544690" y="5691567"/>
            <a:ext cx="1490345" cy="561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Java with OOPS  concepts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8492383" y="6881869"/>
            <a:ext cx="68897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55DD4"/>
                </a:solidFill>
                <a:latin typeface="Trebuchet MS"/>
                <a:ea typeface="Trebuchet MS"/>
                <a:cs typeface="Trebuchet MS"/>
                <a:sym typeface="Trebuchet MS"/>
              </a:rPr>
              <a:t>Jan '23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033462" y="1052512"/>
            <a:ext cx="16221075" cy="0"/>
          </a:xfrm>
          <a:custGeom>
            <a:rect b="b" l="l" r="r" t="t"/>
            <a:pathLst>
              <a:path extrusionOk="0" h="120000" w="16221075">
                <a:moveTo>
                  <a:pt x="0" y="0"/>
                </a:moveTo>
                <a:lnTo>
                  <a:pt x="16221073" y="0"/>
                </a:lnTo>
              </a:path>
            </a:pathLst>
          </a:custGeom>
          <a:noFill/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5431358" y="1554724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00AC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5879711" y="1554724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2" y="208927"/>
                </a:lnTo>
                <a:lnTo>
                  <a:pt x="0" y="158751"/>
                </a:lnTo>
                <a:lnTo>
                  <a:pt x="8092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69" y="64994"/>
                </a:lnTo>
                <a:lnTo>
                  <a:pt x="309406" y="108572"/>
                </a:lnTo>
                <a:lnTo>
                  <a:pt x="317498" y="158748"/>
                </a:lnTo>
                <a:lnTo>
                  <a:pt x="309406" y="208927"/>
                </a:lnTo>
                <a:lnTo>
                  <a:pt x="286869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FF57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6328065" y="1554724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0857786" y="6705924"/>
            <a:ext cx="2038985" cy="0"/>
          </a:xfrm>
          <a:custGeom>
            <a:rect b="b" l="l" r="r" t="t"/>
            <a:pathLst>
              <a:path extrusionOk="0" h="120000" w="2038984">
                <a:moveTo>
                  <a:pt x="0" y="0"/>
                </a:moveTo>
                <a:lnTo>
                  <a:pt x="2038415" y="0"/>
                </a:lnTo>
              </a:path>
            </a:pathLst>
          </a:custGeom>
          <a:noFill/>
          <a:ln cap="flat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2485497" y="6846633"/>
            <a:ext cx="227965" cy="358775"/>
          </a:xfrm>
          <a:custGeom>
            <a:rect b="b" l="l" r="r" t="t"/>
            <a:pathLst>
              <a:path extrusionOk="0" h="358775" w="227965">
                <a:moveTo>
                  <a:pt x="227914" y="189484"/>
                </a:moveTo>
                <a:lnTo>
                  <a:pt x="227634" y="188442"/>
                </a:lnTo>
                <a:lnTo>
                  <a:pt x="224866" y="185953"/>
                </a:lnTo>
                <a:lnTo>
                  <a:pt x="49009" y="31407"/>
                </a:lnTo>
                <a:lnTo>
                  <a:pt x="16116" y="2501"/>
                </a:lnTo>
                <a:lnTo>
                  <a:pt x="13347" y="0"/>
                </a:lnTo>
                <a:lnTo>
                  <a:pt x="7366" y="0"/>
                </a:lnTo>
                <a:lnTo>
                  <a:pt x="5562" y="838"/>
                </a:lnTo>
                <a:lnTo>
                  <a:pt x="2222" y="2501"/>
                </a:lnTo>
                <a:lnTo>
                  <a:pt x="0" y="6108"/>
                </a:lnTo>
                <a:lnTo>
                  <a:pt x="0" y="10007"/>
                </a:lnTo>
                <a:lnTo>
                  <a:pt x="6388" y="287401"/>
                </a:lnTo>
                <a:lnTo>
                  <a:pt x="6667" y="291287"/>
                </a:lnTo>
                <a:lnTo>
                  <a:pt x="8890" y="294906"/>
                </a:lnTo>
                <a:lnTo>
                  <a:pt x="12509" y="296291"/>
                </a:lnTo>
                <a:lnTo>
                  <a:pt x="16116" y="297967"/>
                </a:lnTo>
                <a:lnTo>
                  <a:pt x="20294" y="297129"/>
                </a:lnTo>
                <a:lnTo>
                  <a:pt x="23075" y="294347"/>
                </a:lnTo>
                <a:lnTo>
                  <a:pt x="53543" y="264604"/>
                </a:lnTo>
                <a:lnTo>
                  <a:pt x="80606" y="238201"/>
                </a:lnTo>
                <a:lnTo>
                  <a:pt x="134251" y="353275"/>
                </a:lnTo>
                <a:lnTo>
                  <a:pt x="135356" y="355498"/>
                </a:lnTo>
                <a:lnTo>
                  <a:pt x="137312" y="357441"/>
                </a:lnTo>
                <a:lnTo>
                  <a:pt x="139814" y="358279"/>
                </a:lnTo>
                <a:lnTo>
                  <a:pt x="140919" y="358559"/>
                </a:lnTo>
                <a:lnTo>
                  <a:pt x="145923" y="358559"/>
                </a:lnTo>
                <a:lnTo>
                  <a:pt x="147040" y="357720"/>
                </a:lnTo>
                <a:lnTo>
                  <a:pt x="187896" y="338543"/>
                </a:lnTo>
                <a:lnTo>
                  <a:pt x="192900" y="336321"/>
                </a:lnTo>
                <a:lnTo>
                  <a:pt x="194843" y="330758"/>
                </a:lnTo>
                <a:lnTo>
                  <a:pt x="192620" y="325755"/>
                </a:lnTo>
                <a:lnTo>
                  <a:pt x="138976" y="210680"/>
                </a:lnTo>
                <a:lnTo>
                  <a:pt x="219303" y="202907"/>
                </a:lnTo>
                <a:lnTo>
                  <a:pt x="223189" y="202628"/>
                </a:lnTo>
                <a:lnTo>
                  <a:pt x="226529" y="199847"/>
                </a:lnTo>
                <a:lnTo>
                  <a:pt x="227914" y="195326"/>
                </a:lnTo>
                <a:lnTo>
                  <a:pt x="227914" y="189484"/>
                </a:lnTo>
                <a:close/>
              </a:path>
            </a:pathLst>
          </a:custGeom>
          <a:solidFill>
            <a:srgbClr val="055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0881562" y="5727823"/>
            <a:ext cx="127063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 Basic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0840321" y="6881869"/>
            <a:ext cx="70802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55DD4"/>
                </a:solidFill>
                <a:latin typeface="Trebuchet MS"/>
                <a:ea typeface="Trebuchet MS"/>
                <a:cs typeface="Trebuchet MS"/>
                <a:sym typeface="Trebuchet MS"/>
              </a:rPr>
              <a:t>Feb '23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3340985" y="6705924"/>
            <a:ext cx="2038985" cy="0"/>
          </a:xfrm>
          <a:custGeom>
            <a:rect b="b" l="l" r="r" t="t"/>
            <a:pathLst>
              <a:path extrusionOk="0" h="120000" w="2038984">
                <a:moveTo>
                  <a:pt x="0" y="0"/>
                </a:moveTo>
                <a:lnTo>
                  <a:pt x="2038415" y="0"/>
                </a:lnTo>
              </a:path>
            </a:pathLst>
          </a:custGeom>
          <a:noFill/>
          <a:ln cap="flat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5144991" y="6846633"/>
            <a:ext cx="227965" cy="358775"/>
          </a:xfrm>
          <a:custGeom>
            <a:rect b="b" l="l" r="r" t="t"/>
            <a:pathLst>
              <a:path extrusionOk="0" h="358775" w="227965">
                <a:moveTo>
                  <a:pt x="227914" y="189496"/>
                </a:moveTo>
                <a:lnTo>
                  <a:pt x="227634" y="188442"/>
                </a:lnTo>
                <a:lnTo>
                  <a:pt x="224853" y="185953"/>
                </a:lnTo>
                <a:lnTo>
                  <a:pt x="49009" y="31407"/>
                </a:lnTo>
                <a:lnTo>
                  <a:pt x="16116" y="2501"/>
                </a:lnTo>
                <a:lnTo>
                  <a:pt x="13335" y="0"/>
                </a:lnTo>
                <a:lnTo>
                  <a:pt x="7366" y="0"/>
                </a:lnTo>
                <a:lnTo>
                  <a:pt x="5562" y="838"/>
                </a:lnTo>
                <a:lnTo>
                  <a:pt x="2222" y="2501"/>
                </a:lnTo>
                <a:lnTo>
                  <a:pt x="0" y="6108"/>
                </a:lnTo>
                <a:lnTo>
                  <a:pt x="0" y="10020"/>
                </a:lnTo>
                <a:lnTo>
                  <a:pt x="6388" y="287401"/>
                </a:lnTo>
                <a:lnTo>
                  <a:pt x="6667" y="291287"/>
                </a:lnTo>
                <a:lnTo>
                  <a:pt x="8890" y="294906"/>
                </a:lnTo>
                <a:lnTo>
                  <a:pt x="12509" y="296291"/>
                </a:lnTo>
                <a:lnTo>
                  <a:pt x="16116" y="297967"/>
                </a:lnTo>
                <a:lnTo>
                  <a:pt x="20281" y="297129"/>
                </a:lnTo>
                <a:lnTo>
                  <a:pt x="23063" y="294347"/>
                </a:lnTo>
                <a:lnTo>
                  <a:pt x="53543" y="264604"/>
                </a:lnTo>
                <a:lnTo>
                  <a:pt x="80606" y="238201"/>
                </a:lnTo>
                <a:lnTo>
                  <a:pt x="134251" y="353275"/>
                </a:lnTo>
                <a:lnTo>
                  <a:pt x="135356" y="355498"/>
                </a:lnTo>
                <a:lnTo>
                  <a:pt x="137299" y="357441"/>
                </a:lnTo>
                <a:lnTo>
                  <a:pt x="139801" y="358279"/>
                </a:lnTo>
                <a:lnTo>
                  <a:pt x="140919" y="358559"/>
                </a:lnTo>
                <a:lnTo>
                  <a:pt x="145923" y="358559"/>
                </a:lnTo>
                <a:lnTo>
                  <a:pt x="147027" y="357720"/>
                </a:lnTo>
                <a:lnTo>
                  <a:pt x="187896" y="338543"/>
                </a:lnTo>
                <a:lnTo>
                  <a:pt x="192900" y="336321"/>
                </a:lnTo>
                <a:lnTo>
                  <a:pt x="194843" y="330758"/>
                </a:lnTo>
                <a:lnTo>
                  <a:pt x="192620" y="325755"/>
                </a:lnTo>
                <a:lnTo>
                  <a:pt x="138976" y="210680"/>
                </a:lnTo>
                <a:lnTo>
                  <a:pt x="219303" y="202907"/>
                </a:lnTo>
                <a:lnTo>
                  <a:pt x="223189" y="202628"/>
                </a:lnTo>
                <a:lnTo>
                  <a:pt x="226529" y="199847"/>
                </a:lnTo>
                <a:lnTo>
                  <a:pt x="227914" y="195326"/>
                </a:lnTo>
                <a:lnTo>
                  <a:pt x="227914" y="189496"/>
                </a:lnTo>
                <a:close/>
              </a:path>
            </a:pathLst>
          </a:custGeom>
          <a:solidFill>
            <a:srgbClr val="055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13323520" y="6881869"/>
            <a:ext cx="72136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55DD4"/>
                </a:solidFill>
                <a:latin typeface="Trebuchet MS"/>
                <a:ea typeface="Trebuchet MS"/>
                <a:cs typeface="Trebuchet MS"/>
                <a:sym typeface="Trebuchet MS"/>
              </a:rPr>
              <a:t>Mar '23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34" name="Google Shape;134;p4"/>
          <p:cNvGraphicFramePr/>
          <p:nvPr/>
        </p:nvGraphicFramePr>
        <p:xfrm>
          <a:off x="454079" y="51824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{DE171A0A-D2F6-428F-9D44-A50A4888924F}</a:tableStyleId>
              </a:tblPr>
              <a:tblGrid>
                <a:gridCol w="2073900"/>
                <a:gridCol w="2627000"/>
                <a:gridCol w="2887350"/>
                <a:gridCol w="2286000"/>
                <a:gridCol w="2315200"/>
                <a:gridCol w="2386975"/>
                <a:gridCol w="1503675"/>
              </a:tblGrid>
              <a:tr h="2847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-US" sz="1750" u="none" cap="none" strike="noStrike">
                          <a:solidFill>
                            <a:srgbClr val="32323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HTML, CSS &amp;</a:t>
                      </a:r>
                      <a:endParaRPr sz="175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19760" marR="0" rtl="0" algn="l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-US" sz="1750" u="none" cap="none" strike="noStrike">
                          <a:solidFill>
                            <a:srgbClr val="32323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JS &amp; MYSQL</a:t>
                      </a:r>
                      <a:endParaRPr sz="175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1195" marR="0" rtl="0" algn="l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-US" sz="1750" u="none" cap="none" strike="noStrike">
                          <a:solidFill>
                            <a:srgbClr val="32323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MYSQL, &amp; CORE</a:t>
                      </a:r>
                      <a:endParaRPr sz="175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62915" marR="0" rtl="0" algn="l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-US" sz="1750" u="none" cap="none" strike="noStrike">
                          <a:solidFill>
                            <a:srgbClr val="32323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CORE JAVA</a:t>
                      </a:r>
                      <a:endParaRPr sz="175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524510" marR="0" rtl="0" algn="l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-US" sz="1750" u="none" cap="none" strike="noStrike">
                          <a:solidFill>
                            <a:srgbClr val="32323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ANGULAR</a:t>
                      </a:r>
                      <a:endParaRPr sz="175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92785" marR="0" rtl="0" algn="l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-US" sz="1750" u="none" cap="none" strike="noStrike">
                          <a:solidFill>
                            <a:srgbClr val="32323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PROJECT</a:t>
                      </a:r>
                      <a:endParaRPr sz="175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53415" marR="0" rtl="0" algn="l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-US" sz="1750" u="none" cap="none" strike="noStrike">
                          <a:solidFill>
                            <a:srgbClr val="32323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INTERN</a:t>
                      </a:r>
                      <a:endParaRPr sz="175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0" marB="0" marR="0" marL="0">
                    <a:solidFill>
                      <a:srgbClr val="E7F5FD"/>
                    </a:solidFill>
                  </a:tcPr>
                </a:tc>
              </a:tr>
              <a:tr h="2847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7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-US" sz="1750" u="none" cap="none" strike="noStrike">
                          <a:solidFill>
                            <a:srgbClr val="32323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BOOTSTRAP</a:t>
                      </a:r>
                      <a:endParaRPr sz="175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150" marB="0" marR="0" marL="0"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71195" marR="0" rtl="0" algn="l">
                        <a:lnSpc>
                          <a:spcPct val="117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50"/>
                        <a:buFont typeface="Arial"/>
                        <a:buNone/>
                      </a:pPr>
                      <a:r>
                        <a:rPr b="1" lang="en-US" sz="1750" u="none" cap="none" strike="noStrike">
                          <a:solidFill>
                            <a:srgbClr val="323232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JAVA</a:t>
                      </a:r>
                      <a:endParaRPr sz="175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0150" marB="0" marR="0" marL="0"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7F5FD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p4"/>
          <p:cNvSpPr/>
          <p:nvPr/>
        </p:nvSpPr>
        <p:spPr>
          <a:xfrm>
            <a:off x="15688922" y="6705924"/>
            <a:ext cx="2038985" cy="0"/>
          </a:xfrm>
          <a:custGeom>
            <a:rect b="b" l="l" r="r" t="t"/>
            <a:pathLst>
              <a:path extrusionOk="0" h="120000" w="2038984">
                <a:moveTo>
                  <a:pt x="0" y="0"/>
                </a:moveTo>
                <a:lnTo>
                  <a:pt x="2038415" y="0"/>
                </a:lnTo>
              </a:path>
            </a:pathLst>
          </a:custGeom>
          <a:noFill/>
          <a:ln cap="flat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7440795" y="6846633"/>
            <a:ext cx="217170" cy="340995"/>
          </a:xfrm>
          <a:custGeom>
            <a:rect b="b" l="l" r="r" t="t"/>
            <a:pathLst>
              <a:path extrusionOk="0" h="340995" w="217169">
                <a:moveTo>
                  <a:pt x="216700" y="180162"/>
                </a:moveTo>
                <a:lnTo>
                  <a:pt x="216433" y="179171"/>
                </a:lnTo>
                <a:lnTo>
                  <a:pt x="213791" y="176796"/>
                </a:lnTo>
                <a:lnTo>
                  <a:pt x="46596" y="29857"/>
                </a:lnTo>
                <a:lnTo>
                  <a:pt x="15328" y="2374"/>
                </a:lnTo>
                <a:lnTo>
                  <a:pt x="12687" y="0"/>
                </a:lnTo>
                <a:lnTo>
                  <a:pt x="6997" y="0"/>
                </a:lnTo>
                <a:lnTo>
                  <a:pt x="5283" y="787"/>
                </a:lnTo>
                <a:lnTo>
                  <a:pt x="2108" y="2374"/>
                </a:lnTo>
                <a:lnTo>
                  <a:pt x="0" y="5816"/>
                </a:lnTo>
                <a:lnTo>
                  <a:pt x="0" y="9525"/>
                </a:lnTo>
                <a:lnTo>
                  <a:pt x="6083" y="273240"/>
                </a:lnTo>
                <a:lnTo>
                  <a:pt x="6337" y="276948"/>
                </a:lnTo>
                <a:lnTo>
                  <a:pt x="8458" y="280377"/>
                </a:lnTo>
                <a:lnTo>
                  <a:pt x="11887" y="281698"/>
                </a:lnTo>
                <a:lnTo>
                  <a:pt x="15328" y="283286"/>
                </a:lnTo>
                <a:lnTo>
                  <a:pt x="19291" y="282498"/>
                </a:lnTo>
                <a:lnTo>
                  <a:pt x="21932" y="279857"/>
                </a:lnTo>
                <a:lnTo>
                  <a:pt x="50914" y="251574"/>
                </a:lnTo>
                <a:lnTo>
                  <a:pt x="76631" y="226466"/>
                </a:lnTo>
                <a:lnTo>
                  <a:pt x="127635" y="335876"/>
                </a:lnTo>
                <a:lnTo>
                  <a:pt x="128689" y="337985"/>
                </a:lnTo>
                <a:lnTo>
                  <a:pt x="130543" y="339839"/>
                </a:lnTo>
                <a:lnTo>
                  <a:pt x="132918" y="340626"/>
                </a:lnTo>
                <a:lnTo>
                  <a:pt x="133985" y="340893"/>
                </a:lnTo>
                <a:lnTo>
                  <a:pt x="138734" y="340893"/>
                </a:lnTo>
                <a:lnTo>
                  <a:pt x="139788" y="340106"/>
                </a:lnTo>
                <a:lnTo>
                  <a:pt x="178638" y="321868"/>
                </a:lnTo>
                <a:lnTo>
                  <a:pt x="183400" y="319760"/>
                </a:lnTo>
                <a:lnTo>
                  <a:pt x="185242" y="314464"/>
                </a:lnTo>
                <a:lnTo>
                  <a:pt x="183007" y="309448"/>
                </a:lnTo>
                <a:lnTo>
                  <a:pt x="132130" y="200304"/>
                </a:lnTo>
                <a:lnTo>
                  <a:pt x="208508" y="192913"/>
                </a:lnTo>
                <a:lnTo>
                  <a:pt x="212204" y="192646"/>
                </a:lnTo>
                <a:lnTo>
                  <a:pt x="215366" y="190004"/>
                </a:lnTo>
                <a:lnTo>
                  <a:pt x="216700" y="185712"/>
                </a:lnTo>
                <a:lnTo>
                  <a:pt x="216700" y="180162"/>
                </a:lnTo>
                <a:close/>
              </a:path>
            </a:pathLst>
          </a:custGeom>
          <a:solidFill>
            <a:srgbClr val="055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5712699" y="5727823"/>
            <a:ext cx="1175385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.NET and C#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5616043" y="6881869"/>
            <a:ext cx="15824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55DD4"/>
                </a:solidFill>
                <a:latin typeface="Trebuchet MS"/>
                <a:ea typeface="Trebuchet MS"/>
                <a:cs typeface="Trebuchet MS"/>
                <a:sym typeface="Trebuchet MS"/>
              </a:rPr>
              <a:t>Apr '23 - present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3220168" y="5672261"/>
            <a:ext cx="1946910" cy="561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7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Bidding Website for  Agricultural Products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3821446" y="1505832"/>
            <a:ext cx="106452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- Problem Statement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4592953" y="2768504"/>
            <a:ext cx="91027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problem statement to develop the given use case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033462" y="1052515"/>
            <a:ext cx="16221075" cy="0"/>
          </a:xfrm>
          <a:custGeom>
            <a:rect b="b" l="l" r="r" t="t"/>
            <a:pathLst>
              <a:path extrusionOk="0" h="120000" w="16221075">
                <a:moveTo>
                  <a:pt x="0" y="0"/>
                </a:moveTo>
                <a:lnTo>
                  <a:pt x="16221073" y="0"/>
                </a:lnTo>
              </a:path>
            </a:pathLst>
          </a:custGeom>
          <a:noFill/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5431358" y="1554727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00AC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5879711" y="1554727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2" y="208927"/>
                </a:lnTo>
                <a:lnTo>
                  <a:pt x="0" y="158751"/>
                </a:lnTo>
                <a:lnTo>
                  <a:pt x="8092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69" y="64994"/>
                </a:lnTo>
                <a:lnTo>
                  <a:pt x="309406" y="108572"/>
                </a:lnTo>
                <a:lnTo>
                  <a:pt x="317498" y="158748"/>
                </a:lnTo>
                <a:lnTo>
                  <a:pt x="309406" y="208927"/>
                </a:lnTo>
                <a:lnTo>
                  <a:pt x="286869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FF57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6328065" y="1554727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1105012" y="4012753"/>
            <a:ext cx="161671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Bidding Portal – Website for bidding between  Farmers and Consumers A portal where farmers can  upload the data of grains/veggies/fruits produced  along with the quantity, images, etc. and consumers  can directly bid with the farmers.</a:t>
            </a:r>
            <a:endParaRPr b="0" i="0" sz="5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1033462" y="621225"/>
            <a:ext cx="16221075" cy="0"/>
          </a:xfrm>
          <a:custGeom>
            <a:rect b="b" l="l" r="r" t="t"/>
            <a:pathLst>
              <a:path extrusionOk="0" h="120000" w="16221075">
                <a:moveTo>
                  <a:pt x="0" y="0"/>
                </a:moveTo>
                <a:lnTo>
                  <a:pt x="16221073" y="0"/>
                </a:lnTo>
              </a:path>
            </a:pathLst>
          </a:custGeom>
          <a:noFill/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5431358" y="1123437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1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50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50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1" y="317499"/>
                </a:lnTo>
                <a:close/>
              </a:path>
            </a:pathLst>
          </a:custGeom>
          <a:solidFill>
            <a:srgbClr val="00AC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5879711" y="1123437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1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2" y="208927"/>
                </a:lnTo>
                <a:lnTo>
                  <a:pt x="0" y="158751"/>
                </a:lnTo>
                <a:lnTo>
                  <a:pt x="8092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69" y="64994"/>
                </a:lnTo>
                <a:lnTo>
                  <a:pt x="309406" y="108572"/>
                </a:lnTo>
                <a:lnTo>
                  <a:pt x="317498" y="158748"/>
                </a:lnTo>
                <a:lnTo>
                  <a:pt x="309406" y="208927"/>
                </a:lnTo>
                <a:lnTo>
                  <a:pt x="286869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1" y="317499"/>
                </a:lnTo>
                <a:close/>
              </a:path>
            </a:pathLst>
          </a:custGeom>
          <a:solidFill>
            <a:srgbClr val="FF57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16328065" y="1123437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0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50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50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0" y="317499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2409987" y="907906"/>
            <a:ext cx="11398885" cy="1305560"/>
          </a:xfrm>
          <a:custGeom>
            <a:rect b="b" l="l" r="r" t="t"/>
            <a:pathLst>
              <a:path extrusionOk="0" h="1305560" w="11398885">
                <a:moveTo>
                  <a:pt x="10801011" y="1305063"/>
                </a:moveTo>
                <a:lnTo>
                  <a:pt x="597255" y="1305063"/>
                </a:lnTo>
                <a:lnTo>
                  <a:pt x="550943" y="1299543"/>
                </a:lnTo>
                <a:lnTo>
                  <a:pt x="500680" y="1289498"/>
                </a:lnTo>
                <a:lnTo>
                  <a:pt x="451502" y="1275592"/>
                </a:lnTo>
                <a:lnTo>
                  <a:pt x="403628" y="1257917"/>
                </a:lnTo>
                <a:lnTo>
                  <a:pt x="357278" y="1236564"/>
                </a:lnTo>
                <a:lnTo>
                  <a:pt x="312672" y="1211622"/>
                </a:lnTo>
                <a:lnTo>
                  <a:pt x="270028" y="1183184"/>
                </a:lnTo>
                <a:lnTo>
                  <a:pt x="229566" y="1151340"/>
                </a:lnTo>
                <a:lnTo>
                  <a:pt x="191506" y="1116182"/>
                </a:lnTo>
                <a:lnTo>
                  <a:pt x="156347" y="1078122"/>
                </a:lnTo>
                <a:lnTo>
                  <a:pt x="124503" y="1037660"/>
                </a:lnTo>
                <a:lnTo>
                  <a:pt x="96065" y="995016"/>
                </a:lnTo>
                <a:lnTo>
                  <a:pt x="71124" y="950409"/>
                </a:lnTo>
                <a:lnTo>
                  <a:pt x="49770" y="904059"/>
                </a:lnTo>
                <a:lnTo>
                  <a:pt x="32095" y="856185"/>
                </a:lnTo>
                <a:lnTo>
                  <a:pt x="18190" y="807008"/>
                </a:lnTo>
                <a:lnTo>
                  <a:pt x="8145" y="756745"/>
                </a:lnTo>
                <a:lnTo>
                  <a:pt x="2051" y="705617"/>
                </a:lnTo>
                <a:lnTo>
                  <a:pt x="0" y="653846"/>
                </a:lnTo>
                <a:lnTo>
                  <a:pt x="2051" y="602070"/>
                </a:lnTo>
                <a:lnTo>
                  <a:pt x="8145" y="550943"/>
                </a:lnTo>
                <a:lnTo>
                  <a:pt x="18190" y="500680"/>
                </a:lnTo>
                <a:lnTo>
                  <a:pt x="32095" y="451502"/>
                </a:lnTo>
                <a:lnTo>
                  <a:pt x="49770" y="403628"/>
                </a:lnTo>
                <a:lnTo>
                  <a:pt x="71124" y="357278"/>
                </a:lnTo>
                <a:lnTo>
                  <a:pt x="96065" y="312672"/>
                </a:lnTo>
                <a:lnTo>
                  <a:pt x="124503" y="270028"/>
                </a:lnTo>
                <a:lnTo>
                  <a:pt x="156347" y="229566"/>
                </a:lnTo>
                <a:lnTo>
                  <a:pt x="191506" y="191506"/>
                </a:lnTo>
                <a:lnTo>
                  <a:pt x="229566" y="156347"/>
                </a:lnTo>
                <a:lnTo>
                  <a:pt x="270028" y="124503"/>
                </a:lnTo>
                <a:lnTo>
                  <a:pt x="312672" y="96065"/>
                </a:lnTo>
                <a:lnTo>
                  <a:pt x="357278" y="71124"/>
                </a:lnTo>
                <a:lnTo>
                  <a:pt x="403628" y="49770"/>
                </a:lnTo>
                <a:lnTo>
                  <a:pt x="451502" y="32095"/>
                </a:lnTo>
                <a:lnTo>
                  <a:pt x="500680" y="18190"/>
                </a:lnTo>
                <a:lnTo>
                  <a:pt x="550943" y="8145"/>
                </a:lnTo>
                <a:lnTo>
                  <a:pt x="602070" y="2051"/>
                </a:lnTo>
                <a:lnTo>
                  <a:pt x="653844" y="0"/>
                </a:lnTo>
                <a:lnTo>
                  <a:pt x="10744422" y="0"/>
                </a:lnTo>
                <a:lnTo>
                  <a:pt x="10796196" y="2051"/>
                </a:lnTo>
                <a:lnTo>
                  <a:pt x="10847323" y="8145"/>
                </a:lnTo>
                <a:lnTo>
                  <a:pt x="10897586" y="18190"/>
                </a:lnTo>
                <a:lnTo>
                  <a:pt x="10946764" y="32095"/>
                </a:lnTo>
                <a:lnTo>
                  <a:pt x="10994637" y="49770"/>
                </a:lnTo>
                <a:lnTo>
                  <a:pt x="11040987" y="71124"/>
                </a:lnTo>
                <a:lnTo>
                  <a:pt x="11085594" y="96065"/>
                </a:lnTo>
                <a:lnTo>
                  <a:pt x="11128238" y="124503"/>
                </a:lnTo>
                <a:lnTo>
                  <a:pt x="11168700" y="156347"/>
                </a:lnTo>
                <a:lnTo>
                  <a:pt x="11206760" y="191506"/>
                </a:lnTo>
                <a:lnTo>
                  <a:pt x="11241918" y="229566"/>
                </a:lnTo>
                <a:lnTo>
                  <a:pt x="11273762" y="270028"/>
                </a:lnTo>
                <a:lnTo>
                  <a:pt x="11302200" y="312672"/>
                </a:lnTo>
                <a:lnTo>
                  <a:pt x="11327142" y="357278"/>
                </a:lnTo>
                <a:lnTo>
                  <a:pt x="11348495" y="403628"/>
                </a:lnTo>
                <a:lnTo>
                  <a:pt x="11366170" y="451502"/>
                </a:lnTo>
                <a:lnTo>
                  <a:pt x="11380076" y="500680"/>
                </a:lnTo>
                <a:lnTo>
                  <a:pt x="11390121" y="550943"/>
                </a:lnTo>
                <a:lnTo>
                  <a:pt x="11396214" y="602070"/>
                </a:lnTo>
                <a:lnTo>
                  <a:pt x="11398266" y="653841"/>
                </a:lnTo>
                <a:lnTo>
                  <a:pt x="11396214" y="705617"/>
                </a:lnTo>
                <a:lnTo>
                  <a:pt x="11390121" y="756745"/>
                </a:lnTo>
                <a:lnTo>
                  <a:pt x="11380076" y="807008"/>
                </a:lnTo>
                <a:lnTo>
                  <a:pt x="11366170" y="856185"/>
                </a:lnTo>
                <a:lnTo>
                  <a:pt x="11348495" y="904059"/>
                </a:lnTo>
                <a:lnTo>
                  <a:pt x="11327142" y="950409"/>
                </a:lnTo>
                <a:lnTo>
                  <a:pt x="11302200" y="995016"/>
                </a:lnTo>
                <a:lnTo>
                  <a:pt x="11273762" y="1037660"/>
                </a:lnTo>
                <a:lnTo>
                  <a:pt x="11241918" y="1078122"/>
                </a:lnTo>
                <a:lnTo>
                  <a:pt x="11206760" y="1116182"/>
                </a:lnTo>
                <a:lnTo>
                  <a:pt x="11168700" y="1151340"/>
                </a:lnTo>
                <a:lnTo>
                  <a:pt x="11128238" y="1183184"/>
                </a:lnTo>
                <a:lnTo>
                  <a:pt x="11085594" y="1211622"/>
                </a:lnTo>
                <a:lnTo>
                  <a:pt x="11040987" y="1236564"/>
                </a:lnTo>
                <a:lnTo>
                  <a:pt x="10994637" y="1257917"/>
                </a:lnTo>
                <a:lnTo>
                  <a:pt x="10946764" y="1275592"/>
                </a:lnTo>
                <a:lnTo>
                  <a:pt x="10897586" y="1289498"/>
                </a:lnTo>
                <a:lnTo>
                  <a:pt x="10847323" y="1299543"/>
                </a:lnTo>
                <a:lnTo>
                  <a:pt x="10801011" y="1305063"/>
                </a:lnTo>
                <a:close/>
              </a:path>
            </a:pathLst>
          </a:custGeom>
          <a:solidFill>
            <a:srgbClr val="D6D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 txBox="1"/>
          <p:nvPr>
            <p:ph type="title"/>
          </p:nvPr>
        </p:nvSpPr>
        <p:spPr>
          <a:xfrm>
            <a:off x="2734085" y="1190481"/>
            <a:ext cx="107505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Bidding Website for Agricultural Products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2446973" y="5878233"/>
            <a:ext cx="2717800" cy="483234"/>
          </a:xfrm>
          <a:custGeom>
            <a:rect b="b" l="l" r="r" t="t"/>
            <a:pathLst>
              <a:path extrusionOk="0" h="483235" w="2717800">
                <a:moveTo>
                  <a:pt x="2475826" y="482912"/>
                </a:moveTo>
                <a:lnTo>
                  <a:pt x="241456" y="482912"/>
                </a:lnTo>
                <a:lnTo>
                  <a:pt x="194130" y="478230"/>
                </a:lnTo>
                <a:lnTo>
                  <a:pt x="149055" y="464532"/>
                </a:lnTo>
                <a:lnTo>
                  <a:pt x="107496" y="442344"/>
                </a:lnTo>
                <a:lnTo>
                  <a:pt x="70720" y="412191"/>
                </a:lnTo>
                <a:lnTo>
                  <a:pt x="40567" y="375416"/>
                </a:lnTo>
                <a:lnTo>
                  <a:pt x="18379" y="333857"/>
                </a:lnTo>
                <a:lnTo>
                  <a:pt x="4682" y="288782"/>
                </a:lnTo>
                <a:lnTo>
                  <a:pt x="0" y="241456"/>
                </a:lnTo>
                <a:lnTo>
                  <a:pt x="4682" y="194130"/>
                </a:lnTo>
                <a:lnTo>
                  <a:pt x="18379" y="149054"/>
                </a:lnTo>
                <a:lnTo>
                  <a:pt x="40567" y="107496"/>
                </a:lnTo>
                <a:lnTo>
                  <a:pt x="70720" y="70720"/>
                </a:lnTo>
                <a:lnTo>
                  <a:pt x="107496" y="40567"/>
                </a:lnTo>
                <a:lnTo>
                  <a:pt x="149055" y="18379"/>
                </a:lnTo>
                <a:lnTo>
                  <a:pt x="194130" y="4682"/>
                </a:lnTo>
                <a:lnTo>
                  <a:pt x="241455" y="0"/>
                </a:lnTo>
                <a:lnTo>
                  <a:pt x="2475827" y="0"/>
                </a:lnTo>
                <a:lnTo>
                  <a:pt x="2523152" y="4682"/>
                </a:lnTo>
                <a:lnTo>
                  <a:pt x="2568228" y="18379"/>
                </a:lnTo>
                <a:lnTo>
                  <a:pt x="2609787" y="40567"/>
                </a:lnTo>
                <a:lnTo>
                  <a:pt x="2646562" y="70720"/>
                </a:lnTo>
                <a:lnTo>
                  <a:pt x="2676715" y="107496"/>
                </a:lnTo>
                <a:lnTo>
                  <a:pt x="2698903" y="149054"/>
                </a:lnTo>
                <a:lnTo>
                  <a:pt x="2712601" y="194130"/>
                </a:lnTo>
                <a:lnTo>
                  <a:pt x="2717283" y="241456"/>
                </a:lnTo>
                <a:lnTo>
                  <a:pt x="2712601" y="288782"/>
                </a:lnTo>
                <a:lnTo>
                  <a:pt x="2698903" y="333857"/>
                </a:lnTo>
                <a:lnTo>
                  <a:pt x="2676715" y="375416"/>
                </a:lnTo>
                <a:lnTo>
                  <a:pt x="2646562" y="412191"/>
                </a:lnTo>
                <a:lnTo>
                  <a:pt x="2609787" y="442344"/>
                </a:lnTo>
                <a:lnTo>
                  <a:pt x="2568228" y="464532"/>
                </a:lnTo>
                <a:lnTo>
                  <a:pt x="2523152" y="478230"/>
                </a:lnTo>
                <a:lnTo>
                  <a:pt x="2475826" y="482912"/>
                </a:lnTo>
                <a:close/>
              </a:path>
            </a:pathLst>
          </a:custGeom>
          <a:solidFill>
            <a:srgbClr val="34A1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2822426" y="5994025"/>
            <a:ext cx="2240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Login As Farmer (Seller)</a:t>
            </a:r>
            <a:endParaRPr b="0" i="0" sz="1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1082500" y="5834740"/>
            <a:ext cx="2717800" cy="483234"/>
          </a:xfrm>
          <a:custGeom>
            <a:rect b="b" l="l" r="r" t="t"/>
            <a:pathLst>
              <a:path extrusionOk="0" h="483235" w="2717800">
                <a:moveTo>
                  <a:pt x="2475925" y="482714"/>
                </a:moveTo>
                <a:lnTo>
                  <a:pt x="241356" y="482714"/>
                </a:lnTo>
                <a:lnTo>
                  <a:pt x="192714" y="477810"/>
                </a:lnTo>
                <a:lnTo>
                  <a:pt x="147409" y="463747"/>
                </a:lnTo>
                <a:lnTo>
                  <a:pt x="106411" y="441494"/>
                </a:lnTo>
                <a:lnTo>
                  <a:pt x="70691" y="412022"/>
                </a:lnTo>
                <a:lnTo>
                  <a:pt x="41219" y="376302"/>
                </a:lnTo>
                <a:lnTo>
                  <a:pt x="18966" y="335303"/>
                </a:lnTo>
                <a:lnTo>
                  <a:pt x="4902" y="289998"/>
                </a:lnTo>
                <a:lnTo>
                  <a:pt x="0" y="241356"/>
                </a:lnTo>
                <a:lnTo>
                  <a:pt x="4902" y="192715"/>
                </a:lnTo>
                <a:lnTo>
                  <a:pt x="18966" y="147409"/>
                </a:lnTo>
                <a:lnTo>
                  <a:pt x="41219" y="106411"/>
                </a:lnTo>
                <a:lnTo>
                  <a:pt x="70691" y="70691"/>
                </a:lnTo>
                <a:lnTo>
                  <a:pt x="106411" y="41219"/>
                </a:lnTo>
                <a:lnTo>
                  <a:pt x="147409" y="18967"/>
                </a:lnTo>
                <a:lnTo>
                  <a:pt x="192714" y="4903"/>
                </a:lnTo>
                <a:lnTo>
                  <a:pt x="241356" y="0"/>
                </a:lnTo>
                <a:lnTo>
                  <a:pt x="2475925" y="0"/>
                </a:lnTo>
                <a:lnTo>
                  <a:pt x="2524567" y="4903"/>
                </a:lnTo>
                <a:lnTo>
                  <a:pt x="2569872" y="18967"/>
                </a:lnTo>
                <a:lnTo>
                  <a:pt x="2610870" y="41219"/>
                </a:lnTo>
                <a:lnTo>
                  <a:pt x="2646591" y="70691"/>
                </a:lnTo>
                <a:lnTo>
                  <a:pt x="2676063" y="106411"/>
                </a:lnTo>
                <a:lnTo>
                  <a:pt x="2698316" y="147409"/>
                </a:lnTo>
                <a:lnTo>
                  <a:pt x="2712379" y="192715"/>
                </a:lnTo>
                <a:lnTo>
                  <a:pt x="2717282" y="241359"/>
                </a:lnTo>
                <a:lnTo>
                  <a:pt x="2712379" y="289998"/>
                </a:lnTo>
                <a:lnTo>
                  <a:pt x="2698316" y="335303"/>
                </a:lnTo>
                <a:lnTo>
                  <a:pt x="2676063" y="376302"/>
                </a:lnTo>
                <a:lnTo>
                  <a:pt x="2646591" y="412022"/>
                </a:lnTo>
                <a:lnTo>
                  <a:pt x="2610870" y="441494"/>
                </a:lnTo>
                <a:lnTo>
                  <a:pt x="2569872" y="463747"/>
                </a:lnTo>
                <a:lnTo>
                  <a:pt x="2524567" y="477810"/>
                </a:lnTo>
                <a:lnTo>
                  <a:pt x="2475925" y="482714"/>
                </a:lnTo>
                <a:close/>
              </a:path>
            </a:pathLst>
          </a:custGeom>
          <a:solidFill>
            <a:srgbClr val="34A1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11470301" y="5950518"/>
            <a:ext cx="2240400" cy="2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Login As Bidder (Buyer)</a:t>
            </a:r>
            <a:endParaRPr b="0" i="0" sz="1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65" name="Google Shape;165;p6"/>
          <p:cNvGrpSpPr/>
          <p:nvPr/>
        </p:nvGrpSpPr>
        <p:grpSpPr>
          <a:xfrm>
            <a:off x="3811854" y="5332869"/>
            <a:ext cx="8621251" cy="3895551"/>
            <a:chOff x="3811854" y="5332869"/>
            <a:chExt cx="8621251" cy="3895551"/>
          </a:xfrm>
        </p:grpSpPr>
        <p:sp>
          <p:nvSpPr>
            <p:cNvPr id="166" name="Google Shape;166;p6"/>
            <p:cNvSpPr/>
            <p:nvPr/>
          </p:nvSpPr>
          <p:spPr>
            <a:xfrm>
              <a:off x="6343095" y="5332869"/>
              <a:ext cx="390525" cy="390525"/>
            </a:xfrm>
            <a:custGeom>
              <a:rect b="b" l="l" r="r" t="t"/>
              <a:pathLst>
                <a:path extrusionOk="0" h="390525" w="390525">
                  <a:moveTo>
                    <a:pt x="194991" y="389977"/>
                  </a:moveTo>
                  <a:lnTo>
                    <a:pt x="150279" y="384828"/>
                  </a:lnTo>
                  <a:lnTo>
                    <a:pt x="109237" y="370159"/>
                  </a:lnTo>
                  <a:lnTo>
                    <a:pt x="73033" y="347141"/>
                  </a:lnTo>
                  <a:lnTo>
                    <a:pt x="42836" y="316944"/>
                  </a:lnTo>
                  <a:lnTo>
                    <a:pt x="19818" y="280740"/>
                  </a:lnTo>
                  <a:lnTo>
                    <a:pt x="5149" y="239698"/>
                  </a:lnTo>
                  <a:lnTo>
                    <a:pt x="0" y="194987"/>
                  </a:lnTo>
                  <a:lnTo>
                    <a:pt x="5149" y="150279"/>
                  </a:lnTo>
                  <a:lnTo>
                    <a:pt x="19818" y="109237"/>
                  </a:lnTo>
                  <a:lnTo>
                    <a:pt x="42836" y="73033"/>
                  </a:lnTo>
                  <a:lnTo>
                    <a:pt x="73033" y="42836"/>
                  </a:lnTo>
                  <a:lnTo>
                    <a:pt x="109237" y="19818"/>
                  </a:lnTo>
                  <a:lnTo>
                    <a:pt x="150279" y="5149"/>
                  </a:lnTo>
                  <a:lnTo>
                    <a:pt x="194989" y="0"/>
                  </a:lnTo>
                  <a:lnTo>
                    <a:pt x="239698" y="5149"/>
                  </a:lnTo>
                  <a:lnTo>
                    <a:pt x="280740" y="19818"/>
                  </a:lnTo>
                  <a:lnTo>
                    <a:pt x="316944" y="42836"/>
                  </a:lnTo>
                  <a:lnTo>
                    <a:pt x="347141" y="73033"/>
                  </a:lnTo>
                  <a:lnTo>
                    <a:pt x="370159" y="109237"/>
                  </a:lnTo>
                  <a:lnTo>
                    <a:pt x="384828" y="150279"/>
                  </a:lnTo>
                  <a:lnTo>
                    <a:pt x="389977" y="194988"/>
                  </a:lnTo>
                  <a:lnTo>
                    <a:pt x="384828" y="239698"/>
                  </a:lnTo>
                  <a:lnTo>
                    <a:pt x="370159" y="280740"/>
                  </a:lnTo>
                  <a:lnTo>
                    <a:pt x="347141" y="316944"/>
                  </a:lnTo>
                  <a:lnTo>
                    <a:pt x="316944" y="347141"/>
                  </a:lnTo>
                  <a:lnTo>
                    <a:pt x="280740" y="370159"/>
                  </a:lnTo>
                  <a:lnTo>
                    <a:pt x="239698" y="384828"/>
                  </a:lnTo>
                  <a:lnTo>
                    <a:pt x="194991" y="389977"/>
                  </a:lnTo>
                  <a:close/>
                </a:path>
              </a:pathLst>
            </a:custGeom>
            <a:solidFill>
              <a:srgbClr val="0F0E0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12433105" y="8010081"/>
              <a:ext cx="0" cy="372110"/>
            </a:xfrm>
            <a:custGeom>
              <a:rect b="b" l="l" r="r" t="t"/>
              <a:pathLst>
                <a:path extrusionOk="0" h="372109" w="120000">
                  <a:moveTo>
                    <a:pt x="0" y="0"/>
                  </a:moveTo>
                  <a:lnTo>
                    <a:pt x="0" y="371522"/>
                  </a:lnTo>
                </a:path>
              </a:pathLst>
            </a:custGeom>
            <a:noFill/>
            <a:ln cap="flat" cmpd="sng" w="9550">
              <a:solidFill>
                <a:srgbClr val="0F0E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2433100" y="8846785"/>
              <a:ext cx="0" cy="381635"/>
            </a:xfrm>
            <a:custGeom>
              <a:rect b="b" l="l" r="r" t="t"/>
              <a:pathLst>
                <a:path extrusionOk="0" h="381634" w="120000">
                  <a:moveTo>
                    <a:pt x="0" y="0"/>
                  </a:moveTo>
                  <a:lnTo>
                    <a:pt x="0" y="381131"/>
                  </a:lnTo>
                </a:path>
              </a:pathLst>
            </a:custGeom>
            <a:noFill/>
            <a:ln cap="flat" cmpd="sng" w="9525">
              <a:solidFill>
                <a:srgbClr val="0F0E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3811854" y="7918152"/>
              <a:ext cx="0" cy="353060"/>
            </a:xfrm>
            <a:custGeom>
              <a:rect b="b" l="l" r="r" t="t"/>
              <a:pathLst>
                <a:path extrusionOk="0" h="353059" w="120000">
                  <a:moveTo>
                    <a:pt x="0" y="0"/>
                  </a:moveTo>
                  <a:lnTo>
                    <a:pt x="0" y="35259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3811873" y="8749065"/>
              <a:ext cx="0" cy="381635"/>
            </a:xfrm>
            <a:custGeom>
              <a:rect b="b" l="l" r="r" t="t"/>
              <a:pathLst>
                <a:path extrusionOk="0" h="381634" w="120000">
                  <a:moveTo>
                    <a:pt x="0" y="0"/>
                  </a:moveTo>
                  <a:lnTo>
                    <a:pt x="0" y="38113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6"/>
          <p:cNvSpPr txBox="1"/>
          <p:nvPr/>
        </p:nvSpPr>
        <p:spPr>
          <a:xfrm>
            <a:off x="6493448" y="5383129"/>
            <a:ext cx="8953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-US" sz="14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2020009" y="7262298"/>
            <a:ext cx="390525" cy="390525"/>
          </a:xfrm>
          <a:custGeom>
            <a:rect b="b" l="l" r="r" t="t"/>
            <a:pathLst>
              <a:path extrusionOk="0" h="390525" w="390525">
                <a:moveTo>
                  <a:pt x="194990" y="389977"/>
                </a:moveTo>
                <a:lnTo>
                  <a:pt x="150279" y="384828"/>
                </a:lnTo>
                <a:lnTo>
                  <a:pt x="109237" y="370159"/>
                </a:lnTo>
                <a:lnTo>
                  <a:pt x="73033" y="347141"/>
                </a:lnTo>
                <a:lnTo>
                  <a:pt x="42836" y="316944"/>
                </a:lnTo>
                <a:lnTo>
                  <a:pt x="19818" y="280740"/>
                </a:lnTo>
                <a:lnTo>
                  <a:pt x="5149" y="239698"/>
                </a:lnTo>
                <a:lnTo>
                  <a:pt x="0" y="194988"/>
                </a:lnTo>
                <a:lnTo>
                  <a:pt x="5149" y="150279"/>
                </a:lnTo>
                <a:lnTo>
                  <a:pt x="19818" y="109237"/>
                </a:lnTo>
                <a:lnTo>
                  <a:pt x="42836" y="73033"/>
                </a:lnTo>
                <a:lnTo>
                  <a:pt x="73033" y="42836"/>
                </a:lnTo>
                <a:lnTo>
                  <a:pt x="109237" y="19818"/>
                </a:lnTo>
                <a:lnTo>
                  <a:pt x="150279" y="5149"/>
                </a:lnTo>
                <a:lnTo>
                  <a:pt x="194991" y="0"/>
                </a:lnTo>
                <a:lnTo>
                  <a:pt x="239698" y="5149"/>
                </a:lnTo>
                <a:lnTo>
                  <a:pt x="280740" y="19818"/>
                </a:lnTo>
                <a:lnTo>
                  <a:pt x="316944" y="42836"/>
                </a:lnTo>
                <a:lnTo>
                  <a:pt x="347141" y="73033"/>
                </a:lnTo>
                <a:lnTo>
                  <a:pt x="370159" y="109237"/>
                </a:lnTo>
                <a:lnTo>
                  <a:pt x="384828" y="150279"/>
                </a:lnTo>
                <a:lnTo>
                  <a:pt x="389977" y="194989"/>
                </a:lnTo>
                <a:lnTo>
                  <a:pt x="384828" y="239698"/>
                </a:lnTo>
                <a:lnTo>
                  <a:pt x="370159" y="280740"/>
                </a:lnTo>
                <a:lnTo>
                  <a:pt x="347141" y="316944"/>
                </a:lnTo>
                <a:lnTo>
                  <a:pt x="316944" y="347141"/>
                </a:lnTo>
                <a:lnTo>
                  <a:pt x="280740" y="370159"/>
                </a:lnTo>
                <a:lnTo>
                  <a:pt x="239698" y="384828"/>
                </a:lnTo>
                <a:lnTo>
                  <a:pt x="194990" y="389977"/>
                </a:lnTo>
                <a:close/>
              </a:path>
            </a:pathLst>
          </a:custGeom>
          <a:solidFill>
            <a:srgbClr val="0F0E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2147145" y="7312558"/>
            <a:ext cx="13589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-US" sz="14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1825020" y="5527859"/>
            <a:ext cx="390525" cy="390525"/>
          </a:xfrm>
          <a:custGeom>
            <a:rect b="b" l="l" r="r" t="t"/>
            <a:pathLst>
              <a:path extrusionOk="0" h="390525" w="390525">
                <a:moveTo>
                  <a:pt x="194989" y="389978"/>
                </a:moveTo>
                <a:lnTo>
                  <a:pt x="150279" y="384828"/>
                </a:lnTo>
                <a:lnTo>
                  <a:pt x="109237" y="370159"/>
                </a:lnTo>
                <a:lnTo>
                  <a:pt x="73033" y="347141"/>
                </a:lnTo>
                <a:lnTo>
                  <a:pt x="42836" y="316944"/>
                </a:lnTo>
                <a:lnTo>
                  <a:pt x="19818" y="280740"/>
                </a:lnTo>
                <a:lnTo>
                  <a:pt x="5149" y="239698"/>
                </a:lnTo>
                <a:lnTo>
                  <a:pt x="0" y="194988"/>
                </a:lnTo>
                <a:lnTo>
                  <a:pt x="5149" y="150279"/>
                </a:lnTo>
                <a:lnTo>
                  <a:pt x="19818" y="109237"/>
                </a:lnTo>
                <a:lnTo>
                  <a:pt x="42836" y="73033"/>
                </a:lnTo>
                <a:lnTo>
                  <a:pt x="73033" y="42836"/>
                </a:lnTo>
                <a:lnTo>
                  <a:pt x="109237" y="19818"/>
                </a:lnTo>
                <a:lnTo>
                  <a:pt x="150279" y="5149"/>
                </a:lnTo>
                <a:lnTo>
                  <a:pt x="194989" y="0"/>
                </a:lnTo>
                <a:lnTo>
                  <a:pt x="239698" y="5149"/>
                </a:lnTo>
                <a:lnTo>
                  <a:pt x="280740" y="19818"/>
                </a:lnTo>
                <a:lnTo>
                  <a:pt x="316944" y="42836"/>
                </a:lnTo>
                <a:lnTo>
                  <a:pt x="347141" y="73033"/>
                </a:lnTo>
                <a:lnTo>
                  <a:pt x="370159" y="109237"/>
                </a:lnTo>
                <a:lnTo>
                  <a:pt x="384828" y="150279"/>
                </a:lnTo>
                <a:lnTo>
                  <a:pt x="389977" y="194988"/>
                </a:lnTo>
                <a:lnTo>
                  <a:pt x="384828" y="239698"/>
                </a:lnTo>
                <a:lnTo>
                  <a:pt x="370159" y="280740"/>
                </a:lnTo>
                <a:lnTo>
                  <a:pt x="347141" y="316944"/>
                </a:lnTo>
                <a:lnTo>
                  <a:pt x="316944" y="347141"/>
                </a:lnTo>
                <a:lnTo>
                  <a:pt x="280740" y="370159"/>
                </a:lnTo>
                <a:lnTo>
                  <a:pt x="239698" y="384828"/>
                </a:lnTo>
                <a:lnTo>
                  <a:pt x="194989" y="389978"/>
                </a:lnTo>
                <a:close/>
              </a:path>
            </a:pathLst>
          </a:custGeom>
          <a:solidFill>
            <a:srgbClr val="0F0E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6"/>
          <p:cNvSpPr txBox="1"/>
          <p:nvPr/>
        </p:nvSpPr>
        <p:spPr>
          <a:xfrm>
            <a:off x="1954537" y="5578119"/>
            <a:ext cx="13144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-US" sz="14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6793234" y="5762434"/>
            <a:ext cx="2240280" cy="720725"/>
          </a:xfrm>
          <a:custGeom>
            <a:rect b="b" l="l" r="r" t="t"/>
            <a:pathLst>
              <a:path extrusionOk="0" h="720725" w="2240279">
                <a:moveTo>
                  <a:pt x="1279702" y="720283"/>
                </a:moveTo>
                <a:lnTo>
                  <a:pt x="962091" y="720283"/>
                </a:lnTo>
                <a:lnTo>
                  <a:pt x="919414" y="718204"/>
                </a:lnTo>
                <a:lnTo>
                  <a:pt x="854730" y="713768"/>
                </a:lnTo>
                <a:lnTo>
                  <a:pt x="791479" y="708150"/>
                </a:lnTo>
                <a:lnTo>
                  <a:pt x="729779" y="701388"/>
                </a:lnTo>
                <a:lnTo>
                  <a:pt x="669748" y="693518"/>
                </a:lnTo>
                <a:lnTo>
                  <a:pt x="611502" y="684580"/>
                </a:lnTo>
                <a:lnTo>
                  <a:pt x="555158" y="674610"/>
                </a:lnTo>
                <a:lnTo>
                  <a:pt x="500835" y="663648"/>
                </a:lnTo>
                <a:lnTo>
                  <a:pt x="448649" y="651730"/>
                </a:lnTo>
                <a:lnTo>
                  <a:pt x="398717" y="638894"/>
                </a:lnTo>
                <a:lnTo>
                  <a:pt x="351157" y="625179"/>
                </a:lnTo>
                <a:lnTo>
                  <a:pt x="306085" y="610622"/>
                </a:lnTo>
                <a:lnTo>
                  <a:pt x="263620" y="595262"/>
                </a:lnTo>
                <a:lnTo>
                  <a:pt x="223879" y="579135"/>
                </a:lnTo>
                <a:lnTo>
                  <a:pt x="186978" y="562281"/>
                </a:lnTo>
                <a:lnTo>
                  <a:pt x="153035" y="544736"/>
                </a:lnTo>
                <a:lnTo>
                  <a:pt x="94491" y="507726"/>
                </a:lnTo>
                <a:lnTo>
                  <a:pt x="49187" y="468411"/>
                </a:lnTo>
                <a:lnTo>
                  <a:pt x="18059" y="427091"/>
                </a:lnTo>
                <a:lnTo>
                  <a:pt x="2045" y="384071"/>
                </a:lnTo>
                <a:lnTo>
                  <a:pt x="0" y="362018"/>
                </a:lnTo>
                <a:lnTo>
                  <a:pt x="2045" y="339965"/>
                </a:lnTo>
                <a:lnTo>
                  <a:pt x="18059" y="296945"/>
                </a:lnTo>
                <a:lnTo>
                  <a:pt x="49187" y="255625"/>
                </a:lnTo>
                <a:lnTo>
                  <a:pt x="94491" y="216310"/>
                </a:lnTo>
                <a:lnTo>
                  <a:pt x="153035" y="179300"/>
                </a:lnTo>
                <a:lnTo>
                  <a:pt x="186978" y="161755"/>
                </a:lnTo>
                <a:lnTo>
                  <a:pt x="223879" y="144901"/>
                </a:lnTo>
                <a:lnTo>
                  <a:pt x="263620" y="128774"/>
                </a:lnTo>
                <a:lnTo>
                  <a:pt x="306085" y="113414"/>
                </a:lnTo>
                <a:lnTo>
                  <a:pt x="351157" y="98857"/>
                </a:lnTo>
                <a:lnTo>
                  <a:pt x="398717" y="85142"/>
                </a:lnTo>
                <a:lnTo>
                  <a:pt x="448649" y="72306"/>
                </a:lnTo>
                <a:lnTo>
                  <a:pt x="500835" y="60388"/>
                </a:lnTo>
                <a:lnTo>
                  <a:pt x="555158" y="49426"/>
                </a:lnTo>
                <a:lnTo>
                  <a:pt x="611502" y="39456"/>
                </a:lnTo>
                <a:lnTo>
                  <a:pt x="669748" y="30518"/>
                </a:lnTo>
                <a:lnTo>
                  <a:pt x="729779" y="22648"/>
                </a:lnTo>
                <a:lnTo>
                  <a:pt x="791479" y="15886"/>
                </a:lnTo>
                <a:lnTo>
                  <a:pt x="854730" y="10268"/>
                </a:lnTo>
                <a:lnTo>
                  <a:pt x="919414" y="5832"/>
                </a:lnTo>
                <a:lnTo>
                  <a:pt x="985415" y="2617"/>
                </a:lnTo>
                <a:lnTo>
                  <a:pt x="1052615" y="660"/>
                </a:lnTo>
                <a:lnTo>
                  <a:pt x="1120897" y="0"/>
                </a:lnTo>
                <a:lnTo>
                  <a:pt x="1189179" y="660"/>
                </a:lnTo>
                <a:lnTo>
                  <a:pt x="1256379" y="2617"/>
                </a:lnTo>
                <a:lnTo>
                  <a:pt x="1322379" y="5832"/>
                </a:lnTo>
                <a:lnTo>
                  <a:pt x="1387064" y="10268"/>
                </a:lnTo>
                <a:lnTo>
                  <a:pt x="1450314" y="15886"/>
                </a:lnTo>
                <a:lnTo>
                  <a:pt x="1512014" y="22648"/>
                </a:lnTo>
                <a:lnTo>
                  <a:pt x="1572045" y="30518"/>
                </a:lnTo>
                <a:lnTo>
                  <a:pt x="1630291" y="39456"/>
                </a:lnTo>
                <a:lnTo>
                  <a:pt x="1686635" y="49426"/>
                </a:lnTo>
                <a:lnTo>
                  <a:pt x="1740958" y="60388"/>
                </a:lnTo>
                <a:lnTo>
                  <a:pt x="1793144" y="72306"/>
                </a:lnTo>
                <a:lnTo>
                  <a:pt x="1843076" y="85142"/>
                </a:lnTo>
                <a:lnTo>
                  <a:pt x="1890636" y="98857"/>
                </a:lnTo>
                <a:lnTo>
                  <a:pt x="1935707" y="113414"/>
                </a:lnTo>
                <a:lnTo>
                  <a:pt x="1978173" y="128774"/>
                </a:lnTo>
                <a:lnTo>
                  <a:pt x="2017914" y="144901"/>
                </a:lnTo>
                <a:lnTo>
                  <a:pt x="2054815" y="161755"/>
                </a:lnTo>
                <a:lnTo>
                  <a:pt x="2088758" y="179300"/>
                </a:lnTo>
                <a:lnTo>
                  <a:pt x="2147302" y="216310"/>
                </a:lnTo>
                <a:lnTo>
                  <a:pt x="2192606" y="255625"/>
                </a:lnTo>
                <a:lnTo>
                  <a:pt x="2223734" y="296945"/>
                </a:lnTo>
                <a:lnTo>
                  <a:pt x="2239748" y="339965"/>
                </a:lnTo>
                <a:lnTo>
                  <a:pt x="2239905" y="341658"/>
                </a:lnTo>
                <a:lnTo>
                  <a:pt x="2239905" y="382378"/>
                </a:lnTo>
                <a:lnTo>
                  <a:pt x="2223734" y="427091"/>
                </a:lnTo>
                <a:lnTo>
                  <a:pt x="2192606" y="468411"/>
                </a:lnTo>
                <a:lnTo>
                  <a:pt x="2147302" y="507726"/>
                </a:lnTo>
                <a:lnTo>
                  <a:pt x="2088758" y="544736"/>
                </a:lnTo>
                <a:lnTo>
                  <a:pt x="2054815" y="562281"/>
                </a:lnTo>
                <a:lnTo>
                  <a:pt x="2017914" y="579135"/>
                </a:lnTo>
                <a:lnTo>
                  <a:pt x="1978173" y="595262"/>
                </a:lnTo>
                <a:lnTo>
                  <a:pt x="1935707" y="610622"/>
                </a:lnTo>
                <a:lnTo>
                  <a:pt x="1890636" y="625179"/>
                </a:lnTo>
                <a:lnTo>
                  <a:pt x="1843076" y="638894"/>
                </a:lnTo>
                <a:lnTo>
                  <a:pt x="1793144" y="651730"/>
                </a:lnTo>
                <a:lnTo>
                  <a:pt x="1740958" y="663648"/>
                </a:lnTo>
                <a:lnTo>
                  <a:pt x="1686635" y="674610"/>
                </a:lnTo>
                <a:lnTo>
                  <a:pt x="1630291" y="684580"/>
                </a:lnTo>
                <a:lnTo>
                  <a:pt x="1572045" y="693518"/>
                </a:lnTo>
                <a:lnTo>
                  <a:pt x="1512014" y="701388"/>
                </a:lnTo>
                <a:lnTo>
                  <a:pt x="1450314" y="708150"/>
                </a:lnTo>
                <a:lnTo>
                  <a:pt x="1387064" y="713768"/>
                </a:lnTo>
                <a:lnTo>
                  <a:pt x="1322379" y="718204"/>
                </a:lnTo>
                <a:lnTo>
                  <a:pt x="1279702" y="720283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7569025" y="5992526"/>
            <a:ext cx="690245" cy="23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Register</a:t>
            </a:r>
            <a:endParaRPr b="0" i="0" sz="13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2616464" y="7436355"/>
            <a:ext cx="2391410" cy="473075"/>
          </a:xfrm>
          <a:custGeom>
            <a:rect b="b" l="l" r="r" t="t"/>
            <a:pathLst>
              <a:path extrusionOk="0" h="473075" w="2391410">
                <a:moveTo>
                  <a:pt x="2196485" y="472555"/>
                </a:moveTo>
                <a:lnTo>
                  <a:pt x="194414" y="472555"/>
                </a:lnTo>
                <a:lnTo>
                  <a:pt x="190433" y="472154"/>
                </a:lnTo>
                <a:lnTo>
                  <a:pt x="145665" y="458257"/>
                </a:lnTo>
                <a:lnTo>
                  <a:pt x="105152" y="436267"/>
                </a:lnTo>
                <a:lnTo>
                  <a:pt x="69855" y="407144"/>
                </a:lnTo>
                <a:lnTo>
                  <a:pt x="40732" y="371847"/>
                </a:lnTo>
                <a:lnTo>
                  <a:pt x="18742" y="331334"/>
                </a:lnTo>
                <a:lnTo>
                  <a:pt x="4845" y="286565"/>
                </a:lnTo>
                <a:lnTo>
                  <a:pt x="0" y="238499"/>
                </a:lnTo>
                <a:lnTo>
                  <a:pt x="4845" y="190433"/>
                </a:lnTo>
                <a:lnTo>
                  <a:pt x="18742" y="145664"/>
                </a:lnTo>
                <a:lnTo>
                  <a:pt x="40732" y="105152"/>
                </a:lnTo>
                <a:lnTo>
                  <a:pt x="69855" y="69854"/>
                </a:lnTo>
                <a:lnTo>
                  <a:pt x="105152" y="40731"/>
                </a:lnTo>
                <a:lnTo>
                  <a:pt x="145665" y="18742"/>
                </a:lnTo>
                <a:lnTo>
                  <a:pt x="190433" y="4845"/>
                </a:lnTo>
                <a:lnTo>
                  <a:pt x="238500" y="0"/>
                </a:lnTo>
                <a:lnTo>
                  <a:pt x="2152400" y="0"/>
                </a:lnTo>
                <a:lnTo>
                  <a:pt x="2200466" y="4845"/>
                </a:lnTo>
                <a:lnTo>
                  <a:pt x="2245235" y="18742"/>
                </a:lnTo>
                <a:lnTo>
                  <a:pt x="2285748" y="40731"/>
                </a:lnTo>
                <a:lnTo>
                  <a:pt x="2321045" y="69854"/>
                </a:lnTo>
                <a:lnTo>
                  <a:pt x="2350168" y="105152"/>
                </a:lnTo>
                <a:lnTo>
                  <a:pt x="2372158" y="145664"/>
                </a:lnTo>
                <a:lnTo>
                  <a:pt x="2386055" y="190433"/>
                </a:lnTo>
                <a:lnTo>
                  <a:pt x="2390900" y="238499"/>
                </a:lnTo>
                <a:lnTo>
                  <a:pt x="2386055" y="286565"/>
                </a:lnTo>
                <a:lnTo>
                  <a:pt x="2372158" y="331334"/>
                </a:lnTo>
                <a:lnTo>
                  <a:pt x="2350168" y="371847"/>
                </a:lnTo>
                <a:lnTo>
                  <a:pt x="2321045" y="407144"/>
                </a:lnTo>
                <a:lnTo>
                  <a:pt x="2285748" y="436267"/>
                </a:lnTo>
                <a:lnTo>
                  <a:pt x="2245235" y="458257"/>
                </a:lnTo>
                <a:lnTo>
                  <a:pt x="2200466" y="472154"/>
                </a:lnTo>
                <a:lnTo>
                  <a:pt x="2196485" y="472555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3526795" y="7542622"/>
            <a:ext cx="570865" cy="23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1233862" y="7521399"/>
            <a:ext cx="2399030" cy="482600"/>
          </a:xfrm>
          <a:custGeom>
            <a:rect b="b" l="l" r="r" t="t"/>
            <a:pathLst>
              <a:path extrusionOk="0" h="482600" w="2399030">
                <a:moveTo>
                  <a:pt x="2175443" y="482007"/>
                </a:moveTo>
                <a:lnTo>
                  <a:pt x="223115" y="482007"/>
                </a:lnTo>
                <a:lnTo>
                  <a:pt x="194515" y="479177"/>
                </a:lnTo>
                <a:lnTo>
                  <a:pt x="149350" y="465453"/>
                </a:lnTo>
                <a:lnTo>
                  <a:pt x="107709" y="443221"/>
                </a:lnTo>
                <a:lnTo>
                  <a:pt x="70860" y="413008"/>
                </a:lnTo>
                <a:lnTo>
                  <a:pt x="40647" y="376160"/>
                </a:lnTo>
                <a:lnTo>
                  <a:pt x="18416" y="334519"/>
                </a:lnTo>
                <a:lnTo>
                  <a:pt x="4691" y="289354"/>
                </a:lnTo>
                <a:lnTo>
                  <a:pt x="0" y="241935"/>
                </a:lnTo>
                <a:lnTo>
                  <a:pt x="4691" y="194515"/>
                </a:lnTo>
                <a:lnTo>
                  <a:pt x="18416" y="149350"/>
                </a:lnTo>
                <a:lnTo>
                  <a:pt x="40647" y="107708"/>
                </a:lnTo>
                <a:lnTo>
                  <a:pt x="70860" y="70860"/>
                </a:lnTo>
                <a:lnTo>
                  <a:pt x="107709" y="40647"/>
                </a:lnTo>
                <a:lnTo>
                  <a:pt x="149350" y="18416"/>
                </a:lnTo>
                <a:lnTo>
                  <a:pt x="194515" y="4691"/>
                </a:lnTo>
                <a:lnTo>
                  <a:pt x="241935" y="0"/>
                </a:lnTo>
                <a:lnTo>
                  <a:pt x="2156623" y="0"/>
                </a:lnTo>
                <a:lnTo>
                  <a:pt x="2204043" y="4691"/>
                </a:lnTo>
                <a:lnTo>
                  <a:pt x="2249208" y="18416"/>
                </a:lnTo>
                <a:lnTo>
                  <a:pt x="2290849" y="40647"/>
                </a:lnTo>
                <a:lnTo>
                  <a:pt x="2327696" y="70860"/>
                </a:lnTo>
                <a:lnTo>
                  <a:pt x="2357909" y="107708"/>
                </a:lnTo>
                <a:lnTo>
                  <a:pt x="2380141" y="149350"/>
                </a:lnTo>
                <a:lnTo>
                  <a:pt x="2393866" y="194515"/>
                </a:lnTo>
                <a:lnTo>
                  <a:pt x="2398558" y="241934"/>
                </a:lnTo>
                <a:lnTo>
                  <a:pt x="2393866" y="289354"/>
                </a:lnTo>
                <a:lnTo>
                  <a:pt x="2380141" y="334519"/>
                </a:lnTo>
                <a:lnTo>
                  <a:pt x="2357909" y="376160"/>
                </a:lnTo>
                <a:lnTo>
                  <a:pt x="2327696" y="413008"/>
                </a:lnTo>
                <a:lnTo>
                  <a:pt x="2290849" y="443221"/>
                </a:lnTo>
                <a:lnTo>
                  <a:pt x="2249208" y="465453"/>
                </a:lnTo>
                <a:lnTo>
                  <a:pt x="2204043" y="479177"/>
                </a:lnTo>
                <a:lnTo>
                  <a:pt x="2175443" y="482007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12148063" y="7627666"/>
            <a:ext cx="570865" cy="23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Profile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6236991" y="7427472"/>
            <a:ext cx="2391410" cy="471805"/>
          </a:xfrm>
          <a:custGeom>
            <a:rect b="b" l="l" r="r" t="t"/>
            <a:pathLst>
              <a:path extrusionOk="0" h="471804" w="2391409">
                <a:moveTo>
                  <a:pt x="2155303" y="471193"/>
                </a:moveTo>
                <a:lnTo>
                  <a:pt x="235596" y="471193"/>
                </a:lnTo>
                <a:lnTo>
                  <a:pt x="189419" y="466624"/>
                </a:lnTo>
                <a:lnTo>
                  <a:pt x="145437" y="453259"/>
                </a:lnTo>
                <a:lnTo>
                  <a:pt x="104887" y="431610"/>
                </a:lnTo>
                <a:lnTo>
                  <a:pt x="69004" y="402188"/>
                </a:lnTo>
                <a:lnTo>
                  <a:pt x="39583" y="366306"/>
                </a:lnTo>
                <a:lnTo>
                  <a:pt x="17933" y="325755"/>
                </a:lnTo>
                <a:lnTo>
                  <a:pt x="4568" y="281774"/>
                </a:lnTo>
                <a:lnTo>
                  <a:pt x="0" y="235596"/>
                </a:lnTo>
                <a:lnTo>
                  <a:pt x="4568" y="189419"/>
                </a:lnTo>
                <a:lnTo>
                  <a:pt x="17933" y="145437"/>
                </a:lnTo>
                <a:lnTo>
                  <a:pt x="39583" y="104887"/>
                </a:lnTo>
                <a:lnTo>
                  <a:pt x="69004" y="69004"/>
                </a:lnTo>
                <a:lnTo>
                  <a:pt x="104887" y="39583"/>
                </a:lnTo>
                <a:lnTo>
                  <a:pt x="145437" y="17933"/>
                </a:lnTo>
                <a:lnTo>
                  <a:pt x="189419" y="4568"/>
                </a:lnTo>
                <a:lnTo>
                  <a:pt x="235596" y="0"/>
                </a:lnTo>
                <a:lnTo>
                  <a:pt x="2155303" y="0"/>
                </a:lnTo>
                <a:lnTo>
                  <a:pt x="2201481" y="4568"/>
                </a:lnTo>
                <a:lnTo>
                  <a:pt x="2245462" y="17933"/>
                </a:lnTo>
                <a:lnTo>
                  <a:pt x="2286012" y="39583"/>
                </a:lnTo>
                <a:lnTo>
                  <a:pt x="2321895" y="69004"/>
                </a:lnTo>
                <a:lnTo>
                  <a:pt x="2351317" y="104887"/>
                </a:lnTo>
                <a:lnTo>
                  <a:pt x="2372966" y="145437"/>
                </a:lnTo>
                <a:lnTo>
                  <a:pt x="2386331" y="189419"/>
                </a:lnTo>
                <a:lnTo>
                  <a:pt x="2390900" y="235596"/>
                </a:lnTo>
                <a:lnTo>
                  <a:pt x="2386331" y="281774"/>
                </a:lnTo>
                <a:lnTo>
                  <a:pt x="2372966" y="325755"/>
                </a:lnTo>
                <a:lnTo>
                  <a:pt x="2351317" y="366306"/>
                </a:lnTo>
                <a:lnTo>
                  <a:pt x="2321895" y="402188"/>
                </a:lnTo>
                <a:lnTo>
                  <a:pt x="2286012" y="431610"/>
                </a:lnTo>
                <a:lnTo>
                  <a:pt x="2245462" y="453259"/>
                </a:lnTo>
                <a:lnTo>
                  <a:pt x="2201481" y="466624"/>
                </a:lnTo>
                <a:lnTo>
                  <a:pt x="2155303" y="471193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6735516" y="7533739"/>
            <a:ext cx="1393825" cy="23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Framer's Details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14860740" y="7517604"/>
            <a:ext cx="2399030" cy="473075"/>
          </a:xfrm>
          <a:custGeom>
            <a:rect b="b" l="l" r="r" t="t"/>
            <a:pathLst>
              <a:path extrusionOk="0" h="473075" w="2399030">
                <a:moveTo>
                  <a:pt x="2185624" y="472555"/>
                </a:moveTo>
                <a:lnTo>
                  <a:pt x="212932" y="472555"/>
                </a:lnTo>
                <a:lnTo>
                  <a:pt x="190943" y="470380"/>
                </a:lnTo>
                <a:lnTo>
                  <a:pt x="146608" y="456907"/>
                </a:lnTo>
                <a:lnTo>
                  <a:pt x="105731" y="435083"/>
                </a:lnTo>
                <a:lnTo>
                  <a:pt x="69559" y="405425"/>
                </a:lnTo>
                <a:lnTo>
                  <a:pt x="39901" y="369253"/>
                </a:lnTo>
                <a:lnTo>
                  <a:pt x="18077" y="328376"/>
                </a:lnTo>
                <a:lnTo>
                  <a:pt x="4605" y="284041"/>
                </a:lnTo>
                <a:lnTo>
                  <a:pt x="0" y="237492"/>
                </a:lnTo>
                <a:lnTo>
                  <a:pt x="4605" y="190943"/>
                </a:lnTo>
                <a:lnTo>
                  <a:pt x="18077" y="146607"/>
                </a:lnTo>
                <a:lnTo>
                  <a:pt x="39901" y="105731"/>
                </a:lnTo>
                <a:lnTo>
                  <a:pt x="69559" y="69559"/>
                </a:lnTo>
                <a:lnTo>
                  <a:pt x="105731" y="39901"/>
                </a:lnTo>
                <a:lnTo>
                  <a:pt x="146608" y="18078"/>
                </a:lnTo>
                <a:lnTo>
                  <a:pt x="190943" y="4605"/>
                </a:lnTo>
                <a:lnTo>
                  <a:pt x="237492" y="0"/>
                </a:lnTo>
                <a:lnTo>
                  <a:pt x="2161064" y="0"/>
                </a:lnTo>
                <a:lnTo>
                  <a:pt x="2207613" y="4605"/>
                </a:lnTo>
                <a:lnTo>
                  <a:pt x="2251949" y="18078"/>
                </a:lnTo>
                <a:lnTo>
                  <a:pt x="2292826" y="39901"/>
                </a:lnTo>
                <a:lnTo>
                  <a:pt x="2328997" y="69559"/>
                </a:lnTo>
                <a:lnTo>
                  <a:pt x="2358656" y="105731"/>
                </a:lnTo>
                <a:lnTo>
                  <a:pt x="2380480" y="146607"/>
                </a:lnTo>
                <a:lnTo>
                  <a:pt x="2393953" y="190943"/>
                </a:lnTo>
                <a:lnTo>
                  <a:pt x="2398558" y="237492"/>
                </a:lnTo>
                <a:lnTo>
                  <a:pt x="2393953" y="284041"/>
                </a:lnTo>
                <a:lnTo>
                  <a:pt x="2380480" y="328376"/>
                </a:lnTo>
                <a:lnTo>
                  <a:pt x="2358656" y="369253"/>
                </a:lnTo>
                <a:lnTo>
                  <a:pt x="2328997" y="405425"/>
                </a:lnTo>
                <a:lnTo>
                  <a:pt x="2292826" y="435083"/>
                </a:lnTo>
                <a:lnTo>
                  <a:pt x="2251949" y="456907"/>
                </a:lnTo>
                <a:lnTo>
                  <a:pt x="2207613" y="470380"/>
                </a:lnTo>
                <a:lnTo>
                  <a:pt x="2185624" y="472555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15287232" y="7623871"/>
            <a:ext cx="1545590" cy="23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History of bidding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2616464" y="8277358"/>
            <a:ext cx="2391410" cy="463550"/>
          </a:xfrm>
          <a:custGeom>
            <a:rect b="b" l="l" r="r" t="t"/>
            <a:pathLst>
              <a:path extrusionOk="0" h="463550" w="2391410">
                <a:moveTo>
                  <a:pt x="2195370" y="463104"/>
                </a:moveTo>
                <a:lnTo>
                  <a:pt x="195529" y="463104"/>
                </a:lnTo>
                <a:lnTo>
                  <a:pt x="186413" y="462185"/>
                </a:lnTo>
                <a:lnTo>
                  <a:pt x="142589" y="448582"/>
                </a:lnTo>
                <a:lnTo>
                  <a:pt x="102932" y="427057"/>
                </a:lnTo>
                <a:lnTo>
                  <a:pt x="68380" y="398549"/>
                </a:lnTo>
                <a:lnTo>
                  <a:pt x="39872" y="363997"/>
                </a:lnTo>
                <a:lnTo>
                  <a:pt x="18346" y="324339"/>
                </a:lnTo>
                <a:lnTo>
                  <a:pt x="4743" y="280516"/>
                </a:lnTo>
                <a:lnTo>
                  <a:pt x="0" y="233464"/>
                </a:lnTo>
                <a:lnTo>
                  <a:pt x="4743" y="186413"/>
                </a:lnTo>
                <a:lnTo>
                  <a:pt x="18346" y="142589"/>
                </a:lnTo>
                <a:lnTo>
                  <a:pt x="39872" y="102932"/>
                </a:lnTo>
                <a:lnTo>
                  <a:pt x="68380" y="68380"/>
                </a:lnTo>
                <a:lnTo>
                  <a:pt x="102932" y="39872"/>
                </a:lnTo>
                <a:lnTo>
                  <a:pt x="142589" y="18346"/>
                </a:lnTo>
                <a:lnTo>
                  <a:pt x="186413" y="4743"/>
                </a:lnTo>
                <a:lnTo>
                  <a:pt x="233464" y="0"/>
                </a:lnTo>
                <a:lnTo>
                  <a:pt x="2157435" y="0"/>
                </a:lnTo>
                <a:lnTo>
                  <a:pt x="2204487" y="4743"/>
                </a:lnTo>
                <a:lnTo>
                  <a:pt x="2248310" y="18346"/>
                </a:lnTo>
                <a:lnTo>
                  <a:pt x="2287968" y="39872"/>
                </a:lnTo>
                <a:lnTo>
                  <a:pt x="2322520" y="68380"/>
                </a:lnTo>
                <a:lnTo>
                  <a:pt x="2351028" y="102932"/>
                </a:lnTo>
                <a:lnTo>
                  <a:pt x="2372553" y="142589"/>
                </a:lnTo>
                <a:lnTo>
                  <a:pt x="2386157" y="186413"/>
                </a:lnTo>
                <a:lnTo>
                  <a:pt x="2390900" y="233464"/>
                </a:lnTo>
                <a:lnTo>
                  <a:pt x="2386157" y="280516"/>
                </a:lnTo>
                <a:lnTo>
                  <a:pt x="2372553" y="324339"/>
                </a:lnTo>
                <a:lnTo>
                  <a:pt x="2351028" y="363997"/>
                </a:lnTo>
                <a:lnTo>
                  <a:pt x="2322520" y="398549"/>
                </a:lnTo>
                <a:lnTo>
                  <a:pt x="2287968" y="427057"/>
                </a:lnTo>
                <a:lnTo>
                  <a:pt x="2248310" y="448582"/>
                </a:lnTo>
                <a:lnTo>
                  <a:pt x="2204487" y="462185"/>
                </a:lnTo>
                <a:lnTo>
                  <a:pt x="2195370" y="463104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/>
          <p:nvPr/>
        </p:nvSpPr>
        <p:spPr>
          <a:xfrm>
            <a:off x="2941901" y="8383625"/>
            <a:ext cx="1739900" cy="23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Product Details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11233862" y="8385300"/>
            <a:ext cx="2399030" cy="454025"/>
          </a:xfrm>
          <a:custGeom>
            <a:rect b="b" l="l" r="r" t="t"/>
            <a:pathLst>
              <a:path extrusionOk="0" h="454025" w="2399030">
                <a:moveTo>
                  <a:pt x="2201068" y="453653"/>
                </a:moveTo>
                <a:lnTo>
                  <a:pt x="197490" y="453653"/>
                </a:lnTo>
                <a:lnTo>
                  <a:pt x="183596" y="452279"/>
                </a:lnTo>
                <a:lnTo>
                  <a:pt x="140966" y="439324"/>
                </a:lnTo>
                <a:lnTo>
                  <a:pt x="101663" y="418341"/>
                </a:lnTo>
                <a:lnTo>
                  <a:pt x="66883" y="389823"/>
                </a:lnTo>
                <a:lnTo>
                  <a:pt x="38366" y="355044"/>
                </a:lnTo>
                <a:lnTo>
                  <a:pt x="17382" y="315740"/>
                </a:lnTo>
                <a:lnTo>
                  <a:pt x="4428" y="273111"/>
                </a:lnTo>
                <a:lnTo>
                  <a:pt x="0" y="228353"/>
                </a:lnTo>
                <a:lnTo>
                  <a:pt x="4428" y="183595"/>
                </a:lnTo>
                <a:lnTo>
                  <a:pt x="17382" y="140966"/>
                </a:lnTo>
                <a:lnTo>
                  <a:pt x="38366" y="101663"/>
                </a:lnTo>
                <a:lnTo>
                  <a:pt x="66883" y="66883"/>
                </a:lnTo>
                <a:lnTo>
                  <a:pt x="101663" y="38366"/>
                </a:lnTo>
                <a:lnTo>
                  <a:pt x="140966" y="17382"/>
                </a:lnTo>
                <a:lnTo>
                  <a:pt x="183596" y="4428"/>
                </a:lnTo>
                <a:lnTo>
                  <a:pt x="228353" y="0"/>
                </a:lnTo>
                <a:lnTo>
                  <a:pt x="2170205" y="0"/>
                </a:lnTo>
                <a:lnTo>
                  <a:pt x="2214962" y="4428"/>
                </a:lnTo>
                <a:lnTo>
                  <a:pt x="2257592" y="17382"/>
                </a:lnTo>
                <a:lnTo>
                  <a:pt x="2296895" y="38366"/>
                </a:lnTo>
                <a:lnTo>
                  <a:pt x="2331674" y="66883"/>
                </a:lnTo>
                <a:lnTo>
                  <a:pt x="2360192" y="101663"/>
                </a:lnTo>
                <a:lnTo>
                  <a:pt x="2381175" y="140966"/>
                </a:lnTo>
                <a:lnTo>
                  <a:pt x="2394129" y="183595"/>
                </a:lnTo>
                <a:lnTo>
                  <a:pt x="2398558" y="228353"/>
                </a:lnTo>
                <a:lnTo>
                  <a:pt x="2394129" y="273111"/>
                </a:lnTo>
                <a:lnTo>
                  <a:pt x="2381175" y="315740"/>
                </a:lnTo>
                <a:lnTo>
                  <a:pt x="2360192" y="355044"/>
                </a:lnTo>
                <a:lnTo>
                  <a:pt x="2331674" y="389823"/>
                </a:lnTo>
                <a:lnTo>
                  <a:pt x="2296895" y="418341"/>
                </a:lnTo>
                <a:lnTo>
                  <a:pt x="2257592" y="439324"/>
                </a:lnTo>
                <a:lnTo>
                  <a:pt x="2214962" y="452279"/>
                </a:lnTo>
                <a:lnTo>
                  <a:pt x="2201068" y="453653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11737298" y="8482042"/>
            <a:ext cx="1391920" cy="23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Bidding Options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6235668" y="8287559"/>
            <a:ext cx="2391410" cy="454025"/>
          </a:xfrm>
          <a:custGeom>
            <a:rect b="b" l="l" r="r" t="t"/>
            <a:pathLst>
              <a:path extrusionOk="0" h="454025" w="2391409">
                <a:moveTo>
                  <a:pt x="2193619" y="453653"/>
                </a:moveTo>
                <a:lnTo>
                  <a:pt x="197280" y="453653"/>
                </a:lnTo>
                <a:lnTo>
                  <a:pt x="183604" y="452300"/>
                </a:lnTo>
                <a:lnTo>
                  <a:pt x="140972" y="439345"/>
                </a:lnTo>
                <a:lnTo>
                  <a:pt x="101667" y="418360"/>
                </a:lnTo>
                <a:lnTo>
                  <a:pt x="66886" y="389842"/>
                </a:lnTo>
                <a:lnTo>
                  <a:pt x="38368" y="355061"/>
                </a:lnTo>
                <a:lnTo>
                  <a:pt x="17383" y="315755"/>
                </a:lnTo>
                <a:lnTo>
                  <a:pt x="4428" y="273124"/>
                </a:lnTo>
                <a:lnTo>
                  <a:pt x="0" y="228364"/>
                </a:lnTo>
                <a:lnTo>
                  <a:pt x="4428" y="183604"/>
                </a:lnTo>
                <a:lnTo>
                  <a:pt x="17383" y="140973"/>
                </a:lnTo>
                <a:lnTo>
                  <a:pt x="38368" y="101667"/>
                </a:lnTo>
                <a:lnTo>
                  <a:pt x="66886" y="66886"/>
                </a:lnTo>
                <a:lnTo>
                  <a:pt x="101667" y="38367"/>
                </a:lnTo>
                <a:lnTo>
                  <a:pt x="140972" y="17383"/>
                </a:lnTo>
                <a:lnTo>
                  <a:pt x="183604" y="4428"/>
                </a:lnTo>
                <a:lnTo>
                  <a:pt x="228364" y="0"/>
                </a:lnTo>
                <a:lnTo>
                  <a:pt x="2162536" y="0"/>
                </a:lnTo>
                <a:lnTo>
                  <a:pt x="2207295" y="4428"/>
                </a:lnTo>
                <a:lnTo>
                  <a:pt x="2249927" y="17383"/>
                </a:lnTo>
                <a:lnTo>
                  <a:pt x="2289232" y="38367"/>
                </a:lnTo>
                <a:lnTo>
                  <a:pt x="2324014" y="66886"/>
                </a:lnTo>
                <a:lnTo>
                  <a:pt x="2352532" y="101667"/>
                </a:lnTo>
                <a:lnTo>
                  <a:pt x="2373517" y="140973"/>
                </a:lnTo>
                <a:lnTo>
                  <a:pt x="2386472" y="183604"/>
                </a:lnTo>
                <a:lnTo>
                  <a:pt x="2390900" y="228363"/>
                </a:lnTo>
                <a:lnTo>
                  <a:pt x="2386472" y="273124"/>
                </a:lnTo>
                <a:lnTo>
                  <a:pt x="2373517" y="315755"/>
                </a:lnTo>
                <a:lnTo>
                  <a:pt x="2352532" y="355061"/>
                </a:lnTo>
                <a:lnTo>
                  <a:pt x="2324014" y="389842"/>
                </a:lnTo>
                <a:lnTo>
                  <a:pt x="2289232" y="418360"/>
                </a:lnTo>
                <a:lnTo>
                  <a:pt x="2249927" y="439345"/>
                </a:lnTo>
                <a:lnTo>
                  <a:pt x="2207295" y="452300"/>
                </a:lnTo>
                <a:lnTo>
                  <a:pt x="2193619" y="453653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6"/>
          <p:cNvSpPr txBox="1"/>
          <p:nvPr/>
        </p:nvSpPr>
        <p:spPr>
          <a:xfrm>
            <a:off x="6371201" y="8384301"/>
            <a:ext cx="2120265" cy="23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Crop Full Info for bidding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14860740" y="8376832"/>
            <a:ext cx="2399030" cy="519430"/>
          </a:xfrm>
          <a:custGeom>
            <a:rect b="b" l="l" r="r" t="t"/>
            <a:pathLst>
              <a:path extrusionOk="0" h="519429" w="2399030">
                <a:moveTo>
                  <a:pt x="2138859" y="519396"/>
                </a:moveTo>
                <a:lnTo>
                  <a:pt x="259697" y="519396"/>
                </a:lnTo>
                <a:lnTo>
                  <a:pt x="213016" y="515212"/>
                </a:lnTo>
                <a:lnTo>
                  <a:pt x="169080" y="503149"/>
                </a:lnTo>
                <a:lnTo>
                  <a:pt x="128623" y="483940"/>
                </a:lnTo>
                <a:lnTo>
                  <a:pt x="92377" y="458319"/>
                </a:lnTo>
                <a:lnTo>
                  <a:pt x="61077" y="427018"/>
                </a:lnTo>
                <a:lnTo>
                  <a:pt x="35456" y="390773"/>
                </a:lnTo>
                <a:lnTo>
                  <a:pt x="16247" y="350315"/>
                </a:lnTo>
                <a:lnTo>
                  <a:pt x="4184" y="306379"/>
                </a:lnTo>
                <a:lnTo>
                  <a:pt x="0" y="259698"/>
                </a:lnTo>
                <a:lnTo>
                  <a:pt x="4184" y="213017"/>
                </a:lnTo>
                <a:lnTo>
                  <a:pt x="16247" y="169081"/>
                </a:lnTo>
                <a:lnTo>
                  <a:pt x="35456" y="128623"/>
                </a:lnTo>
                <a:lnTo>
                  <a:pt x="61077" y="92378"/>
                </a:lnTo>
                <a:lnTo>
                  <a:pt x="92377" y="61077"/>
                </a:lnTo>
                <a:lnTo>
                  <a:pt x="128623" y="35456"/>
                </a:lnTo>
                <a:lnTo>
                  <a:pt x="169080" y="16247"/>
                </a:lnTo>
                <a:lnTo>
                  <a:pt x="213016" y="4184"/>
                </a:lnTo>
                <a:lnTo>
                  <a:pt x="259697" y="0"/>
                </a:lnTo>
                <a:lnTo>
                  <a:pt x="2138859" y="0"/>
                </a:lnTo>
                <a:lnTo>
                  <a:pt x="2185540" y="4184"/>
                </a:lnTo>
                <a:lnTo>
                  <a:pt x="2229476" y="16247"/>
                </a:lnTo>
                <a:lnTo>
                  <a:pt x="2269934" y="35456"/>
                </a:lnTo>
                <a:lnTo>
                  <a:pt x="2306180" y="61077"/>
                </a:lnTo>
                <a:lnTo>
                  <a:pt x="2337480" y="92378"/>
                </a:lnTo>
                <a:lnTo>
                  <a:pt x="2363101" y="128623"/>
                </a:lnTo>
                <a:lnTo>
                  <a:pt x="2382311" y="169081"/>
                </a:lnTo>
                <a:lnTo>
                  <a:pt x="2394374" y="213017"/>
                </a:lnTo>
                <a:lnTo>
                  <a:pt x="2398558" y="259698"/>
                </a:lnTo>
                <a:lnTo>
                  <a:pt x="2394374" y="306379"/>
                </a:lnTo>
                <a:lnTo>
                  <a:pt x="2382311" y="350315"/>
                </a:lnTo>
                <a:lnTo>
                  <a:pt x="2363101" y="390773"/>
                </a:lnTo>
                <a:lnTo>
                  <a:pt x="2337480" y="427018"/>
                </a:lnTo>
                <a:lnTo>
                  <a:pt x="2306180" y="458319"/>
                </a:lnTo>
                <a:lnTo>
                  <a:pt x="2269934" y="483940"/>
                </a:lnTo>
                <a:lnTo>
                  <a:pt x="2229476" y="503149"/>
                </a:lnTo>
                <a:lnTo>
                  <a:pt x="2185540" y="515212"/>
                </a:lnTo>
                <a:lnTo>
                  <a:pt x="2138859" y="519396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6"/>
          <p:cNvSpPr txBox="1"/>
          <p:nvPr/>
        </p:nvSpPr>
        <p:spPr>
          <a:xfrm>
            <a:off x="15013835" y="8397375"/>
            <a:ext cx="2092325" cy="44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619760" lvl="0" marL="631825" marR="508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the details of bidding  products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2616464" y="9136977"/>
            <a:ext cx="2391410" cy="463550"/>
          </a:xfrm>
          <a:custGeom>
            <a:rect b="b" l="l" r="r" t="t"/>
            <a:pathLst>
              <a:path extrusionOk="0" h="463550" w="2391410">
                <a:moveTo>
                  <a:pt x="2195371" y="463104"/>
                </a:moveTo>
                <a:lnTo>
                  <a:pt x="195528" y="463104"/>
                </a:lnTo>
                <a:lnTo>
                  <a:pt x="186413" y="462185"/>
                </a:lnTo>
                <a:lnTo>
                  <a:pt x="142589" y="448582"/>
                </a:lnTo>
                <a:lnTo>
                  <a:pt x="102932" y="427056"/>
                </a:lnTo>
                <a:lnTo>
                  <a:pt x="68380" y="398548"/>
                </a:lnTo>
                <a:lnTo>
                  <a:pt x="39872" y="363996"/>
                </a:lnTo>
                <a:lnTo>
                  <a:pt x="18346" y="324339"/>
                </a:lnTo>
                <a:lnTo>
                  <a:pt x="4743" y="280515"/>
                </a:lnTo>
                <a:lnTo>
                  <a:pt x="0" y="233464"/>
                </a:lnTo>
                <a:lnTo>
                  <a:pt x="4743" y="186413"/>
                </a:lnTo>
                <a:lnTo>
                  <a:pt x="18346" y="142589"/>
                </a:lnTo>
                <a:lnTo>
                  <a:pt x="39872" y="102932"/>
                </a:lnTo>
                <a:lnTo>
                  <a:pt x="68380" y="68380"/>
                </a:lnTo>
                <a:lnTo>
                  <a:pt x="102932" y="39872"/>
                </a:lnTo>
                <a:lnTo>
                  <a:pt x="142589" y="18346"/>
                </a:lnTo>
                <a:lnTo>
                  <a:pt x="186413" y="4743"/>
                </a:lnTo>
                <a:lnTo>
                  <a:pt x="233464" y="0"/>
                </a:lnTo>
                <a:lnTo>
                  <a:pt x="2157435" y="0"/>
                </a:lnTo>
                <a:lnTo>
                  <a:pt x="2204487" y="4743"/>
                </a:lnTo>
                <a:lnTo>
                  <a:pt x="2248310" y="18346"/>
                </a:lnTo>
                <a:lnTo>
                  <a:pt x="2287968" y="39872"/>
                </a:lnTo>
                <a:lnTo>
                  <a:pt x="2322520" y="68380"/>
                </a:lnTo>
                <a:lnTo>
                  <a:pt x="2351028" y="102932"/>
                </a:lnTo>
                <a:lnTo>
                  <a:pt x="2372553" y="142589"/>
                </a:lnTo>
                <a:lnTo>
                  <a:pt x="2386157" y="186413"/>
                </a:lnTo>
                <a:lnTo>
                  <a:pt x="2390900" y="233464"/>
                </a:lnTo>
                <a:lnTo>
                  <a:pt x="2386157" y="280515"/>
                </a:lnTo>
                <a:lnTo>
                  <a:pt x="2372553" y="324339"/>
                </a:lnTo>
                <a:lnTo>
                  <a:pt x="2351028" y="363996"/>
                </a:lnTo>
                <a:lnTo>
                  <a:pt x="2322520" y="398548"/>
                </a:lnTo>
                <a:lnTo>
                  <a:pt x="2287968" y="427056"/>
                </a:lnTo>
                <a:lnTo>
                  <a:pt x="2248310" y="448582"/>
                </a:lnTo>
                <a:lnTo>
                  <a:pt x="2204487" y="462185"/>
                </a:lnTo>
                <a:lnTo>
                  <a:pt x="2195371" y="463104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"/>
          <p:cNvSpPr txBox="1"/>
          <p:nvPr/>
        </p:nvSpPr>
        <p:spPr>
          <a:xfrm>
            <a:off x="3077037" y="9243245"/>
            <a:ext cx="1470025" cy="23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Biddings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1233862" y="9234697"/>
            <a:ext cx="2399030" cy="463550"/>
          </a:xfrm>
          <a:custGeom>
            <a:rect b="b" l="l" r="r" t="t"/>
            <a:pathLst>
              <a:path extrusionOk="0" h="463550" w="2399030">
                <a:moveTo>
                  <a:pt x="2203029" y="463104"/>
                </a:moveTo>
                <a:lnTo>
                  <a:pt x="195529" y="463104"/>
                </a:lnTo>
                <a:lnTo>
                  <a:pt x="186413" y="462185"/>
                </a:lnTo>
                <a:lnTo>
                  <a:pt x="142589" y="448582"/>
                </a:lnTo>
                <a:lnTo>
                  <a:pt x="102932" y="427056"/>
                </a:lnTo>
                <a:lnTo>
                  <a:pt x="68380" y="398548"/>
                </a:lnTo>
                <a:lnTo>
                  <a:pt x="39872" y="363996"/>
                </a:lnTo>
                <a:lnTo>
                  <a:pt x="18346" y="324339"/>
                </a:lnTo>
                <a:lnTo>
                  <a:pt x="4743" y="280515"/>
                </a:lnTo>
                <a:lnTo>
                  <a:pt x="0" y="233464"/>
                </a:lnTo>
                <a:lnTo>
                  <a:pt x="4743" y="186413"/>
                </a:lnTo>
                <a:lnTo>
                  <a:pt x="18346" y="142589"/>
                </a:lnTo>
                <a:lnTo>
                  <a:pt x="39872" y="102932"/>
                </a:lnTo>
                <a:lnTo>
                  <a:pt x="68380" y="68380"/>
                </a:lnTo>
                <a:lnTo>
                  <a:pt x="102932" y="39872"/>
                </a:lnTo>
                <a:lnTo>
                  <a:pt x="142589" y="18346"/>
                </a:lnTo>
                <a:lnTo>
                  <a:pt x="186413" y="4743"/>
                </a:lnTo>
                <a:lnTo>
                  <a:pt x="233464" y="0"/>
                </a:lnTo>
                <a:lnTo>
                  <a:pt x="2165094" y="0"/>
                </a:lnTo>
                <a:lnTo>
                  <a:pt x="2212145" y="4743"/>
                </a:lnTo>
                <a:lnTo>
                  <a:pt x="2255969" y="18346"/>
                </a:lnTo>
                <a:lnTo>
                  <a:pt x="2295626" y="39872"/>
                </a:lnTo>
                <a:lnTo>
                  <a:pt x="2330178" y="68380"/>
                </a:lnTo>
                <a:lnTo>
                  <a:pt x="2358686" y="102932"/>
                </a:lnTo>
                <a:lnTo>
                  <a:pt x="2380211" y="142589"/>
                </a:lnTo>
                <a:lnTo>
                  <a:pt x="2393814" y="186413"/>
                </a:lnTo>
                <a:lnTo>
                  <a:pt x="2398558" y="233464"/>
                </a:lnTo>
                <a:lnTo>
                  <a:pt x="2393814" y="280515"/>
                </a:lnTo>
                <a:lnTo>
                  <a:pt x="2380211" y="324339"/>
                </a:lnTo>
                <a:lnTo>
                  <a:pt x="2358686" y="363996"/>
                </a:lnTo>
                <a:lnTo>
                  <a:pt x="2330178" y="398548"/>
                </a:lnTo>
                <a:lnTo>
                  <a:pt x="2295626" y="427056"/>
                </a:lnTo>
                <a:lnTo>
                  <a:pt x="2255969" y="448582"/>
                </a:lnTo>
                <a:lnTo>
                  <a:pt x="2212145" y="462185"/>
                </a:lnTo>
                <a:lnTo>
                  <a:pt x="2203029" y="463104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12081240" y="9340964"/>
            <a:ext cx="704215" cy="23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Cart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6235668" y="9136977"/>
            <a:ext cx="2391410" cy="519430"/>
          </a:xfrm>
          <a:custGeom>
            <a:rect b="b" l="l" r="r" t="t"/>
            <a:pathLst>
              <a:path extrusionOk="0" h="519429" w="2391409">
                <a:moveTo>
                  <a:pt x="2131202" y="519396"/>
                </a:moveTo>
                <a:lnTo>
                  <a:pt x="259697" y="519396"/>
                </a:lnTo>
                <a:lnTo>
                  <a:pt x="213016" y="515212"/>
                </a:lnTo>
                <a:lnTo>
                  <a:pt x="169080" y="503149"/>
                </a:lnTo>
                <a:lnTo>
                  <a:pt x="128623" y="483940"/>
                </a:lnTo>
                <a:lnTo>
                  <a:pt x="92377" y="458318"/>
                </a:lnTo>
                <a:lnTo>
                  <a:pt x="61077" y="427018"/>
                </a:lnTo>
                <a:lnTo>
                  <a:pt x="35456" y="390773"/>
                </a:lnTo>
                <a:lnTo>
                  <a:pt x="16247" y="350315"/>
                </a:lnTo>
                <a:lnTo>
                  <a:pt x="4183" y="306379"/>
                </a:lnTo>
                <a:lnTo>
                  <a:pt x="0" y="259698"/>
                </a:lnTo>
                <a:lnTo>
                  <a:pt x="4183" y="213017"/>
                </a:lnTo>
                <a:lnTo>
                  <a:pt x="16247" y="169081"/>
                </a:lnTo>
                <a:lnTo>
                  <a:pt x="35456" y="128623"/>
                </a:lnTo>
                <a:lnTo>
                  <a:pt x="61077" y="92377"/>
                </a:lnTo>
                <a:lnTo>
                  <a:pt x="92377" y="61077"/>
                </a:lnTo>
                <a:lnTo>
                  <a:pt x="128623" y="35456"/>
                </a:lnTo>
                <a:lnTo>
                  <a:pt x="169080" y="16247"/>
                </a:lnTo>
                <a:lnTo>
                  <a:pt x="213016" y="4184"/>
                </a:lnTo>
                <a:lnTo>
                  <a:pt x="259697" y="0"/>
                </a:lnTo>
                <a:lnTo>
                  <a:pt x="2131202" y="0"/>
                </a:lnTo>
                <a:lnTo>
                  <a:pt x="2177883" y="4184"/>
                </a:lnTo>
                <a:lnTo>
                  <a:pt x="2221819" y="16247"/>
                </a:lnTo>
                <a:lnTo>
                  <a:pt x="2262277" y="35456"/>
                </a:lnTo>
                <a:lnTo>
                  <a:pt x="2298522" y="61077"/>
                </a:lnTo>
                <a:lnTo>
                  <a:pt x="2329822" y="92377"/>
                </a:lnTo>
                <a:lnTo>
                  <a:pt x="2355444" y="128623"/>
                </a:lnTo>
                <a:lnTo>
                  <a:pt x="2374653" y="169081"/>
                </a:lnTo>
                <a:lnTo>
                  <a:pt x="2386716" y="213017"/>
                </a:lnTo>
                <a:lnTo>
                  <a:pt x="2390900" y="259699"/>
                </a:lnTo>
                <a:lnTo>
                  <a:pt x="2386716" y="306379"/>
                </a:lnTo>
                <a:lnTo>
                  <a:pt x="2374653" y="350315"/>
                </a:lnTo>
                <a:lnTo>
                  <a:pt x="2355444" y="390773"/>
                </a:lnTo>
                <a:lnTo>
                  <a:pt x="2329822" y="427018"/>
                </a:lnTo>
                <a:lnTo>
                  <a:pt x="2298522" y="458318"/>
                </a:lnTo>
                <a:lnTo>
                  <a:pt x="2262277" y="483940"/>
                </a:lnTo>
                <a:lnTo>
                  <a:pt x="2221819" y="503149"/>
                </a:lnTo>
                <a:lnTo>
                  <a:pt x="2177883" y="515212"/>
                </a:lnTo>
                <a:lnTo>
                  <a:pt x="2131202" y="519396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 txBox="1"/>
          <p:nvPr/>
        </p:nvSpPr>
        <p:spPr>
          <a:xfrm>
            <a:off x="6586406" y="9157520"/>
            <a:ext cx="1689735" cy="44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509270" lvl="0" marL="521334" marR="5080" rtl="0" algn="l">
              <a:lnSpc>
                <a:spcPct val="1018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 / Reject the  bidding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>
            <a:off x="14860740" y="9226251"/>
            <a:ext cx="2399030" cy="473075"/>
          </a:xfrm>
          <a:custGeom>
            <a:rect b="b" l="l" r="r" t="t"/>
            <a:pathLst>
              <a:path extrusionOk="0" h="473075" w="2399030">
                <a:moveTo>
                  <a:pt x="2189368" y="472555"/>
                </a:moveTo>
                <a:lnTo>
                  <a:pt x="209188" y="472555"/>
                </a:lnTo>
                <a:lnTo>
                  <a:pt x="191100" y="470766"/>
                </a:lnTo>
                <a:lnTo>
                  <a:pt x="146728" y="457282"/>
                </a:lnTo>
                <a:lnTo>
                  <a:pt x="105818" y="435441"/>
                </a:lnTo>
                <a:lnTo>
                  <a:pt x="69617" y="405758"/>
                </a:lnTo>
                <a:lnTo>
                  <a:pt x="39934" y="369556"/>
                </a:lnTo>
                <a:lnTo>
                  <a:pt x="18092" y="328646"/>
                </a:lnTo>
                <a:lnTo>
                  <a:pt x="4609" y="284274"/>
                </a:lnTo>
                <a:lnTo>
                  <a:pt x="0" y="237687"/>
                </a:lnTo>
                <a:lnTo>
                  <a:pt x="4609" y="191100"/>
                </a:lnTo>
                <a:lnTo>
                  <a:pt x="18092" y="146728"/>
                </a:lnTo>
                <a:lnTo>
                  <a:pt x="39934" y="105818"/>
                </a:lnTo>
                <a:lnTo>
                  <a:pt x="69617" y="69617"/>
                </a:lnTo>
                <a:lnTo>
                  <a:pt x="105818" y="39934"/>
                </a:lnTo>
                <a:lnTo>
                  <a:pt x="146728" y="18092"/>
                </a:lnTo>
                <a:lnTo>
                  <a:pt x="191100" y="4609"/>
                </a:lnTo>
                <a:lnTo>
                  <a:pt x="237687" y="0"/>
                </a:lnTo>
                <a:lnTo>
                  <a:pt x="2160869" y="0"/>
                </a:lnTo>
                <a:lnTo>
                  <a:pt x="2207457" y="4609"/>
                </a:lnTo>
                <a:lnTo>
                  <a:pt x="2251829" y="18092"/>
                </a:lnTo>
                <a:lnTo>
                  <a:pt x="2292739" y="39934"/>
                </a:lnTo>
                <a:lnTo>
                  <a:pt x="2328941" y="69617"/>
                </a:lnTo>
                <a:lnTo>
                  <a:pt x="2358623" y="105818"/>
                </a:lnTo>
                <a:lnTo>
                  <a:pt x="2380465" y="146728"/>
                </a:lnTo>
                <a:lnTo>
                  <a:pt x="2393949" y="191100"/>
                </a:lnTo>
                <a:lnTo>
                  <a:pt x="2398558" y="237687"/>
                </a:lnTo>
                <a:lnTo>
                  <a:pt x="2393949" y="284274"/>
                </a:lnTo>
                <a:lnTo>
                  <a:pt x="2380465" y="328646"/>
                </a:lnTo>
                <a:lnTo>
                  <a:pt x="2358623" y="369556"/>
                </a:lnTo>
                <a:lnTo>
                  <a:pt x="2328941" y="405758"/>
                </a:lnTo>
                <a:lnTo>
                  <a:pt x="2292739" y="435441"/>
                </a:lnTo>
                <a:lnTo>
                  <a:pt x="2251829" y="457282"/>
                </a:lnTo>
                <a:lnTo>
                  <a:pt x="2207457" y="470766"/>
                </a:lnTo>
                <a:lnTo>
                  <a:pt x="2189368" y="472555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"/>
          <p:cNvSpPr txBox="1"/>
          <p:nvPr/>
        </p:nvSpPr>
        <p:spPr>
          <a:xfrm>
            <a:off x="15329202" y="9332518"/>
            <a:ext cx="1461770" cy="23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Bidded products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"/>
          <p:cNvSpPr/>
          <p:nvPr/>
        </p:nvSpPr>
        <p:spPr>
          <a:xfrm>
            <a:off x="6950651" y="3810991"/>
            <a:ext cx="1903730" cy="612140"/>
          </a:xfrm>
          <a:custGeom>
            <a:rect b="b" l="l" r="r" t="t"/>
            <a:pathLst>
              <a:path extrusionOk="0" h="612139" w="1903729">
                <a:moveTo>
                  <a:pt x="1089457" y="611990"/>
                </a:moveTo>
                <a:lnTo>
                  <a:pt x="815288" y="611990"/>
                </a:lnTo>
                <a:lnTo>
                  <a:pt x="752362" y="608384"/>
                </a:lnTo>
                <a:lnTo>
                  <a:pt x="688703" y="603238"/>
                </a:lnTo>
                <a:lnTo>
                  <a:pt x="626818" y="596739"/>
                </a:lnTo>
                <a:lnTo>
                  <a:pt x="566869" y="588937"/>
                </a:lnTo>
                <a:lnTo>
                  <a:pt x="509016" y="579886"/>
                </a:lnTo>
                <a:lnTo>
                  <a:pt x="453421" y="569638"/>
                </a:lnTo>
                <a:lnTo>
                  <a:pt x="400244" y="558244"/>
                </a:lnTo>
                <a:lnTo>
                  <a:pt x="349648" y="545756"/>
                </a:lnTo>
                <a:lnTo>
                  <a:pt x="301792" y="532227"/>
                </a:lnTo>
                <a:lnTo>
                  <a:pt x="256839" y="517708"/>
                </a:lnTo>
                <a:lnTo>
                  <a:pt x="214950" y="502252"/>
                </a:lnTo>
                <a:lnTo>
                  <a:pt x="176285" y="485911"/>
                </a:lnTo>
                <a:lnTo>
                  <a:pt x="141006" y="468737"/>
                </a:lnTo>
                <a:lnTo>
                  <a:pt x="81249" y="432096"/>
                </a:lnTo>
                <a:lnTo>
                  <a:pt x="36970" y="392747"/>
                </a:lnTo>
                <a:lnTo>
                  <a:pt x="9457" y="351106"/>
                </a:lnTo>
                <a:lnTo>
                  <a:pt x="0" y="307589"/>
                </a:lnTo>
                <a:lnTo>
                  <a:pt x="2391" y="285622"/>
                </a:lnTo>
                <a:lnTo>
                  <a:pt x="21037" y="242991"/>
                </a:lnTo>
                <a:lnTo>
                  <a:pt x="57095" y="202444"/>
                </a:lnTo>
                <a:lnTo>
                  <a:pt x="109274" y="164397"/>
                </a:lnTo>
                <a:lnTo>
                  <a:pt x="176285" y="129267"/>
                </a:lnTo>
                <a:lnTo>
                  <a:pt x="214950" y="112926"/>
                </a:lnTo>
                <a:lnTo>
                  <a:pt x="256839" y="97470"/>
                </a:lnTo>
                <a:lnTo>
                  <a:pt x="301792" y="82952"/>
                </a:lnTo>
                <a:lnTo>
                  <a:pt x="349648" y="69422"/>
                </a:lnTo>
                <a:lnTo>
                  <a:pt x="400244" y="56935"/>
                </a:lnTo>
                <a:lnTo>
                  <a:pt x="453421" y="45541"/>
                </a:lnTo>
                <a:lnTo>
                  <a:pt x="509016" y="35292"/>
                </a:lnTo>
                <a:lnTo>
                  <a:pt x="566869" y="26241"/>
                </a:lnTo>
                <a:lnTo>
                  <a:pt x="626818" y="18440"/>
                </a:lnTo>
                <a:lnTo>
                  <a:pt x="688703" y="11940"/>
                </a:lnTo>
                <a:lnTo>
                  <a:pt x="752362" y="6794"/>
                </a:lnTo>
                <a:lnTo>
                  <a:pt x="817634" y="3054"/>
                </a:lnTo>
                <a:lnTo>
                  <a:pt x="884358" y="772"/>
                </a:lnTo>
                <a:lnTo>
                  <a:pt x="952369" y="0"/>
                </a:lnTo>
                <a:lnTo>
                  <a:pt x="1020387" y="772"/>
                </a:lnTo>
                <a:lnTo>
                  <a:pt x="1087111" y="3054"/>
                </a:lnTo>
                <a:lnTo>
                  <a:pt x="1152383" y="6794"/>
                </a:lnTo>
                <a:lnTo>
                  <a:pt x="1216042" y="11940"/>
                </a:lnTo>
                <a:lnTo>
                  <a:pt x="1277927" y="18440"/>
                </a:lnTo>
                <a:lnTo>
                  <a:pt x="1337876" y="26241"/>
                </a:lnTo>
                <a:lnTo>
                  <a:pt x="1395729" y="35292"/>
                </a:lnTo>
                <a:lnTo>
                  <a:pt x="1451324" y="45541"/>
                </a:lnTo>
                <a:lnTo>
                  <a:pt x="1504501" y="56935"/>
                </a:lnTo>
                <a:lnTo>
                  <a:pt x="1555097" y="69422"/>
                </a:lnTo>
                <a:lnTo>
                  <a:pt x="1602953" y="82952"/>
                </a:lnTo>
                <a:lnTo>
                  <a:pt x="1647906" y="97470"/>
                </a:lnTo>
                <a:lnTo>
                  <a:pt x="1689795" y="112926"/>
                </a:lnTo>
                <a:lnTo>
                  <a:pt x="1728460" y="129267"/>
                </a:lnTo>
                <a:lnTo>
                  <a:pt x="1763739" y="146442"/>
                </a:lnTo>
                <a:lnTo>
                  <a:pt x="1823496" y="183082"/>
                </a:lnTo>
                <a:lnTo>
                  <a:pt x="1867775" y="222431"/>
                </a:lnTo>
                <a:lnTo>
                  <a:pt x="1895288" y="264072"/>
                </a:lnTo>
                <a:lnTo>
                  <a:pt x="1903141" y="292845"/>
                </a:lnTo>
                <a:lnTo>
                  <a:pt x="1903141" y="322333"/>
                </a:lnTo>
                <a:lnTo>
                  <a:pt x="1883708" y="372187"/>
                </a:lnTo>
                <a:lnTo>
                  <a:pt x="1847651" y="412734"/>
                </a:lnTo>
                <a:lnTo>
                  <a:pt x="1795472" y="450781"/>
                </a:lnTo>
                <a:lnTo>
                  <a:pt x="1728460" y="485911"/>
                </a:lnTo>
                <a:lnTo>
                  <a:pt x="1689795" y="502252"/>
                </a:lnTo>
                <a:lnTo>
                  <a:pt x="1647906" y="517708"/>
                </a:lnTo>
                <a:lnTo>
                  <a:pt x="1602953" y="532227"/>
                </a:lnTo>
                <a:lnTo>
                  <a:pt x="1555097" y="545756"/>
                </a:lnTo>
                <a:lnTo>
                  <a:pt x="1504501" y="558244"/>
                </a:lnTo>
                <a:lnTo>
                  <a:pt x="1451324" y="569638"/>
                </a:lnTo>
                <a:lnTo>
                  <a:pt x="1395729" y="579886"/>
                </a:lnTo>
                <a:lnTo>
                  <a:pt x="1337876" y="588937"/>
                </a:lnTo>
                <a:lnTo>
                  <a:pt x="1277927" y="596739"/>
                </a:lnTo>
                <a:lnTo>
                  <a:pt x="1216042" y="603238"/>
                </a:lnTo>
                <a:lnTo>
                  <a:pt x="1152383" y="608384"/>
                </a:lnTo>
                <a:lnTo>
                  <a:pt x="1089457" y="611990"/>
                </a:lnTo>
                <a:close/>
              </a:path>
            </a:pathLst>
          </a:custGeom>
          <a:solidFill>
            <a:srgbClr val="F4582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7680157" y="4006889"/>
            <a:ext cx="445770" cy="186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ADMIN</a:t>
            </a:r>
            <a:endParaRPr b="0" i="0" sz="10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204" name="Google Shape;204;p6"/>
          <p:cNvGrpSpPr/>
          <p:nvPr/>
        </p:nvGrpSpPr>
        <p:grpSpPr>
          <a:xfrm>
            <a:off x="4991090" y="2453719"/>
            <a:ext cx="9873400" cy="6929656"/>
            <a:chOff x="4991090" y="2453719"/>
            <a:chExt cx="9873400" cy="6929656"/>
          </a:xfrm>
        </p:grpSpPr>
        <p:sp>
          <p:nvSpPr>
            <p:cNvPr id="205" name="Google Shape;205;p6"/>
            <p:cNvSpPr/>
            <p:nvPr/>
          </p:nvSpPr>
          <p:spPr>
            <a:xfrm>
              <a:off x="7903000" y="4430988"/>
              <a:ext cx="11430" cy="1324610"/>
            </a:xfrm>
            <a:custGeom>
              <a:rect b="b" l="l" r="r" t="t"/>
              <a:pathLst>
                <a:path extrusionOk="0" h="1324610" w="11429">
                  <a:moveTo>
                    <a:pt x="0" y="0"/>
                  </a:moveTo>
                  <a:lnTo>
                    <a:pt x="11004" y="1324078"/>
                  </a:lnTo>
                </a:path>
              </a:pathLst>
            </a:custGeom>
            <a:noFill/>
            <a:ln cap="flat" cmpd="sng" w="9525">
              <a:solidFill>
                <a:srgbClr val="0F0E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169107" y="6119703"/>
              <a:ext cx="1619885" cy="5080"/>
            </a:xfrm>
            <a:custGeom>
              <a:rect b="b" l="l" r="r" t="t"/>
              <a:pathLst>
                <a:path extrusionOk="0" h="5079" w="1619884">
                  <a:moveTo>
                    <a:pt x="1619304" y="473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F0E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9039333" y="6076111"/>
              <a:ext cx="2038985" cy="6350"/>
            </a:xfrm>
            <a:custGeom>
              <a:rect b="b" l="l" r="r" t="t"/>
              <a:pathLst>
                <a:path extrusionOk="0" h="6350" w="2038984">
                  <a:moveTo>
                    <a:pt x="2038370" y="0"/>
                  </a:moveTo>
                  <a:lnTo>
                    <a:pt x="0" y="6249"/>
                  </a:lnTo>
                </a:path>
              </a:pathLst>
            </a:custGeom>
            <a:noFill/>
            <a:ln cap="flat" cmpd="sng" w="9525">
              <a:solidFill>
                <a:srgbClr val="0F0E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560252" y="2453719"/>
              <a:ext cx="2717800" cy="394335"/>
            </a:xfrm>
            <a:custGeom>
              <a:rect b="b" l="l" r="r" t="t"/>
              <a:pathLst>
                <a:path extrusionOk="0" h="394335" w="2717800">
                  <a:moveTo>
                    <a:pt x="2538306" y="394263"/>
                  </a:moveTo>
                  <a:lnTo>
                    <a:pt x="178976" y="394263"/>
                  </a:lnTo>
                  <a:lnTo>
                    <a:pt x="152786" y="391246"/>
                  </a:lnTo>
                  <a:lnTo>
                    <a:pt x="111059" y="376333"/>
                  </a:lnTo>
                  <a:lnTo>
                    <a:pt x="74251" y="352931"/>
                  </a:lnTo>
                  <a:lnTo>
                    <a:pt x="43551" y="322231"/>
                  </a:lnTo>
                  <a:lnTo>
                    <a:pt x="20149" y="285422"/>
                  </a:lnTo>
                  <a:lnTo>
                    <a:pt x="5235" y="243696"/>
                  </a:lnTo>
                  <a:lnTo>
                    <a:pt x="0" y="198241"/>
                  </a:lnTo>
                  <a:lnTo>
                    <a:pt x="5235" y="152786"/>
                  </a:lnTo>
                  <a:lnTo>
                    <a:pt x="20149" y="111059"/>
                  </a:lnTo>
                  <a:lnTo>
                    <a:pt x="43551" y="74251"/>
                  </a:lnTo>
                  <a:lnTo>
                    <a:pt x="74251" y="43551"/>
                  </a:lnTo>
                  <a:lnTo>
                    <a:pt x="111059" y="20149"/>
                  </a:lnTo>
                  <a:lnTo>
                    <a:pt x="152786" y="5235"/>
                  </a:lnTo>
                  <a:lnTo>
                    <a:pt x="198241" y="0"/>
                  </a:lnTo>
                  <a:lnTo>
                    <a:pt x="2519041" y="0"/>
                  </a:lnTo>
                  <a:lnTo>
                    <a:pt x="2564496" y="5235"/>
                  </a:lnTo>
                  <a:lnTo>
                    <a:pt x="2606223" y="20149"/>
                  </a:lnTo>
                  <a:lnTo>
                    <a:pt x="2643031" y="43551"/>
                  </a:lnTo>
                  <a:lnTo>
                    <a:pt x="2673732" y="74251"/>
                  </a:lnTo>
                  <a:lnTo>
                    <a:pt x="2697134" y="111059"/>
                  </a:lnTo>
                  <a:lnTo>
                    <a:pt x="2712048" y="152786"/>
                  </a:lnTo>
                  <a:lnTo>
                    <a:pt x="2717283" y="198241"/>
                  </a:lnTo>
                  <a:lnTo>
                    <a:pt x="2712048" y="243696"/>
                  </a:lnTo>
                  <a:lnTo>
                    <a:pt x="2697134" y="285422"/>
                  </a:lnTo>
                  <a:lnTo>
                    <a:pt x="2673732" y="322231"/>
                  </a:lnTo>
                  <a:lnTo>
                    <a:pt x="2643031" y="352931"/>
                  </a:lnTo>
                  <a:lnTo>
                    <a:pt x="2606223" y="376333"/>
                  </a:lnTo>
                  <a:lnTo>
                    <a:pt x="2564496" y="391246"/>
                  </a:lnTo>
                  <a:lnTo>
                    <a:pt x="2538306" y="394263"/>
                  </a:lnTo>
                  <a:close/>
                </a:path>
              </a:pathLst>
            </a:custGeom>
            <a:solidFill>
              <a:srgbClr val="34A1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13637184" y="7755125"/>
              <a:ext cx="1219835" cy="8255"/>
            </a:xfrm>
            <a:custGeom>
              <a:rect b="b" l="l" r="r" t="t"/>
              <a:pathLst>
                <a:path extrusionOk="0" h="8254" w="1219834">
                  <a:moveTo>
                    <a:pt x="0" y="8176"/>
                  </a:moveTo>
                  <a:lnTo>
                    <a:pt x="1219238" y="0"/>
                  </a:lnTo>
                </a:path>
              </a:pathLst>
            </a:custGeom>
            <a:noFill/>
            <a:ln cap="flat" cmpd="sng" w="9525">
              <a:solidFill>
                <a:srgbClr val="0F0E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13635812" y="8590511"/>
              <a:ext cx="1219835" cy="12065"/>
            </a:xfrm>
            <a:custGeom>
              <a:rect b="b" l="l" r="r" t="t"/>
              <a:pathLst>
                <a:path extrusionOk="0" h="12065" w="1219834">
                  <a:moveTo>
                    <a:pt x="0" y="11687"/>
                  </a:moveTo>
                  <a:lnTo>
                    <a:pt x="1219216" y="0"/>
                  </a:lnTo>
                </a:path>
              </a:pathLst>
            </a:custGeom>
            <a:noFill/>
            <a:ln cap="flat" cmpd="sng" w="9525">
              <a:solidFill>
                <a:srgbClr val="0F0E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13644655" y="9371310"/>
              <a:ext cx="1219835" cy="12065"/>
            </a:xfrm>
            <a:custGeom>
              <a:rect b="b" l="l" r="r" t="t"/>
              <a:pathLst>
                <a:path extrusionOk="0" h="12065" w="1219834">
                  <a:moveTo>
                    <a:pt x="0" y="11687"/>
                  </a:moveTo>
                  <a:lnTo>
                    <a:pt x="1219216" y="0"/>
                  </a:lnTo>
                </a:path>
              </a:pathLst>
            </a:custGeom>
            <a:noFill/>
            <a:ln cap="flat" cmpd="sng" w="9525">
              <a:solidFill>
                <a:srgbClr val="0F0E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012123" y="7663121"/>
              <a:ext cx="1219835" cy="12065"/>
            </a:xfrm>
            <a:custGeom>
              <a:rect b="b" l="l" r="r" t="t"/>
              <a:pathLst>
                <a:path extrusionOk="0" h="12065" w="1219835">
                  <a:moveTo>
                    <a:pt x="0" y="11687"/>
                  </a:moveTo>
                  <a:lnTo>
                    <a:pt x="121921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4991090" y="8532971"/>
              <a:ext cx="1219835" cy="12065"/>
            </a:xfrm>
            <a:custGeom>
              <a:rect b="b" l="l" r="r" t="t"/>
              <a:pathLst>
                <a:path extrusionOk="0" h="12065" w="1219835">
                  <a:moveTo>
                    <a:pt x="0" y="11687"/>
                  </a:moveTo>
                  <a:lnTo>
                    <a:pt x="121921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5012183" y="9348187"/>
              <a:ext cx="1219835" cy="12065"/>
            </a:xfrm>
            <a:custGeom>
              <a:rect b="b" l="l" r="r" t="t"/>
              <a:pathLst>
                <a:path extrusionOk="0" h="12065" w="1219835">
                  <a:moveTo>
                    <a:pt x="0" y="11687"/>
                  </a:moveTo>
                  <a:lnTo>
                    <a:pt x="1219216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6"/>
          <p:cNvSpPr txBox="1"/>
          <p:nvPr/>
        </p:nvSpPr>
        <p:spPr>
          <a:xfrm>
            <a:off x="7343037" y="2531411"/>
            <a:ext cx="1109980" cy="23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Administration</a:t>
            </a:r>
            <a:endParaRPr b="0" i="0" sz="135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16" name="Google Shape;216;p6"/>
          <p:cNvGrpSpPr/>
          <p:nvPr/>
        </p:nvGrpSpPr>
        <p:grpSpPr>
          <a:xfrm>
            <a:off x="4190015" y="2854976"/>
            <a:ext cx="7805307" cy="3020696"/>
            <a:chOff x="4190015" y="2854976"/>
            <a:chExt cx="7805307" cy="3020696"/>
          </a:xfrm>
        </p:grpSpPr>
        <p:sp>
          <p:nvSpPr>
            <p:cNvPr id="217" name="Google Shape;217;p6"/>
            <p:cNvSpPr/>
            <p:nvPr/>
          </p:nvSpPr>
          <p:spPr>
            <a:xfrm>
              <a:off x="7906384" y="2854976"/>
              <a:ext cx="10795" cy="952500"/>
            </a:xfrm>
            <a:custGeom>
              <a:rect b="b" l="l" r="r" t="t"/>
              <a:pathLst>
                <a:path extrusionOk="0" h="952500" w="10795">
                  <a:moveTo>
                    <a:pt x="10305" y="0"/>
                  </a:moveTo>
                  <a:lnTo>
                    <a:pt x="0" y="952445"/>
                  </a:lnTo>
                </a:path>
              </a:pathLst>
            </a:custGeom>
            <a:noFill/>
            <a:ln cap="flat" cmpd="sng" w="9525">
              <a:solidFill>
                <a:srgbClr val="0F0E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190015" y="4121167"/>
              <a:ext cx="2756535" cy="1754505"/>
            </a:xfrm>
            <a:custGeom>
              <a:rect b="b" l="l" r="r" t="t"/>
              <a:pathLst>
                <a:path extrusionOk="0" h="1754504" w="2756534">
                  <a:moveTo>
                    <a:pt x="2756514" y="0"/>
                  </a:moveTo>
                  <a:lnTo>
                    <a:pt x="0" y="1753901"/>
                  </a:lnTo>
                </a:path>
              </a:pathLst>
            </a:custGeom>
            <a:noFill/>
            <a:ln cap="flat" cmpd="sng" w="9525">
              <a:solidFill>
                <a:srgbClr val="0F0E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8859692" y="4120930"/>
              <a:ext cx="3135630" cy="1711960"/>
            </a:xfrm>
            <a:custGeom>
              <a:rect b="b" l="l" r="r" t="t"/>
              <a:pathLst>
                <a:path extrusionOk="0" h="1711960" w="3135629">
                  <a:moveTo>
                    <a:pt x="3135139" y="1711523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F0E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0" name="Google Shape;220;p6"/>
          <p:cNvSpPr txBox="1"/>
          <p:nvPr/>
        </p:nvSpPr>
        <p:spPr>
          <a:xfrm>
            <a:off x="4170507" y="4350284"/>
            <a:ext cx="1464945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Access rights</a:t>
            </a:r>
            <a:endParaRPr b="0" i="0" sz="17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10318408" y="4350284"/>
            <a:ext cx="1464945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Access rights</a:t>
            </a:r>
            <a:endParaRPr b="0" i="0" sz="17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14246583" y="5527859"/>
            <a:ext cx="390525" cy="390525"/>
          </a:xfrm>
          <a:custGeom>
            <a:rect b="b" l="l" r="r" t="t"/>
            <a:pathLst>
              <a:path extrusionOk="0" h="390525" w="390525">
                <a:moveTo>
                  <a:pt x="194987" y="389978"/>
                </a:moveTo>
                <a:lnTo>
                  <a:pt x="150278" y="384828"/>
                </a:lnTo>
                <a:lnTo>
                  <a:pt x="109236" y="370159"/>
                </a:lnTo>
                <a:lnTo>
                  <a:pt x="73031" y="347141"/>
                </a:lnTo>
                <a:lnTo>
                  <a:pt x="42835" y="316944"/>
                </a:lnTo>
                <a:lnTo>
                  <a:pt x="19817" y="280740"/>
                </a:lnTo>
                <a:lnTo>
                  <a:pt x="5148" y="239698"/>
                </a:lnTo>
                <a:lnTo>
                  <a:pt x="0" y="194977"/>
                </a:lnTo>
                <a:lnTo>
                  <a:pt x="5148" y="150279"/>
                </a:lnTo>
                <a:lnTo>
                  <a:pt x="19817" y="109237"/>
                </a:lnTo>
                <a:lnTo>
                  <a:pt x="42835" y="73033"/>
                </a:lnTo>
                <a:lnTo>
                  <a:pt x="73031" y="42836"/>
                </a:lnTo>
                <a:lnTo>
                  <a:pt x="109236" y="19818"/>
                </a:lnTo>
                <a:lnTo>
                  <a:pt x="150278" y="5149"/>
                </a:lnTo>
                <a:lnTo>
                  <a:pt x="194987" y="0"/>
                </a:lnTo>
                <a:lnTo>
                  <a:pt x="239696" y="5149"/>
                </a:lnTo>
                <a:lnTo>
                  <a:pt x="280739" y="19818"/>
                </a:lnTo>
                <a:lnTo>
                  <a:pt x="316943" y="42836"/>
                </a:lnTo>
                <a:lnTo>
                  <a:pt x="347140" y="73033"/>
                </a:lnTo>
                <a:lnTo>
                  <a:pt x="370158" y="109237"/>
                </a:lnTo>
                <a:lnTo>
                  <a:pt x="384827" y="150279"/>
                </a:lnTo>
                <a:lnTo>
                  <a:pt x="389974" y="194988"/>
                </a:lnTo>
                <a:lnTo>
                  <a:pt x="384827" y="239698"/>
                </a:lnTo>
                <a:lnTo>
                  <a:pt x="370158" y="280740"/>
                </a:lnTo>
                <a:lnTo>
                  <a:pt x="347140" y="316944"/>
                </a:lnTo>
                <a:lnTo>
                  <a:pt x="316943" y="347141"/>
                </a:lnTo>
                <a:lnTo>
                  <a:pt x="280739" y="370159"/>
                </a:lnTo>
                <a:lnTo>
                  <a:pt x="239696" y="384828"/>
                </a:lnTo>
                <a:lnTo>
                  <a:pt x="194987" y="389978"/>
                </a:lnTo>
                <a:close/>
              </a:path>
            </a:pathLst>
          </a:custGeom>
          <a:solidFill>
            <a:srgbClr val="0F0E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14376099" y="5578119"/>
            <a:ext cx="131445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-US" sz="14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13875698" y="7232503"/>
            <a:ext cx="390525" cy="390525"/>
          </a:xfrm>
          <a:custGeom>
            <a:rect b="b" l="l" r="r" t="t"/>
            <a:pathLst>
              <a:path extrusionOk="0" h="390525" w="390525">
                <a:moveTo>
                  <a:pt x="194987" y="389977"/>
                </a:moveTo>
                <a:lnTo>
                  <a:pt x="150278" y="384828"/>
                </a:lnTo>
                <a:lnTo>
                  <a:pt x="109236" y="370158"/>
                </a:lnTo>
                <a:lnTo>
                  <a:pt x="73031" y="347140"/>
                </a:lnTo>
                <a:lnTo>
                  <a:pt x="42835" y="316944"/>
                </a:lnTo>
                <a:lnTo>
                  <a:pt x="19817" y="280740"/>
                </a:lnTo>
                <a:lnTo>
                  <a:pt x="5148" y="239698"/>
                </a:lnTo>
                <a:lnTo>
                  <a:pt x="0" y="194977"/>
                </a:lnTo>
                <a:lnTo>
                  <a:pt x="5148" y="150280"/>
                </a:lnTo>
                <a:lnTo>
                  <a:pt x="19817" y="109237"/>
                </a:lnTo>
                <a:lnTo>
                  <a:pt x="42835" y="73033"/>
                </a:lnTo>
                <a:lnTo>
                  <a:pt x="73031" y="42836"/>
                </a:lnTo>
                <a:lnTo>
                  <a:pt x="109236" y="19818"/>
                </a:lnTo>
                <a:lnTo>
                  <a:pt x="150278" y="5149"/>
                </a:lnTo>
                <a:lnTo>
                  <a:pt x="194987" y="0"/>
                </a:lnTo>
                <a:lnTo>
                  <a:pt x="239696" y="5149"/>
                </a:lnTo>
                <a:lnTo>
                  <a:pt x="280739" y="19818"/>
                </a:lnTo>
                <a:lnTo>
                  <a:pt x="316943" y="42836"/>
                </a:lnTo>
                <a:lnTo>
                  <a:pt x="347140" y="73033"/>
                </a:lnTo>
                <a:lnTo>
                  <a:pt x="370158" y="109237"/>
                </a:lnTo>
                <a:lnTo>
                  <a:pt x="384827" y="150280"/>
                </a:lnTo>
                <a:lnTo>
                  <a:pt x="389974" y="194989"/>
                </a:lnTo>
                <a:lnTo>
                  <a:pt x="384827" y="239698"/>
                </a:lnTo>
                <a:lnTo>
                  <a:pt x="370158" y="280740"/>
                </a:lnTo>
                <a:lnTo>
                  <a:pt x="347140" y="316944"/>
                </a:lnTo>
                <a:lnTo>
                  <a:pt x="316943" y="347140"/>
                </a:lnTo>
                <a:lnTo>
                  <a:pt x="280739" y="370158"/>
                </a:lnTo>
                <a:lnTo>
                  <a:pt x="239696" y="384828"/>
                </a:lnTo>
                <a:lnTo>
                  <a:pt x="194987" y="389977"/>
                </a:lnTo>
                <a:close/>
              </a:path>
            </a:pathLst>
          </a:custGeom>
          <a:solidFill>
            <a:srgbClr val="0F0E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14002833" y="7282763"/>
            <a:ext cx="13589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-US" sz="14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9668797" y="2651960"/>
            <a:ext cx="390525" cy="390525"/>
          </a:xfrm>
          <a:custGeom>
            <a:rect b="b" l="l" r="r" t="t"/>
            <a:pathLst>
              <a:path extrusionOk="0" h="390525" w="390525">
                <a:moveTo>
                  <a:pt x="194989" y="389977"/>
                </a:moveTo>
                <a:lnTo>
                  <a:pt x="150279" y="384827"/>
                </a:lnTo>
                <a:lnTo>
                  <a:pt x="109237" y="370158"/>
                </a:lnTo>
                <a:lnTo>
                  <a:pt x="73033" y="347140"/>
                </a:lnTo>
                <a:lnTo>
                  <a:pt x="42836" y="316944"/>
                </a:lnTo>
                <a:lnTo>
                  <a:pt x="19818" y="280739"/>
                </a:lnTo>
                <a:lnTo>
                  <a:pt x="5149" y="239697"/>
                </a:lnTo>
                <a:lnTo>
                  <a:pt x="0" y="194990"/>
                </a:lnTo>
                <a:lnTo>
                  <a:pt x="5149" y="150279"/>
                </a:lnTo>
                <a:lnTo>
                  <a:pt x="19818" y="109237"/>
                </a:lnTo>
                <a:lnTo>
                  <a:pt x="42836" y="73032"/>
                </a:lnTo>
                <a:lnTo>
                  <a:pt x="73033" y="42836"/>
                </a:lnTo>
                <a:lnTo>
                  <a:pt x="109237" y="19818"/>
                </a:lnTo>
                <a:lnTo>
                  <a:pt x="150279" y="5149"/>
                </a:lnTo>
                <a:lnTo>
                  <a:pt x="194982" y="0"/>
                </a:lnTo>
                <a:lnTo>
                  <a:pt x="239698" y="5149"/>
                </a:lnTo>
                <a:lnTo>
                  <a:pt x="280740" y="19818"/>
                </a:lnTo>
                <a:lnTo>
                  <a:pt x="316944" y="42836"/>
                </a:lnTo>
                <a:lnTo>
                  <a:pt x="347140" y="73032"/>
                </a:lnTo>
                <a:lnTo>
                  <a:pt x="370158" y="109237"/>
                </a:lnTo>
                <a:lnTo>
                  <a:pt x="384827" y="150279"/>
                </a:lnTo>
                <a:lnTo>
                  <a:pt x="389977" y="194986"/>
                </a:lnTo>
                <a:lnTo>
                  <a:pt x="384827" y="239697"/>
                </a:lnTo>
                <a:lnTo>
                  <a:pt x="370158" y="280739"/>
                </a:lnTo>
                <a:lnTo>
                  <a:pt x="347140" y="316944"/>
                </a:lnTo>
                <a:lnTo>
                  <a:pt x="316944" y="347140"/>
                </a:lnTo>
                <a:lnTo>
                  <a:pt x="280740" y="370158"/>
                </a:lnTo>
                <a:lnTo>
                  <a:pt x="239698" y="384827"/>
                </a:lnTo>
                <a:lnTo>
                  <a:pt x="194989" y="389977"/>
                </a:lnTo>
                <a:close/>
              </a:path>
            </a:pathLst>
          </a:custGeom>
          <a:solidFill>
            <a:srgbClr val="0F0E0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 txBox="1"/>
          <p:nvPr/>
        </p:nvSpPr>
        <p:spPr>
          <a:xfrm>
            <a:off x="9795188" y="2702221"/>
            <a:ext cx="13716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0" i="0" lang="en-US" sz="145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b="0" i="0" sz="1450" u="none" cap="none" strike="noStrik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grpSp>
        <p:nvGrpSpPr>
          <p:cNvPr id="228" name="Google Shape;228;p6"/>
          <p:cNvGrpSpPr/>
          <p:nvPr/>
        </p:nvGrpSpPr>
        <p:grpSpPr>
          <a:xfrm>
            <a:off x="3806565" y="6322245"/>
            <a:ext cx="8633434" cy="1191260"/>
            <a:chOff x="3806565" y="6322245"/>
            <a:chExt cx="8633434" cy="1191260"/>
          </a:xfrm>
        </p:grpSpPr>
        <p:sp>
          <p:nvSpPr>
            <p:cNvPr id="229" name="Google Shape;229;p6"/>
            <p:cNvSpPr/>
            <p:nvPr/>
          </p:nvSpPr>
          <p:spPr>
            <a:xfrm>
              <a:off x="12434284" y="6322245"/>
              <a:ext cx="5715" cy="1191260"/>
            </a:xfrm>
            <a:custGeom>
              <a:rect b="b" l="l" r="r" t="t"/>
              <a:pathLst>
                <a:path extrusionOk="0" h="1191259" w="5715">
                  <a:moveTo>
                    <a:pt x="5645" y="0"/>
                  </a:moveTo>
                  <a:lnTo>
                    <a:pt x="0" y="119072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3806565" y="6364681"/>
              <a:ext cx="4445" cy="1067435"/>
            </a:xfrm>
            <a:custGeom>
              <a:rect b="b" l="l" r="r" t="t"/>
              <a:pathLst>
                <a:path extrusionOk="0" h="1067434" w="4445">
                  <a:moveTo>
                    <a:pt x="4321" y="106686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/>
          <p:nvPr/>
        </p:nvSpPr>
        <p:spPr>
          <a:xfrm>
            <a:off x="1033462" y="1052513"/>
            <a:ext cx="16221075" cy="0"/>
          </a:xfrm>
          <a:custGeom>
            <a:rect b="b" l="l" r="r" t="t"/>
            <a:pathLst>
              <a:path extrusionOk="0" h="120000" w="16221075">
                <a:moveTo>
                  <a:pt x="0" y="0"/>
                </a:moveTo>
                <a:lnTo>
                  <a:pt x="16221073" y="0"/>
                </a:lnTo>
              </a:path>
            </a:pathLst>
          </a:custGeom>
          <a:noFill/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15431358" y="1554725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2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2" y="317499"/>
                </a:lnTo>
                <a:close/>
              </a:path>
            </a:pathLst>
          </a:custGeom>
          <a:solidFill>
            <a:srgbClr val="00AC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7"/>
          <p:cNvSpPr/>
          <p:nvPr/>
        </p:nvSpPr>
        <p:spPr>
          <a:xfrm>
            <a:off x="15879711" y="1554725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2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2" y="208927"/>
                </a:lnTo>
                <a:lnTo>
                  <a:pt x="0" y="158751"/>
                </a:lnTo>
                <a:lnTo>
                  <a:pt x="8092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69" y="64994"/>
                </a:lnTo>
                <a:lnTo>
                  <a:pt x="309406" y="108572"/>
                </a:lnTo>
                <a:lnTo>
                  <a:pt x="317498" y="158748"/>
                </a:lnTo>
                <a:lnTo>
                  <a:pt x="309406" y="208927"/>
                </a:lnTo>
                <a:lnTo>
                  <a:pt x="286869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2" y="317499"/>
                </a:lnTo>
                <a:close/>
              </a:path>
            </a:pathLst>
          </a:custGeom>
          <a:solidFill>
            <a:srgbClr val="FF57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16328065" y="1554725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2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2" y="317499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7"/>
          <p:cNvGrpSpPr/>
          <p:nvPr/>
        </p:nvGrpSpPr>
        <p:grpSpPr>
          <a:xfrm>
            <a:off x="3181907" y="3720312"/>
            <a:ext cx="1986280" cy="2105660"/>
            <a:chOff x="3181907" y="3720312"/>
            <a:chExt cx="1986280" cy="2105660"/>
          </a:xfrm>
        </p:grpSpPr>
        <p:sp>
          <p:nvSpPr>
            <p:cNvPr id="240" name="Google Shape;240;p7"/>
            <p:cNvSpPr/>
            <p:nvPr/>
          </p:nvSpPr>
          <p:spPr>
            <a:xfrm>
              <a:off x="3181907" y="3720312"/>
              <a:ext cx="1986280" cy="2105660"/>
            </a:xfrm>
            <a:custGeom>
              <a:rect b="b" l="l" r="r" t="t"/>
              <a:pathLst>
                <a:path extrusionOk="0" h="2105660" w="1986279">
                  <a:moveTo>
                    <a:pt x="979685" y="2105398"/>
                  </a:moveTo>
                  <a:lnTo>
                    <a:pt x="149744" y="1644768"/>
                  </a:lnTo>
                  <a:lnTo>
                    <a:pt x="0" y="348956"/>
                  </a:lnTo>
                  <a:lnTo>
                    <a:pt x="979685" y="0"/>
                  </a:lnTo>
                  <a:lnTo>
                    <a:pt x="1985691" y="342751"/>
                  </a:lnTo>
                  <a:lnTo>
                    <a:pt x="1822864" y="1638618"/>
                  </a:lnTo>
                  <a:lnTo>
                    <a:pt x="979685" y="2105398"/>
                  </a:lnTo>
                  <a:close/>
                </a:path>
              </a:pathLst>
            </a:custGeom>
            <a:solidFill>
              <a:srgbClr val="E232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4161596" y="3720312"/>
              <a:ext cx="1006475" cy="2105660"/>
            </a:xfrm>
            <a:custGeom>
              <a:rect b="b" l="l" r="r" t="t"/>
              <a:pathLst>
                <a:path extrusionOk="0" h="2105660" w="1006475">
                  <a:moveTo>
                    <a:pt x="0" y="2105336"/>
                  </a:moveTo>
                  <a:lnTo>
                    <a:pt x="0" y="0"/>
                  </a:lnTo>
                  <a:lnTo>
                    <a:pt x="1005937" y="342728"/>
                  </a:lnTo>
                  <a:lnTo>
                    <a:pt x="843179" y="1639257"/>
                  </a:lnTo>
                  <a:lnTo>
                    <a:pt x="0" y="2105336"/>
                  </a:lnTo>
                  <a:close/>
                </a:path>
              </a:pathLst>
            </a:custGeom>
            <a:solidFill>
              <a:srgbClr val="B42E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3552682" y="3966135"/>
              <a:ext cx="1250950" cy="1362075"/>
            </a:xfrm>
            <a:custGeom>
              <a:rect b="b" l="l" r="r" t="t"/>
              <a:pathLst>
                <a:path extrusionOk="0" h="1362075" w="1250950">
                  <a:moveTo>
                    <a:pt x="610471" y="31"/>
                  </a:moveTo>
                  <a:close/>
                </a:path>
                <a:path extrusionOk="0" h="1362075" w="1250950">
                  <a:moveTo>
                    <a:pt x="610486" y="31"/>
                  </a:moveTo>
                  <a:close/>
                </a:path>
                <a:path extrusionOk="0" h="1362075" w="1250950">
                  <a:moveTo>
                    <a:pt x="0" y="1357834"/>
                  </a:moveTo>
                  <a:lnTo>
                    <a:pt x="610457" y="31"/>
                  </a:lnTo>
                  <a:lnTo>
                    <a:pt x="814913" y="435033"/>
                  </a:lnTo>
                  <a:lnTo>
                    <a:pt x="612029" y="435033"/>
                  </a:lnTo>
                  <a:lnTo>
                    <a:pt x="430513" y="866189"/>
                  </a:lnTo>
                  <a:lnTo>
                    <a:pt x="1017533" y="866189"/>
                  </a:lnTo>
                  <a:lnTo>
                    <a:pt x="1102827" y="1047685"/>
                  </a:lnTo>
                  <a:lnTo>
                    <a:pt x="350602" y="1047685"/>
                  </a:lnTo>
                  <a:lnTo>
                    <a:pt x="228043" y="1353942"/>
                  </a:lnTo>
                  <a:lnTo>
                    <a:pt x="0" y="1357834"/>
                  </a:lnTo>
                  <a:close/>
                </a:path>
                <a:path extrusionOk="0" h="1362075" w="1250950">
                  <a:moveTo>
                    <a:pt x="1017533" y="866189"/>
                  </a:moveTo>
                  <a:lnTo>
                    <a:pt x="818307" y="866189"/>
                  </a:lnTo>
                  <a:lnTo>
                    <a:pt x="612029" y="435033"/>
                  </a:lnTo>
                  <a:lnTo>
                    <a:pt x="814913" y="435033"/>
                  </a:lnTo>
                  <a:lnTo>
                    <a:pt x="1017533" y="866189"/>
                  </a:lnTo>
                  <a:close/>
                </a:path>
                <a:path extrusionOk="0" h="1362075" w="1250950">
                  <a:moveTo>
                    <a:pt x="1250409" y="1361727"/>
                  </a:moveTo>
                  <a:lnTo>
                    <a:pt x="1032450" y="1357834"/>
                  </a:lnTo>
                  <a:lnTo>
                    <a:pt x="898202" y="1047685"/>
                  </a:lnTo>
                  <a:lnTo>
                    <a:pt x="1102827" y="1047685"/>
                  </a:lnTo>
                  <a:lnTo>
                    <a:pt x="1250409" y="13617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7"/>
          <p:cNvSpPr/>
          <p:nvPr/>
        </p:nvSpPr>
        <p:spPr>
          <a:xfrm>
            <a:off x="7295013" y="7663353"/>
            <a:ext cx="1330959" cy="648334"/>
          </a:xfrm>
          <a:custGeom>
            <a:rect b="b" l="l" r="r" t="t"/>
            <a:pathLst>
              <a:path extrusionOk="0" h="648334" w="1330959">
                <a:moveTo>
                  <a:pt x="106222" y="499423"/>
                </a:moveTo>
                <a:lnTo>
                  <a:pt x="0" y="499423"/>
                </a:lnTo>
                <a:lnTo>
                  <a:pt x="61" y="80509"/>
                </a:lnTo>
                <a:lnTo>
                  <a:pt x="12386" y="34198"/>
                </a:lnTo>
                <a:lnTo>
                  <a:pt x="50064" y="10297"/>
                </a:lnTo>
                <a:lnTo>
                  <a:pt x="105695" y="0"/>
                </a:lnTo>
                <a:lnTo>
                  <a:pt x="151176" y="5964"/>
                </a:lnTo>
                <a:lnTo>
                  <a:pt x="185932" y="26850"/>
                </a:lnTo>
                <a:lnTo>
                  <a:pt x="209389" y="61320"/>
                </a:lnTo>
                <a:lnTo>
                  <a:pt x="217705" y="80509"/>
                </a:lnTo>
                <a:lnTo>
                  <a:pt x="106222" y="80509"/>
                </a:lnTo>
                <a:lnTo>
                  <a:pt x="106222" y="499423"/>
                </a:lnTo>
                <a:close/>
              </a:path>
              <a:path extrusionOk="0" h="648334" w="1330959">
                <a:moveTo>
                  <a:pt x="476478" y="422023"/>
                </a:moveTo>
                <a:lnTo>
                  <a:pt x="365692" y="422023"/>
                </a:lnTo>
                <a:lnTo>
                  <a:pt x="527064" y="61478"/>
                </a:lnTo>
                <a:lnTo>
                  <a:pt x="550947" y="27007"/>
                </a:lnTo>
                <a:lnTo>
                  <a:pt x="585656" y="6121"/>
                </a:lnTo>
                <a:lnTo>
                  <a:pt x="630900" y="157"/>
                </a:lnTo>
                <a:lnTo>
                  <a:pt x="686389" y="10454"/>
                </a:lnTo>
                <a:lnTo>
                  <a:pt x="708425" y="20068"/>
                </a:lnTo>
                <a:lnTo>
                  <a:pt x="724056" y="34344"/>
                </a:lnTo>
                <a:lnTo>
                  <a:pt x="733369" y="54361"/>
                </a:lnTo>
                <a:lnTo>
                  <a:pt x="736374" y="80509"/>
                </a:lnTo>
                <a:lnTo>
                  <a:pt x="630216" y="80509"/>
                </a:lnTo>
                <a:lnTo>
                  <a:pt x="476478" y="422023"/>
                </a:lnTo>
                <a:close/>
              </a:path>
              <a:path extrusionOk="0" h="648334" w="1330959">
                <a:moveTo>
                  <a:pt x="368715" y="505699"/>
                </a:moveTo>
                <a:lnTo>
                  <a:pt x="307433" y="492283"/>
                </a:lnTo>
                <a:lnTo>
                  <a:pt x="270664" y="445836"/>
                </a:lnTo>
                <a:lnTo>
                  <a:pt x="106222" y="80509"/>
                </a:lnTo>
                <a:lnTo>
                  <a:pt x="217705" y="80509"/>
                </a:lnTo>
                <a:lnTo>
                  <a:pt x="365692" y="422023"/>
                </a:lnTo>
                <a:lnTo>
                  <a:pt x="476478" y="422023"/>
                </a:lnTo>
                <a:lnTo>
                  <a:pt x="465758" y="445836"/>
                </a:lnTo>
                <a:lnTo>
                  <a:pt x="449723" y="473842"/>
                </a:lnTo>
                <a:lnTo>
                  <a:pt x="429481" y="492347"/>
                </a:lnTo>
                <a:lnTo>
                  <a:pt x="403117" y="502563"/>
                </a:lnTo>
                <a:lnTo>
                  <a:pt x="368715" y="505699"/>
                </a:lnTo>
                <a:close/>
              </a:path>
              <a:path extrusionOk="0" h="648334" w="1330959">
                <a:moveTo>
                  <a:pt x="736454" y="499581"/>
                </a:moveTo>
                <a:lnTo>
                  <a:pt x="630216" y="499581"/>
                </a:lnTo>
                <a:lnTo>
                  <a:pt x="630216" y="80509"/>
                </a:lnTo>
                <a:lnTo>
                  <a:pt x="736374" y="80509"/>
                </a:lnTo>
                <a:lnTo>
                  <a:pt x="736454" y="499581"/>
                </a:lnTo>
                <a:close/>
              </a:path>
              <a:path extrusionOk="0" h="648334" w="1330959">
                <a:moveTo>
                  <a:pt x="1330587" y="432325"/>
                </a:moveTo>
                <a:lnTo>
                  <a:pt x="1086754" y="432325"/>
                </a:lnTo>
                <a:lnTo>
                  <a:pt x="1224144" y="432121"/>
                </a:lnTo>
                <a:lnTo>
                  <a:pt x="1224144" y="157186"/>
                </a:lnTo>
                <a:lnTo>
                  <a:pt x="1330570" y="157186"/>
                </a:lnTo>
                <a:lnTo>
                  <a:pt x="1330713" y="177956"/>
                </a:lnTo>
                <a:lnTo>
                  <a:pt x="1330587" y="432325"/>
                </a:lnTo>
                <a:close/>
              </a:path>
              <a:path extrusionOk="0" h="648334" w="1330959">
                <a:moveTo>
                  <a:pt x="824776" y="158334"/>
                </a:moveTo>
                <a:close/>
              </a:path>
              <a:path extrusionOk="0" h="648334" w="1330959">
                <a:moveTo>
                  <a:pt x="1162460" y="647759"/>
                </a:moveTo>
                <a:lnTo>
                  <a:pt x="827058" y="647759"/>
                </a:lnTo>
                <a:lnTo>
                  <a:pt x="827058" y="576352"/>
                </a:lnTo>
                <a:lnTo>
                  <a:pt x="1163058" y="576336"/>
                </a:lnTo>
                <a:lnTo>
                  <a:pt x="1201319" y="566673"/>
                </a:lnTo>
                <a:lnTo>
                  <a:pt x="1218842" y="551613"/>
                </a:lnTo>
                <a:lnTo>
                  <a:pt x="1223548" y="535764"/>
                </a:lnTo>
                <a:lnTo>
                  <a:pt x="1223357" y="523740"/>
                </a:lnTo>
                <a:lnTo>
                  <a:pt x="1223357" y="495900"/>
                </a:lnTo>
                <a:lnTo>
                  <a:pt x="997593" y="495900"/>
                </a:lnTo>
                <a:lnTo>
                  <a:pt x="939371" y="490253"/>
                </a:lnTo>
                <a:lnTo>
                  <a:pt x="891646" y="475660"/>
                </a:lnTo>
                <a:lnTo>
                  <a:pt x="855757" y="453946"/>
                </a:lnTo>
                <a:lnTo>
                  <a:pt x="833042" y="426934"/>
                </a:lnTo>
                <a:lnTo>
                  <a:pt x="824839" y="396449"/>
                </a:lnTo>
                <a:lnTo>
                  <a:pt x="825453" y="311245"/>
                </a:lnTo>
                <a:lnTo>
                  <a:pt x="825782" y="241766"/>
                </a:lnTo>
                <a:lnTo>
                  <a:pt x="825669" y="183507"/>
                </a:lnTo>
                <a:lnTo>
                  <a:pt x="824776" y="158334"/>
                </a:lnTo>
                <a:lnTo>
                  <a:pt x="930935" y="158334"/>
                </a:lnTo>
                <a:lnTo>
                  <a:pt x="930935" y="389229"/>
                </a:lnTo>
                <a:lnTo>
                  <a:pt x="932055" y="401100"/>
                </a:lnTo>
                <a:lnTo>
                  <a:pt x="939852" y="415045"/>
                </a:lnTo>
                <a:lnTo>
                  <a:pt x="958744" y="426806"/>
                </a:lnTo>
                <a:lnTo>
                  <a:pt x="993153" y="432121"/>
                </a:lnTo>
                <a:lnTo>
                  <a:pt x="1330587" y="432325"/>
                </a:lnTo>
                <a:lnTo>
                  <a:pt x="1330476" y="533664"/>
                </a:lnTo>
                <a:lnTo>
                  <a:pt x="1318332" y="580883"/>
                </a:lnTo>
                <a:lnTo>
                  <a:pt x="1286903" y="613317"/>
                </a:lnTo>
                <a:lnTo>
                  <a:pt x="1244744" y="633552"/>
                </a:lnTo>
                <a:lnTo>
                  <a:pt x="1200412" y="644171"/>
                </a:lnTo>
                <a:lnTo>
                  <a:pt x="1162460" y="647759"/>
                </a:lnTo>
                <a:close/>
              </a:path>
            </a:pathLst>
          </a:custGeom>
          <a:solidFill>
            <a:srgbClr val="00618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7"/>
          <p:cNvGrpSpPr/>
          <p:nvPr/>
        </p:nvGrpSpPr>
        <p:grpSpPr>
          <a:xfrm>
            <a:off x="8707435" y="6647910"/>
            <a:ext cx="1811931" cy="1588152"/>
            <a:chOff x="8707435" y="6647910"/>
            <a:chExt cx="1811931" cy="1588152"/>
          </a:xfrm>
        </p:grpSpPr>
        <p:sp>
          <p:nvSpPr>
            <p:cNvPr id="245" name="Google Shape;245;p7"/>
            <p:cNvSpPr/>
            <p:nvPr/>
          </p:nvSpPr>
          <p:spPr>
            <a:xfrm>
              <a:off x="8707435" y="7672817"/>
              <a:ext cx="1605915" cy="563245"/>
            </a:xfrm>
            <a:custGeom>
              <a:rect b="b" l="l" r="r" t="t"/>
              <a:pathLst>
                <a:path extrusionOk="0" h="563245" w="1605915">
                  <a:moveTo>
                    <a:pt x="305426" y="489960"/>
                  </a:moveTo>
                  <a:lnTo>
                    <a:pt x="31" y="489960"/>
                  </a:lnTo>
                  <a:lnTo>
                    <a:pt x="0" y="419039"/>
                  </a:lnTo>
                  <a:lnTo>
                    <a:pt x="297223" y="419039"/>
                  </a:lnTo>
                  <a:lnTo>
                    <a:pt x="300277" y="418363"/>
                  </a:lnTo>
                  <a:lnTo>
                    <a:pt x="304371" y="418363"/>
                  </a:lnTo>
                  <a:lnTo>
                    <a:pt x="318722" y="416596"/>
                  </a:lnTo>
                  <a:lnTo>
                    <a:pt x="356023" y="397073"/>
                  </a:lnTo>
                  <a:lnTo>
                    <a:pt x="364637" y="378224"/>
                  </a:lnTo>
                  <a:lnTo>
                    <a:pt x="364637" y="309710"/>
                  </a:lnTo>
                  <a:lnTo>
                    <a:pt x="336149" y="283335"/>
                  </a:lnTo>
                  <a:lnTo>
                    <a:pt x="298231" y="276366"/>
                  </a:lnTo>
                  <a:lnTo>
                    <a:pt x="295177" y="275674"/>
                  </a:lnTo>
                  <a:lnTo>
                    <a:pt x="176674" y="275674"/>
                  </a:lnTo>
                  <a:lnTo>
                    <a:pt x="169022" y="275557"/>
                  </a:lnTo>
                  <a:lnTo>
                    <a:pt x="85040" y="261698"/>
                  </a:lnTo>
                  <a:lnTo>
                    <a:pt x="39445" y="239634"/>
                  </a:lnTo>
                  <a:lnTo>
                    <a:pt x="10889" y="210424"/>
                  </a:lnTo>
                  <a:lnTo>
                    <a:pt x="1007" y="176364"/>
                  </a:lnTo>
                  <a:lnTo>
                    <a:pt x="1007" y="114456"/>
                  </a:lnTo>
                  <a:lnTo>
                    <a:pt x="22726" y="48642"/>
                  </a:lnTo>
                  <a:lnTo>
                    <a:pt x="92005" y="8839"/>
                  </a:lnTo>
                  <a:lnTo>
                    <a:pt x="149176" y="520"/>
                  </a:lnTo>
                  <a:lnTo>
                    <a:pt x="177808" y="0"/>
                  </a:lnTo>
                  <a:lnTo>
                    <a:pt x="476055" y="0"/>
                  </a:lnTo>
                  <a:lnTo>
                    <a:pt x="476055" y="70731"/>
                  </a:lnTo>
                  <a:lnTo>
                    <a:pt x="169621" y="70731"/>
                  </a:lnTo>
                  <a:lnTo>
                    <a:pt x="165544" y="71423"/>
                  </a:lnTo>
                  <a:lnTo>
                    <a:pt x="162474" y="71423"/>
                  </a:lnTo>
                  <a:lnTo>
                    <a:pt x="138793" y="74776"/>
                  </a:lnTo>
                  <a:lnTo>
                    <a:pt x="123154" y="80321"/>
                  </a:lnTo>
                  <a:lnTo>
                    <a:pt x="113643" y="89281"/>
                  </a:lnTo>
                  <a:lnTo>
                    <a:pt x="108347" y="102880"/>
                  </a:lnTo>
                  <a:lnTo>
                    <a:pt x="107324" y="106277"/>
                  </a:lnTo>
                  <a:lnTo>
                    <a:pt x="107324" y="166156"/>
                  </a:lnTo>
                  <a:lnTo>
                    <a:pt x="128389" y="201010"/>
                  </a:lnTo>
                  <a:lnTo>
                    <a:pt x="176769" y="211045"/>
                  </a:lnTo>
                  <a:lnTo>
                    <a:pt x="305473" y="211045"/>
                  </a:lnTo>
                  <a:lnTo>
                    <a:pt x="329298" y="212053"/>
                  </a:lnTo>
                  <a:lnTo>
                    <a:pt x="375420" y="219937"/>
                  </a:lnTo>
                  <a:lnTo>
                    <a:pt x="429292" y="242648"/>
                  </a:lnTo>
                  <a:lnTo>
                    <a:pt x="467174" y="282464"/>
                  </a:lnTo>
                  <a:lnTo>
                    <a:pt x="471946" y="304929"/>
                  </a:lnTo>
                  <a:lnTo>
                    <a:pt x="471946" y="382471"/>
                  </a:lnTo>
                  <a:lnTo>
                    <a:pt x="454966" y="432136"/>
                  </a:lnTo>
                  <a:lnTo>
                    <a:pt x="403508" y="469544"/>
                  </a:lnTo>
                  <a:lnTo>
                    <a:pt x="357519" y="484606"/>
                  </a:lnTo>
                  <a:lnTo>
                    <a:pt x="331947" y="488590"/>
                  </a:lnTo>
                  <a:lnTo>
                    <a:pt x="305426" y="489960"/>
                  </a:lnTo>
                  <a:close/>
                </a:path>
                <a:path extrusionOk="0" h="563245" w="1605915">
                  <a:moveTo>
                    <a:pt x="1605438" y="489960"/>
                  </a:moveTo>
                  <a:lnTo>
                    <a:pt x="1328634" y="489960"/>
                  </a:lnTo>
                  <a:lnTo>
                    <a:pt x="1320966" y="489811"/>
                  </a:lnTo>
                  <a:lnTo>
                    <a:pt x="1239033" y="479796"/>
                  </a:lnTo>
                  <a:lnTo>
                    <a:pt x="1193259" y="463181"/>
                  </a:lnTo>
                  <a:lnTo>
                    <a:pt x="1160626" y="438795"/>
                  </a:lnTo>
                  <a:lnTo>
                    <a:pt x="1134578" y="366837"/>
                  </a:lnTo>
                  <a:lnTo>
                    <a:pt x="1134563" y="141"/>
                  </a:lnTo>
                  <a:lnTo>
                    <a:pt x="1240785" y="141"/>
                  </a:lnTo>
                  <a:lnTo>
                    <a:pt x="1240785" y="366144"/>
                  </a:lnTo>
                  <a:lnTo>
                    <a:pt x="1245431" y="390222"/>
                  </a:lnTo>
                  <a:lnTo>
                    <a:pt x="1260324" y="406710"/>
                  </a:lnTo>
                  <a:lnTo>
                    <a:pt x="1286899" y="416183"/>
                  </a:lnTo>
                  <a:lnTo>
                    <a:pt x="1326587" y="419213"/>
                  </a:lnTo>
                  <a:lnTo>
                    <a:pt x="1605438" y="419213"/>
                  </a:lnTo>
                  <a:lnTo>
                    <a:pt x="1605438" y="489960"/>
                  </a:lnTo>
                  <a:close/>
                </a:path>
                <a:path extrusionOk="0" h="563245" w="1605915">
                  <a:moveTo>
                    <a:pt x="816054" y="491879"/>
                  </a:moveTo>
                  <a:lnTo>
                    <a:pt x="702448" y="491879"/>
                  </a:lnTo>
                  <a:lnTo>
                    <a:pt x="687657" y="491355"/>
                  </a:lnTo>
                  <a:lnTo>
                    <a:pt x="640009" y="483008"/>
                  </a:lnTo>
                  <a:lnTo>
                    <a:pt x="595779" y="465913"/>
                  </a:lnTo>
                  <a:lnTo>
                    <a:pt x="564479" y="441850"/>
                  </a:lnTo>
                  <a:lnTo>
                    <a:pt x="539802" y="371036"/>
                  </a:lnTo>
                  <a:lnTo>
                    <a:pt x="539734" y="118168"/>
                  </a:lnTo>
                  <a:lnTo>
                    <a:pt x="548133" y="75000"/>
                  </a:lnTo>
                  <a:lnTo>
                    <a:pt x="573360" y="41269"/>
                  </a:lnTo>
                  <a:lnTo>
                    <a:pt x="615273" y="17263"/>
                  </a:lnTo>
                  <a:lnTo>
                    <a:pt x="673779" y="3098"/>
                  </a:lnTo>
                  <a:lnTo>
                    <a:pt x="702448" y="1054"/>
                  </a:lnTo>
                  <a:lnTo>
                    <a:pt x="904076" y="1054"/>
                  </a:lnTo>
                  <a:lnTo>
                    <a:pt x="992288" y="17265"/>
                  </a:lnTo>
                  <a:lnTo>
                    <a:pt x="1034202" y="41275"/>
                  </a:lnTo>
                  <a:lnTo>
                    <a:pt x="1057156" y="71973"/>
                  </a:lnTo>
                  <a:lnTo>
                    <a:pt x="732266" y="71973"/>
                  </a:lnTo>
                  <a:lnTo>
                    <a:pt x="700189" y="75669"/>
                  </a:lnTo>
                  <a:lnTo>
                    <a:pt x="675668" y="86202"/>
                  </a:lnTo>
                  <a:lnTo>
                    <a:pt x="660003" y="102742"/>
                  </a:lnTo>
                  <a:lnTo>
                    <a:pt x="654493" y="124459"/>
                  </a:lnTo>
                  <a:lnTo>
                    <a:pt x="654367" y="364226"/>
                  </a:lnTo>
                  <a:lnTo>
                    <a:pt x="654367" y="367639"/>
                  </a:lnTo>
                  <a:lnTo>
                    <a:pt x="655390" y="371036"/>
                  </a:lnTo>
                  <a:lnTo>
                    <a:pt x="656414" y="375141"/>
                  </a:lnTo>
                  <a:lnTo>
                    <a:pt x="665000" y="394647"/>
                  </a:lnTo>
                  <a:lnTo>
                    <a:pt x="680885" y="408973"/>
                  </a:lnTo>
                  <a:lnTo>
                    <a:pt x="703427" y="417803"/>
                  </a:lnTo>
                  <a:lnTo>
                    <a:pt x="731983" y="420817"/>
                  </a:lnTo>
                  <a:lnTo>
                    <a:pt x="1057567" y="420817"/>
                  </a:lnTo>
                  <a:lnTo>
                    <a:pt x="1052767" y="432181"/>
                  </a:lnTo>
                  <a:lnTo>
                    <a:pt x="1033105" y="452815"/>
                  </a:lnTo>
                  <a:lnTo>
                    <a:pt x="1004631" y="468459"/>
                  </a:lnTo>
                  <a:lnTo>
                    <a:pt x="1024616" y="486484"/>
                  </a:lnTo>
                  <a:lnTo>
                    <a:pt x="901274" y="486484"/>
                  </a:lnTo>
                  <a:lnTo>
                    <a:pt x="816054" y="491879"/>
                  </a:lnTo>
                  <a:close/>
                </a:path>
                <a:path extrusionOk="0" h="563245" w="1605915">
                  <a:moveTo>
                    <a:pt x="1061886" y="410593"/>
                  </a:moveTo>
                  <a:lnTo>
                    <a:pt x="940334" y="410593"/>
                  </a:lnTo>
                  <a:lnTo>
                    <a:pt x="950084" y="404164"/>
                  </a:lnTo>
                  <a:lnTo>
                    <a:pt x="957878" y="396294"/>
                  </a:lnTo>
                  <a:lnTo>
                    <a:pt x="963591" y="387053"/>
                  </a:lnTo>
                  <a:lnTo>
                    <a:pt x="967098" y="376510"/>
                  </a:lnTo>
                  <a:lnTo>
                    <a:pt x="968121" y="373112"/>
                  </a:lnTo>
                  <a:lnTo>
                    <a:pt x="968121" y="118168"/>
                  </a:lnTo>
                  <a:lnTo>
                    <a:pt x="942727" y="83221"/>
                  </a:lnTo>
                  <a:lnTo>
                    <a:pt x="892379" y="71973"/>
                  </a:lnTo>
                  <a:lnTo>
                    <a:pt x="1057156" y="71973"/>
                  </a:lnTo>
                  <a:lnTo>
                    <a:pt x="1059416" y="75000"/>
                  </a:lnTo>
                  <a:lnTo>
                    <a:pt x="1067814" y="118168"/>
                  </a:lnTo>
                  <a:lnTo>
                    <a:pt x="1067786" y="371036"/>
                  </a:lnTo>
                  <a:lnTo>
                    <a:pt x="1064164" y="405201"/>
                  </a:lnTo>
                  <a:lnTo>
                    <a:pt x="1061886" y="410593"/>
                  </a:lnTo>
                  <a:close/>
                </a:path>
                <a:path extrusionOk="0" h="563245" w="1605915">
                  <a:moveTo>
                    <a:pt x="1057567" y="420817"/>
                  </a:moveTo>
                  <a:lnTo>
                    <a:pt x="828491" y="420817"/>
                  </a:lnTo>
                  <a:lnTo>
                    <a:pt x="739855" y="340869"/>
                  </a:lnTo>
                  <a:lnTo>
                    <a:pt x="863190" y="340869"/>
                  </a:lnTo>
                  <a:lnTo>
                    <a:pt x="940334" y="410593"/>
                  </a:lnTo>
                  <a:lnTo>
                    <a:pt x="1061886" y="410593"/>
                  </a:lnTo>
                  <a:lnTo>
                    <a:pt x="1057567" y="420817"/>
                  </a:lnTo>
                  <a:close/>
                </a:path>
                <a:path extrusionOk="0" h="563245" w="1605915">
                  <a:moveTo>
                    <a:pt x="654493" y="364414"/>
                  </a:moveTo>
                  <a:lnTo>
                    <a:pt x="654367" y="364226"/>
                  </a:lnTo>
                  <a:lnTo>
                    <a:pt x="654493" y="364414"/>
                  </a:lnTo>
                  <a:close/>
                </a:path>
                <a:path extrusionOk="0" h="563245" w="1605915">
                  <a:moveTo>
                    <a:pt x="1109263" y="562830"/>
                  </a:moveTo>
                  <a:lnTo>
                    <a:pt x="985927" y="562830"/>
                  </a:lnTo>
                  <a:lnTo>
                    <a:pt x="901274" y="486484"/>
                  </a:lnTo>
                  <a:lnTo>
                    <a:pt x="1024616" y="486484"/>
                  </a:lnTo>
                  <a:lnTo>
                    <a:pt x="1109263" y="562830"/>
                  </a:lnTo>
                  <a:close/>
                </a:path>
              </a:pathLst>
            </a:custGeom>
            <a:solidFill>
              <a:srgbClr val="E38E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9305216" y="6647910"/>
              <a:ext cx="1196340" cy="1172210"/>
            </a:xfrm>
            <a:custGeom>
              <a:rect b="b" l="l" r="r" t="t"/>
              <a:pathLst>
                <a:path extrusionOk="0" h="1172209" w="1196340">
                  <a:moveTo>
                    <a:pt x="264193" y="848360"/>
                  </a:moveTo>
                  <a:lnTo>
                    <a:pt x="220918" y="816610"/>
                  </a:lnTo>
                  <a:lnTo>
                    <a:pt x="189549" y="760730"/>
                  </a:lnTo>
                  <a:lnTo>
                    <a:pt x="176543" y="717550"/>
                  </a:lnTo>
                  <a:lnTo>
                    <a:pt x="169230" y="670560"/>
                  </a:lnTo>
                  <a:lnTo>
                    <a:pt x="167854" y="621030"/>
                  </a:lnTo>
                  <a:lnTo>
                    <a:pt x="172654" y="572770"/>
                  </a:lnTo>
                  <a:lnTo>
                    <a:pt x="183872" y="524510"/>
                  </a:lnTo>
                  <a:lnTo>
                    <a:pt x="187886" y="509270"/>
                  </a:lnTo>
                  <a:lnTo>
                    <a:pt x="191283" y="492760"/>
                  </a:lnTo>
                  <a:lnTo>
                    <a:pt x="195619" y="477520"/>
                  </a:lnTo>
                  <a:lnTo>
                    <a:pt x="202449" y="463550"/>
                  </a:lnTo>
                  <a:lnTo>
                    <a:pt x="199445" y="454660"/>
                  </a:lnTo>
                  <a:lnTo>
                    <a:pt x="194117" y="448310"/>
                  </a:lnTo>
                  <a:lnTo>
                    <a:pt x="187851" y="441960"/>
                  </a:lnTo>
                  <a:lnTo>
                    <a:pt x="182030" y="435610"/>
                  </a:lnTo>
                  <a:lnTo>
                    <a:pt x="159113" y="398780"/>
                  </a:lnTo>
                  <a:lnTo>
                    <a:pt x="140182" y="359410"/>
                  </a:lnTo>
                  <a:lnTo>
                    <a:pt x="119533" y="303530"/>
                  </a:lnTo>
                  <a:lnTo>
                    <a:pt x="109625" y="276860"/>
                  </a:lnTo>
                  <a:lnTo>
                    <a:pt x="106183" y="265430"/>
                  </a:lnTo>
                  <a:lnTo>
                    <a:pt x="103471" y="255270"/>
                  </a:lnTo>
                  <a:lnTo>
                    <a:pt x="100585" y="243840"/>
                  </a:lnTo>
                  <a:lnTo>
                    <a:pt x="96621" y="233680"/>
                  </a:lnTo>
                  <a:lnTo>
                    <a:pt x="66547" y="186690"/>
                  </a:lnTo>
                  <a:lnTo>
                    <a:pt x="36395" y="148590"/>
                  </a:lnTo>
                  <a:lnTo>
                    <a:pt x="14333" y="116840"/>
                  </a:lnTo>
                  <a:lnTo>
                    <a:pt x="0" y="80010"/>
                  </a:lnTo>
                  <a:lnTo>
                    <a:pt x="3797" y="40640"/>
                  </a:lnTo>
                  <a:lnTo>
                    <a:pt x="27393" y="10160"/>
                  </a:lnTo>
                  <a:lnTo>
                    <a:pt x="60763" y="0"/>
                  </a:lnTo>
                  <a:lnTo>
                    <a:pt x="99524" y="2540"/>
                  </a:lnTo>
                  <a:lnTo>
                    <a:pt x="139291" y="16510"/>
                  </a:lnTo>
                  <a:lnTo>
                    <a:pt x="175680" y="33020"/>
                  </a:lnTo>
                  <a:lnTo>
                    <a:pt x="189994" y="41910"/>
                  </a:lnTo>
                  <a:lnTo>
                    <a:pt x="61315" y="41910"/>
                  </a:lnTo>
                  <a:lnTo>
                    <a:pt x="50225" y="44450"/>
                  </a:lnTo>
                  <a:lnTo>
                    <a:pt x="39079" y="55880"/>
                  </a:lnTo>
                  <a:lnTo>
                    <a:pt x="36405" y="63500"/>
                  </a:lnTo>
                  <a:lnTo>
                    <a:pt x="52619" y="106680"/>
                  </a:lnTo>
                  <a:lnTo>
                    <a:pt x="87349" y="152400"/>
                  </a:lnTo>
                  <a:lnTo>
                    <a:pt x="98193" y="167640"/>
                  </a:lnTo>
                  <a:lnTo>
                    <a:pt x="119539" y="199390"/>
                  </a:lnTo>
                  <a:lnTo>
                    <a:pt x="142055" y="250190"/>
                  </a:lnTo>
                  <a:lnTo>
                    <a:pt x="165032" y="321310"/>
                  </a:lnTo>
                  <a:lnTo>
                    <a:pt x="178315" y="355600"/>
                  </a:lnTo>
                  <a:lnTo>
                    <a:pt x="199806" y="396240"/>
                  </a:lnTo>
                  <a:lnTo>
                    <a:pt x="224412" y="425450"/>
                  </a:lnTo>
                  <a:lnTo>
                    <a:pt x="232306" y="434340"/>
                  </a:lnTo>
                  <a:lnTo>
                    <a:pt x="237731" y="445770"/>
                  </a:lnTo>
                  <a:lnTo>
                    <a:pt x="239587" y="463550"/>
                  </a:lnTo>
                  <a:lnTo>
                    <a:pt x="233384" y="487680"/>
                  </a:lnTo>
                  <a:lnTo>
                    <a:pt x="224251" y="514350"/>
                  </a:lnTo>
                  <a:lnTo>
                    <a:pt x="217312" y="532130"/>
                  </a:lnTo>
                  <a:lnTo>
                    <a:pt x="206035" y="586740"/>
                  </a:lnTo>
                  <a:lnTo>
                    <a:pt x="203895" y="643890"/>
                  </a:lnTo>
                  <a:lnTo>
                    <a:pt x="210320" y="701040"/>
                  </a:lnTo>
                  <a:lnTo>
                    <a:pt x="224743" y="749300"/>
                  </a:lnTo>
                  <a:lnTo>
                    <a:pt x="252780" y="797560"/>
                  </a:lnTo>
                  <a:lnTo>
                    <a:pt x="269297" y="805180"/>
                  </a:lnTo>
                  <a:lnTo>
                    <a:pt x="322214" y="805180"/>
                  </a:lnTo>
                  <a:lnTo>
                    <a:pt x="313486" y="829310"/>
                  </a:lnTo>
                  <a:lnTo>
                    <a:pt x="293416" y="845820"/>
                  </a:lnTo>
                  <a:lnTo>
                    <a:pt x="264193" y="848360"/>
                  </a:lnTo>
                  <a:close/>
                </a:path>
                <a:path extrusionOk="0" h="1172209" w="1196340">
                  <a:moveTo>
                    <a:pt x="1101095" y="908050"/>
                  </a:moveTo>
                  <a:lnTo>
                    <a:pt x="1093395" y="894080"/>
                  </a:lnTo>
                  <a:lnTo>
                    <a:pt x="1077431" y="881380"/>
                  </a:lnTo>
                  <a:lnTo>
                    <a:pt x="1045394" y="861060"/>
                  </a:lnTo>
                  <a:lnTo>
                    <a:pt x="1025454" y="847090"/>
                  </a:lnTo>
                  <a:lnTo>
                    <a:pt x="984599" y="819150"/>
                  </a:lnTo>
                  <a:lnTo>
                    <a:pt x="950957" y="798830"/>
                  </a:lnTo>
                  <a:lnTo>
                    <a:pt x="921173" y="788670"/>
                  </a:lnTo>
                  <a:lnTo>
                    <a:pt x="907984" y="783590"/>
                  </a:lnTo>
                  <a:lnTo>
                    <a:pt x="887360" y="775970"/>
                  </a:lnTo>
                  <a:lnTo>
                    <a:pt x="862637" y="768350"/>
                  </a:lnTo>
                  <a:lnTo>
                    <a:pt x="839699" y="759460"/>
                  </a:lnTo>
                  <a:lnTo>
                    <a:pt x="807695" y="722630"/>
                  </a:lnTo>
                  <a:lnTo>
                    <a:pt x="779662" y="668020"/>
                  </a:lnTo>
                  <a:lnTo>
                    <a:pt x="766874" y="638810"/>
                  </a:lnTo>
                  <a:lnTo>
                    <a:pt x="753391" y="609600"/>
                  </a:lnTo>
                  <a:lnTo>
                    <a:pt x="739053" y="579120"/>
                  </a:lnTo>
                  <a:lnTo>
                    <a:pt x="724701" y="549910"/>
                  </a:lnTo>
                  <a:lnTo>
                    <a:pt x="711173" y="519430"/>
                  </a:lnTo>
                  <a:lnTo>
                    <a:pt x="705468" y="505460"/>
                  </a:lnTo>
                  <a:lnTo>
                    <a:pt x="700466" y="491490"/>
                  </a:lnTo>
                  <a:lnTo>
                    <a:pt x="695249" y="477520"/>
                  </a:lnTo>
                  <a:lnTo>
                    <a:pt x="665170" y="421640"/>
                  </a:lnTo>
                  <a:lnTo>
                    <a:pt x="638949" y="382270"/>
                  </a:lnTo>
                  <a:lnTo>
                    <a:pt x="610327" y="342900"/>
                  </a:lnTo>
                  <a:lnTo>
                    <a:pt x="579399" y="307340"/>
                  </a:lnTo>
                  <a:lnTo>
                    <a:pt x="546261" y="273050"/>
                  </a:lnTo>
                  <a:lnTo>
                    <a:pt x="511006" y="241300"/>
                  </a:lnTo>
                  <a:lnTo>
                    <a:pt x="473730" y="212090"/>
                  </a:lnTo>
                  <a:lnTo>
                    <a:pt x="434527" y="185420"/>
                  </a:lnTo>
                  <a:lnTo>
                    <a:pt x="379050" y="154940"/>
                  </a:lnTo>
                  <a:lnTo>
                    <a:pt x="317552" y="130810"/>
                  </a:lnTo>
                  <a:lnTo>
                    <a:pt x="278291" y="124460"/>
                  </a:lnTo>
                  <a:lnTo>
                    <a:pt x="257797" y="124460"/>
                  </a:lnTo>
                  <a:lnTo>
                    <a:pt x="237732" y="120650"/>
                  </a:lnTo>
                  <a:lnTo>
                    <a:pt x="221044" y="120650"/>
                  </a:lnTo>
                  <a:lnTo>
                    <a:pt x="210487" y="115570"/>
                  </a:lnTo>
                  <a:lnTo>
                    <a:pt x="200614" y="107950"/>
                  </a:lnTo>
                  <a:lnTo>
                    <a:pt x="191211" y="100330"/>
                  </a:lnTo>
                  <a:lnTo>
                    <a:pt x="182062" y="92710"/>
                  </a:lnTo>
                  <a:lnTo>
                    <a:pt x="163130" y="81280"/>
                  </a:lnTo>
                  <a:lnTo>
                    <a:pt x="123694" y="60960"/>
                  </a:lnTo>
                  <a:lnTo>
                    <a:pt x="76053" y="43180"/>
                  </a:lnTo>
                  <a:lnTo>
                    <a:pt x="61315" y="41910"/>
                  </a:lnTo>
                  <a:lnTo>
                    <a:pt x="189994" y="41910"/>
                  </a:lnTo>
                  <a:lnTo>
                    <a:pt x="204307" y="50800"/>
                  </a:lnTo>
                  <a:lnTo>
                    <a:pt x="213301" y="57150"/>
                  </a:lnTo>
                  <a:lnTo>
                    <a:pt x="222601" y="64770"/>
                  </a:lnTo>
                  <a:lnTo>
                    <a:pt x="232044" y="72390"/>
                  </a:lnTo>
                  <a:lnTo>
                    <a:pt x="241462" y="77470"/>
                  </a:lnTo>
                  <a:lnTo>
                    <a:pt x="302736" y="81280"/>
                  </a:lnTo>
                  <a:lnTo>
                    <a:pt x="330838" y="88900"/>
                  </a:lnTo>
                  <a:lnTo>
                    <a:pt x="383209" y="104140"/>
                  </a:lnTo>
                  <a:lnTo>
                    <a:pt x="451791" y="142240"/>
                  </a:lnTo>
                  <a:lnTo>
                    <a:pt x="493527" y="170180"/>
                  </a:lnTo>
                  <a:lnTo>
                    <a:pt x="532288" y="199390"/>
                  </a:lnTo>
                  <a:lnTo>
                    <a:pt x="568430" y="229870"/>
                  </a:lnTo>
                  <a:lnTo>
                    <a:pt x="602311" y="262890"/>
                  </a:lnTo>
                  <a:lnTo>
                    <a:pt x="634287" y="297180"/>
                  </a:lnTo>
                  <a:lnTo>
                    <a:pt x="664714" y="334010"/>
                  </a:lnTo>
                  <a:lnTo>
                    <a:pt x="693950" y="374650"/>
                  </a:lnTo>
                  <a:lnTo>
                    <a:pt x="722351" y="419100"/>
                  </a:lnTo>
                  <a:lnTo>
                    <a:pt x="744063" y="464820"/>
                  </a:lnTo>
                  <a:lnTo>
                    <a:pt x="753330" y="487680"/>
                  </a:lnTo>
                  <a:lnTo>
                    <a:pt x="763190" y="511810"/>
                  </a:lnTo>
                  <a:lnTo>
                    <a:pt x="779072" y="547370"/>
                  </a:lnTo>
                  <a:lnTo>
                    <a:pt x="795621" y="582930"/>
                  </a:lnTo>
                  <a:lnTo>
                    <a:pt x="812667" y="618490"/>
                  </a:lnTo>
                  <a:lnTo>
                    <a:pt x="830037" y="652780"/>
                  </a:lnTo>
                  <a:lnTo>
                    <a:pt x="837925" y="669290"/>
                  </a:lnTo>
                  <a:lnTo>
                    <a:pt x="863445" y="716280"/>
                  </a:lnTo>
                  <a:lnTo>
                    <a:pt x="887037" y="727710"/>
                  </a:lnTo>
                  <a:lnTo>
                    <a:pt x="895011" y="730250"/>
                  </a:lnTo>
                  <a:lnTo>
                    <a:pt x="916302" y="740410"/>
                  </a:lnTo>
                  <a:lnTo>
                    <a:pt x="960006" y="760730"/>
                  </a:lnTo>
                  <a:lnTo>
                    <a:pt x="980420" y="772160"/>
                  </a:lnTo>
                  <a:lnTo>
                    <a:pt x="1015166" y="795020"/>
                  </a:lnTo>
                  <a:lnTo>
                    <a:pt x="1049182" y="819150"/>
                  </a:lnTo>
                  <a:lnTo>
                    <a:pt x="1114083" y="871220"/>
                  </a:lnTo>
                  <a:lnTo>
                    <a:pt x="1143674" y="906780"/>
                  </a:lnTo>
                  <a:lnTo>
                    <a:pt x="1101048" y="906780"/>
                  </a:lnTo>
                  <a:lnTo>
                    <a:pt x="1101095" y="908050"/>
                  </a:lnTo>
                  <a:close/>
                </a:path>
                <a:path extrusionOk="0" h="1172209" w="1196340">
                  <a:moveTo>
                    <a:pt x="322214" y="805180"/>
                  </a:moveTo>
                  <a:lnTo>
                    <a:pt x="269297" y="805180"/>
                  </a:lnTo>
                  <a:lnTo>
                    <a:pt x="271202" y="803910"/>
                  </a:lnTo>
                  <a:lnTo>
                    <a:pt x="269754" y="803910"/>
                  </a:lnTo>
                  <a:lnTo>
                    <a:pt x="273013" y="802640"/>
                  </a:lnTo>
                  <a:lnTo>
                    <a:pt x="276722" y="770890"/>
                  </a:lnTo>
                  <a:lnTo>
                    <a:pt x="280639" y="737870"/>
                  </a:lnTo>
                  <a:lnTo>
                    <a:pt x="295290" y="680720"/>
                  </a:lnTo>
                  <a:lnTo>
                    <a:pt x="324432" y="638810"/>
                  </a:lnTo>
                  <a:lnTo>
                    <a:pt x="334287" y="624840"/>
                  </a:lnTo>
                  <a:lnTo>
                    <a:pt x="339442" y="629920"/>
                  </a:lnTo>
                  <a:lnTo>
                    <a:pt x="342505" y="638810"/>
                  </a:lnTo>
                  <a:lnTo>
                    <a:pt x="347275" y="655320"/>
                  </a:lnTo>
                  <a:lnTo>
                    <a:pt x="355573" y="674370"/>
                  </a:lnTo>
                  <a:lnTo>
                    <a:pt x="364135" y="693420"/>
                  </a:lnTo>
                  <a:lnTo>
                    <a:pt x="373083" y="713740"/>
                  </a:lnTo>
                  <a:lnTo>
                    <a:pt x="376866" y="721360"/>
                  </a:lnTo>
                  <a:lnTo>
                    <a:pt x="337986" y="721360"/>
                  </a:lnTo>
                  <a:lnTo>
                    <a:pt x="333326" y="727710"/>
                  </a:lnTo>
                  <a:lnTo>
                    <a:pt x="334775" y="734060"/>
                  </a:lnTo>
                  <a:lnTo>
                    <a:pt x="332413" y="744220"/>
                  </a:lnTo>
                  <a:lnTo>
                    <a:pt x="326982" y="774700"/>
                  </a:lnTo>
                  <a:lnTo>
                    <a:pt x="322674" y="803910"/>
                  </a:lnTo>
                  <a:lnTo>
                    <a:pt x="322214" y="805180"/>
                  </a:lnTo>
                  <a:close/>
                </a:path>
                <a:path extrusionOk="0" h="1172209" w="1196340">
                  <a:moveTo>
                    <a:pt x="536655" y="947420"/>
                  </a:moveTo>
                  <a:lnTo>
                    <a:pt x="519629" y="938530"/>
                  </a:lnTo>
                  <a:lnTo>
                    <a:pt x="504886" y="925830"/>
                  </a:lnTo>
                  <a:lnTo>
                    <a:pt x="491174" y="911860"/>
                  </a:lnTo>
                  <a:lnTo>
                    <a:pt x="477239" y="899160"/>
                  </a:lnTo>
                  <a:lnTo>
                    <a:pt x="419649" y="849630"/>
                  </a:lnTo>
                  <a:lnTo>
                    <a:pt x="393144" y="820420"/>
                  </a:lnTo>
                  <a:lnTo>
                    <a:pt x="337986" y="723900"/>
                  </a:lnTo>
                  <a:lnTo>
                    <a:pt x="337986" y="721360"/>
                  </a:lnTo>
                  <a:lnTo>
                    <a:pt x="376866" y="721360"/>
                  </a:lnTo>
                  <a:lnTo>
                    <a:pt x="382541" y="732790"/>
                  </a:lnTo>
                  <a:lnTo>
                    <a:pt x="403485" y="770890"/>
                  </a:lnTo>
                  <a:lnTo>
                    <a:pt x="425545" y="808990"/>
                  </a:lnTo>
                  <a:lnTo>
                    <a:pt x="448844" y="845820"/>
                  </a:lnTo>
                  <a:lnTo>
                    <a:pt x="473508" y="881380"/>
                  </a:lnTo>
                  <a:lnTo>
                    <a:pt x="493919" y="905510"/>
                  </a:lnTo>
                  <a:lnTo>
                    <a:pt x="505105" y="918210"/>
                  </a:lnTo>
                  <a:lnTo>
                    <a:pt x="522407" y="935990"/>
                  </a:lnTo>
                  <a:lnTo>
                    <a:pt x="529964" y="938530"/>
                  </a:lnTo>
                  <a:lnTo>
                    <a:pt x="534797" y="946150"/>
                  </a:lnTo>
                  <a:lnTo>
                    <a:pt x="536655" y="946150"/>
                  </a:lnTo>
                  <a:lnTo>
                    <a:pt x="536655" y="947420"/>
                  </a:lnTo>
                  <a:close/>
                </a:path>
                <a:path extrusionOk="0" h="1172209" w="1196340">
                  <a:moveTo>
                    <a:pt x="1195730" y="1172210"/>
                  </a:moveTo>
                  <a:lnTo>
                    <a:pt x="1188117" y="1168400"/>
                  </a:lnTo>
                  <a:lnTo>
                    <a:pt x="1181767" y="1163320"/>
                  </a:lnTo>
                  <a:lnTo>
                    <a:pt x="1175904" y="1156970"/>
                  </a:lnTo>
                  <a:lnTo>
                    <a:pt x="1169753" y="1151890"/>
                  </a:lnTo>
                  <a:lnTo>
                    <a:pt x="1142996" y="1131570"/>
                  </a:lnTo>
                  <a:lnTo>
                    <a:pt x="1129485" y="1122680"/>
                  </a:lnTo>
                  <a:lnTo>
                    <a:pt x="1115910" y="1112520"/>
                  </a:lnTo>
                  <a:lnTo>
                    <a:pt x="1092051" y="1099820"/>
                  </a:lnTo>
                  <a:lnTo>
                    <a:pt x="1067160" y="1088390"/>
                  </a:lnTo>
                  <a:lnTo>
                    <a:pt x="1042044" y="1075690"/>
                  </a:lnTo>
                  <a:lnTo>
                    <a:pt x="1017512" y="1062990"/>
                  </a:lnTo>
                  <a:lnTo>
                    <a:pt x="1004151" y="1054100"/>
                  </a:lnTo>
                  <a:lnTo>
                    <a:pt x="991045" y="1045210"/>
                  </a:lnTo>
                  <a:lnTo>
                    <a:pt x="978173" y="1035050"/>
                  </a:lnTo>
                  <a:lnTo>
                    <a:pt x="965511" y="1026160"/>
                  </a:lnTo>
                  <a:lnTo>
                    <a:pt x="953807" y="1016000"/>
                  </a:lnTo>
                  <a:lnTo>
                    <a:pt x="942230" y="1002030"/>
                  </a:lnTo>
                  <a:lnTo>
                    <a:pt x="931616" y="989330"/>
                  </a:lnTo>
                  <a:lnTo>
                    <a:pt x="922799" y="975360"/>
                  </a:lnTo>
                  <a:lnTo>
                    <a:pt x="919481" y="969010"/>
                  </a:lnTo>
                  <a:lnTo>
                    <a:pt x="916824" y="962660"/>
                  </a:lnTo>
                  <a:lnTo>
                    <a:pt x="913908" y="955040"/>
                  </a:lnTo>
                  <a:lnTo>
                    <a:pt x="909810" y="949960"/>
                  </a:lnTo>
                  <a:lnTo>
                    <a:pt x="914165" y="941070"/>
                  </a:lnTo>
                  <a:lnTo>
                    <a:pt x="922720" y="935990"/>
                  </a:lnTo>
                  <a:lnTo>
                    <a:pt x="933176" y="932180"/>
                  </a:lnTo>
                  <a:lnTo>
                    <a:pt x="943234" y="929640"/>
                  </a:lnTo>
                  <a:lnTo>
                    <a:pt x="976697" y="918210"/>
                  </a:lnTo>
                  <a:lnTo>
                    <a:pt x="1013645" y="910590"/>
                  </a:lnTo>
                  <a:lnTo>
                    <a:pt x="1054841" y="906780"/>
                  </a:lnTo>
                  <a:lnTo>
                    <a:pt x="1100395" y="906780"/>
                  </a:lnTo>
                  <a:lnTo>
                    <a:pt x="1101095" y="908050"/>
                  </a:lnTo>
                  <a:lnTo>
                    <a:pt x="1144638" y="908050"/>
                  </a:lnTo>
                  <a:lnTo>
                    <a:pt x="1154938" y="919480"/>
                  </a:lnTo>
                  <a:lnTo>
                    <a:pt x="1154938" y="927100"/>
                  </a:lnTo>
                  <a:lnTo>
                    <a:pt x="1115941" y="938530"/>
                  </a:lnTo>
                  <a:lnTo>
                    <a:pt x="1094931" y="942340"/>
                  </a:lnTo>
                  <a:lnTo>
                    <a:pt x="1054719" y="947420"/>
                  </a:lnTo>
                  <a:lnTo>
                    <a:pt x="1034231" y="951230"/>
                  </a:lnTo>
                  <a:lnTo>
                    <a:pt x="1021036" y="955040"/>
                  </a:lnTo>
                  <a:lnTo>
                    <a:pt x="992466" y="962660"/>
                  </a:lnTo>
                  <a:lnTo>
                    <a:pt x="978499" y="963930"/>
                  </a:lnTo>
                  <a:lnTo>
                    <a:pt x="980357" y="966470"/>
                  </a:lnTo>
                  <a:lnTo>
                    <a:pt x="995762" y="988060"/>
                  </a:lnTo>
                  <a:lnTo>
                    <a:pt x="1021227" y="1007110"/>
                  </a:lnTo>
                  <a:lnTo>
                    <a:pt x="1049467" y="1023620"/>
                  </a:lnTo>
                  <a:lnTo>
                    <a:pt x="1073197" y="1038860"/>
                  </a:lnTo>
                  <a:lnTo>
                    <a:pt x="1096658" y="1056640"/>
                  </a:lnTo>
                  <a:lnTo>
                    <a:pt x="1118989" y="1076960"/>
                  </a:lnTo>
                  <a:lnTo>
                    <a:pt x="1139777" y="1097280"/>
                  </a:lnTo>
                  <a:lnTo>
                    <a:pt x="1158606" y="1120140"/>
                  </a:lnTo>
                  <a:lnTo>
                    <a:pt x="1182741" y="1144270"/>
                  </a:lnTo>
                  <a:lnTo>
                    <a:pt x="1186241" y="1150620"/>
                  </a:lnTo>
                  <a:lnTo>
                    <a:pt x="1189046" y="1156970"/>
                  </a:lnTo>
                  <a:lnTo>
                    <a:pt x="1191947" y="1164590"/>
                  </a:lnTo>
                  <a:lnTo>
                    <a:pt x="1195730" y="1170940"/>
                  </a:lnTo>
                  <a:lnTo>
                    <a:pt x="1195730" y="1172210"/>
                  </a:lnTo>
                  <a:close/>
                </a:path>
                <a:path extrusionOk="0" h="1172209" w="1196340">
                  <a:moveTo>
                    <a:pt x="1144638" y="908050"/>
                  </a:moveTo>
                  <a:lnTo>
                    <a:pt x="1101095" y="908050"/>
                  </a:lnTo>
                  <a:lnTo>
                    <a:pt x="1101048" y="906780"/>
                  </a:lnTo>
                  <a:lnTo>
                    <a:pt x="1143674" y="906780"/>
                  </a:lnTo>
                  <a:lnTo>
                    <a:pt x="1144638" y="908050"/>
                  </a:lnTo>
                  <a:close/>
                </a:path>
              </a:pathLst>
            </a:custGeom>
            <a:solidFill>
              <a:srgbClr val="0061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7" name="Google Shape;24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542995" y="6848846"/>
              <a:ext cx="64957" cy="77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362812" y="8011815"/>
              <a:ext cx="156554" cy="1564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Google Shape;249;p7"/>
          <p:cNvSpPr/>
          <p:nvPr/>
        </p:nvSpPr>
        <p:spPr>
          <a:xfrm>
            <a:off x="15539728" y="4537290"/>
            <a:ext cx="913130" cy="1030605"/>
          </a:xfrm>
          <a:custGeom>
            <a:rect b="b" l="l" r="r" t="t"/>
            <a:pathLst>
              <a:path extrusionOk="0" h="1030604" w="913130">
                <a:moveTo>
                  <a:pt x="225318" y="882161"/>
                </a:moveTo>
                <a:lnTo>
                  <a:pt x="168722" y="872503"/>
                </a:lnTo>
                <a:lnTo>
                  <a:pt x="39293" y="801983"/>
                </a:lnTo>
                <a:lnTo>
                  <a:pt x="10482" y="772781"/>
                </a:lnTo>
                <a:lnTo>
                  <a:pt x="26" y="733152"/>
                </a:lnTo>
                <a:lnTo>
                  <a:pt x="0" y="297025"/>
                </a:lnTo>
                <a:lnTo>
                  <a:pt x="2702" y="276272"/>
                </a:lnTo>
                <a:lnTo>
                  <a:pt x="22843" y="240733"/>
                </a:lnTo>
                <a:lnTo>
                  <a:pt x="416938" y="9628"/>
                </a:lnTo>
                <a:lnTo>
                  <a:pt x="456231" y="0"/>
                </a:lnTo>
                <a:lnTo>
                  <a:pt x="456376" y="201"/>
                </a:lnTo>
                <a:lnTo>
                  <a:pt x="466710" y="754"/>
                </a:lnTo>
                <a:lnTo>
                  <a:pt x="476792" y="2480"/>
                </a:lnTo>
                <a:lnTo>
                  <a:pt x="486490" y="5473"/>
                </a:lnTo>
                <a:lnTo>
                  <a:pt x="495670" y="9830"/>
                </a:lnTo>
                <a:lnTo>
                  <a:pt x="594683" y="67079"/>
                </a:lnTo>
                <a:lnTo>
                  <a:pt x="454270" y="67079"/>
                </a:lnTo>
                <a:lnTo>
                  <a:pt x="70228" y="288769"/>
                </a:lnTo>
                <a:lnTo>
                  <a:pt x="67553" y="292852"/>
                </a:lnTo>
                <a:lnTo>
                  <a:pt x="67551" y="737202"/>
                </a:lnTo>
                <a:lnTo>
                  <a:pt x="70262" y="740695"/>
                </a:lnTo>
                <a:lnTo>
                  <a:pt x="73884" y="742670"/>
                </a:lnTo>
                <a:lnTo>
                  <a:pt x="176408" y="802876"/>
                </a:lnTo>
                <a:lnTo>
                  <a:pt x="214212" y="813367"/>
                </a:lnTo>
                <a:lnTo>
                  <a:pt x="329444" y="813367"/>
                </a:lnTo>
                <a:lnTo>
                  <a:pt x="329321" y="814191"/>
                </a:lnTo>
                <a:lnTo>
                  <a:pt x="307641" y="851247"/>
                </a:lnTo>
                <a:lnTo>
                  <a:pt x="272659" y="874256"/>
                </a:lnTo>
                <a:lnTo>
                  <a:pt x="225318" y="882161"/>
                </a:lnTo>
                <a:close/>
              </a:path>
              <a:path extrusionOk="0" h="1030604" w="913130">
                <a:moveTo>
                  <a:pt x="594226" y="962976"/>
                </a:moveTo>
                <a:lnTo>
                  <a:pt x="458627" y="962976"/>
                </a:lnTo>
                <a:lnTo>
                  <a:pt x="843148" y="741465"/>
                </a:lnTo>
                <a:lnTo>
                  <a:pt x="845232" y="737202"/>
                </a:lnTo>
                <a:lnTo>
                  <a:pt x="845232" y="292852"/>
                </a:lnTo>
                <a:lnTo>
                  <a:pt x="842401" y="288836"/>
                </a:lnTo>
                <a:lnTo>
                  <a:pt x="838813" y="286682"/>
                </a:lnTo>
                <a:lnTo>
                  <a:pt x="458472" y="67079"/>
                </a:lnTo>
                <a:lnTo>
                  <a:pt x="594683" y="67079"/>
                </a:lnTo>
                <a:lnTo>
                  <a:pt x="873315" y="228183"/>
                </a:lnTo>
                <a:lnTo>
                  <a:pt x="902126" y="257391"/>
                </a:lnTo>
                <a:lnTo>
                  <a:pt x="912582" y="297025"/>
                </a:lnTo>
                <a:lnTo>
                  <a:pt x="912608" y="733152"/>
                </a:lnTo>
                <a:lnTo>
                  <a:pt x="909905" y="753878"/>
                </a:lnTo>
                <a:lnTo>
                  <a:pt x="902126" y="772944"/>
                </a:lnTo>
                <a:lnTo>
                  <a:pt x="889764" y="789372"/>
                </a:lnTo>
                <a:lnTo>
                  <a:pt x="873315" y="802184"/>
                </a:lnTo>
                <a:lnTo>
                  <a:pt x="594226" y="962976"/>
                </a:lnTo>
                <a:close/>
              </a:path>
              <a:path extrusionOk="0" h="1030604" w="913130">
                <a:moveTo>
                  <a:pt x="741963" y="663908"/>
                </a:moveTo>
                <a:lnTo>
                  <a:pt x="572507" y="663908"/>
                </a:lnTo>
                <a:lnTo>
                  <a:pt x="623688" y="660437"/>
                </a:lnTo>
                <a:lnTo>
                  <a:pt x="658827" y="649634"/>
                </a:lnTo>
                <a:lnTo>
                  <a:pt x="679069" y="630916"/>
                </a:lnTo>
                <a:lnTo>
                  <a:pt x="685562" y="603702"/>
                </a:lnTo>
                <a:lnTo>
                  <a:pt x="682128" y="586608"/>
                </a:lnTo>
                <a:lnTo>
                  <a:pt x="665314" y="571819"/>
                </a:lnTo>
                <a:lnTo>
                  <a:pt x="625347" y="559323"/>
                </a:lnTo>
                <a:lnTo>
                  <a:pt x="495480" y="541088"/>
                </a:lnTo>
                <a:lnTo>
                  <a:pt x="449164" y="527783"/>
                </a:lnTo>
                <a:lnTo>
                  <a:pt x="414660" y="506929"/>
                </a:lnTo>
                <a:lnTo>
                  <a:pt x="393116" y="476261"/>
                </a:lnTo>
                <a:lnTo>
                  <a:pt x="385679" y="433516"/>
                </a:lnTo>
                <a:lnTo>
                  <a:pt x="393200" y="391567"/>
                </a:lnTo>
                <a:lnTo>
                  <a:pt x="415105" y="357649"/>
                </a:lnTo>
                <a:lnTo>
                  <a:pt x="450408" y="332503"/>
                </a:lnTo>
                <a:lnTo>
                  <a:pt x="498123" y="316872"/>
                </a:lnTo>
                <a:lnTo>
                  <a:pt x="557262" y="311496"/>
                </a:lnTo>
                <a:lnTo>
                  <a:pt x="612687" y="314997"/>
                </a:lnTo>
                <a:lnTo>
                  <a:pt x="658171" y="325764"/>
                </a:lnTo>
                <a:lnTo>
                  <a:pt x="693982" y="343890"/>
                </a:lnTo>
                <a:lnTo>
                  <a:pt x="724718" y="377984"/>
                </a:lnTo>
                <a:lnTo>
                  <a:pt x="557163" y="377984"/>
                </a:lnTo>
                <a:lnTo>
                  <a:pt x="505534" y="383077"/>
                </a:lnTo>
                <a:lnTo>
                  <a:pt x="476525" y="395982"/>
                </a:lnTo>
                <a:lnTo>
                  <a:pt x="463781" y="413137"/>
                </a:lnTo>
                <a:lnTo>
                  <a:pt x="460946" y="430983"/>
                </a:lnTo>
                <a:lnTo>
                  <a:pt x="464536" y="448282"/>
                </a:lnTo>
                <a:lnTo>
                  <a:pt x="481211" y="460719"/>
                </a:lnTo>
                <a:lnTo>
                  <a:pt x="519826" y="470932"/>
                </a:lnTo>
                <a:lnTo>
                  <a:pt x="589235" y="481560"/>
                </a:lnTo>
                <a:lnTo>
                  <a:pt x="651588" y="491999"/>
                </a:lnTo>
                <a:lnTo>
                  <a:pt x="699704" y="506567"/>
                </a:lnTo>
                <a:lnTo>
                  <a:pt x="733802" y="527799"/>
                </a:lnTo>
                <a:lnTo>
                  <a:pt x="754100" y="558228"/>
                </a:lnTo>
                <a:lnTo>
                  <a:pt x="760818" y="600388"/>
                </a:lnTo>
                <a:lnTo>
                  <a:pt x="755159" y="638569"/>
                </a:lnTo>
                <a:lnTo>
                  <a:pt x="741963" y="663908"/>
                </a:lnTo>
                <a:close/>
              </a:path>
              <a:path extrusionOk="0" h="1030604" w="913130">
                <a:moveTo>
                  <a:pt x="329444" y="813367"/>
                </a:moveTo>
                <a:lnTo>
                  <a:pt x="214212" y="813367"/>
                </a:lnTo>
                <a:lnTo>
                  <a:pt x="242728" y="806586"/>
                </a:lnTo>
                <a:lnTo>
                  <a:pt x="260734" y="788315"/>
                </a:lnTo>
                <a:lnTo>
                  <a:pt x="267008" y="764338"/>
                </a:lnTo>
                <a:lnTo>
                  <a:pt x="267008" y="328077"/>
                </a:lnTo>
                <a:lnTo>
                  <a:pt x="272167" y="323614"/>
                </a:lnTo>
                <a:lnTo>
                  <a:pt x="331498" y="323614"/>
                </a:lnTo>
                <a:lnTo>
                  <a:pt x="336757" y="327965"/>
                </a:lnTo>
                <a:lnTo>
                  <a:pt x="336729" y="764338"/>
                </a:lnTo>
                <a:lnTo>
                  <a:pt x="329444" y="813367"/>
                </a:lnTo>
                <a:close/>
              </a:path>
              <a:path extrusionOk="0" h="1030604" w="913130">
                <a:moveTo>
                  <a:pt x="737493" y="455954"/>
                </a:moveTo>
                <a:lnTo>
                  <a:pt x="680381" y="455954"/>
                </a:lnTo>
                <a:lnTo>
                  <a:pt x="676057" y="451937"/>
                </a:lnTo>
                <a:lnTo>
                  <a:pt x="675032" y="447027"/>
                </a:lnTo>
                <a:lnTo>
                  <a:pt x="662556" y="414173"/>
                </a:lnTo>
                <a:lnTo>
                  <a:pt x="640749" y="392891"/>
                </a:lnTo>
                <a:lnTo>
                  <a:pt x="606616" y="381417"/>
                </a:lnTo>
                <a:lnTo>
                  <a:pt x="557163" y="377984"/>
                </a:lnTo>
                <a:lnTo>
                  <a:pt x="724718" y="377984"/>
                </a:lnTo>
                <a:lnTo>
                  <a:pt x="737521" y="402811"/>
                </a:lnTo>
                <a:lnTo>
                  <a:pt x="745718" y="443903"/>
                </a:lnTo>
                <a:lnTo>
                  <a:pt x="746007" y="447027"/>
                </a:lnTo>
                <a:lnTo>
                  <a:pt x="744558" y="449627"/>
                </a:lnTo>
                <a:lnTo>
                  <a:pt x="742508" y="451937"/>
                </a:lnTo>
                <a:lnTo>
                  <a:pt x="740413" y="454101"/>
                </a:lnTo>
                <a:lnTo>
                  <a:pt x="737493" y="455954"/>
                </a:lnTo>
                <a:close/>
              </a:path>
              <a:path extrusionOk="0" h="1030604" w="913130">
                <a:moveTo>
                  <a:pt x="572396" y="729637"/>
                </a:moveTo>
                <a:lnTo>
                  <a:pt x="500286" y="723769"/>
                </a:lnTo>
                <a:lnTo>
                  <a:pt x="447262" y="707772"/>
                </a:lnTo>
                <a:lnTo>
                  <a:pt x="410662" y="684060"/>
                </a:lnTo>
                <a:lnTo>
                  <a:pt x="376067" y="623141"/>
                </a:lnTo>
                <a:lnTo>
                  <a:pt x="372742" y="590759"/>
                </a:lnTo>
                <a:lnTo>
                  <a:pt x="372810" y="587685"/>
                </a:lnTo>
                <a:lnTo>
                  <a:pt x="373929" y="585061"/>
                </a:lnTo>
                <a:lnTo>
                  <a:pt x="378272" y="580713"/>
                </a:lnTo>
                <a:lnTo>
                  <a:pt x="380893" y="579592"/>
                </a:lnTo>
                <a:lnTo>
                  <a:pt x="383964" y="579524"/>
                </a:lnTo>
                <a:lnTo>
                  <a:pt x="438446" y="579524"/>
                </a:lnTo>
                <a:lnTo>
                  <a:pt x="442547" y="583819"/>
                </a:lnTo>
                <a:lnTo>
                  <a:pt x="443416" y="589153"/>
                </a:lnTo>
                <a:lnTo>
                  <a:pt x="452650" y="621846"/>
                </a:lnTo>
                <a:lnTo>
                  <a:pt x="473289" y="645208"/>
                </a:lnTo>
                <a:lnTo>
                  <a:pt x="511264" y="659232"/>
                </a:lnTo>
                <a:lnTo>
                  <a:pt x="572507" y="663908"/>
                </a:lnTo>
                <a:lnTo>
                  <a:pt x="741963" y="663908"/>
                </a:lnTo>
                <a:lnTo>
                  <a:pt x="738522" y="670514"/>
                </a:lnTo>
                <a:lnTo>
                  <a:pt x="711418" y="695908"/>
                </a:lnTo>
                <a:lnTo>
                  <a:pt x="674356" y="714437"/>
                </a:lnTo>
                <a:lnTo>
                  <a:pt x="627845" y="725785"/>
                </a:lnTo>
                <a:lnTo>
                  <a:pt x="572396" y="729637"/>
                </a:lnTo>
                <a:close/>
              </a:path>
              <a:path extrusionOk="0" h="1030604" w="913130">
                <a:moveTo>
                  <a:pt x="456376" y="1030189"/>
                </a:moveTo>
                <a:lnTo>
                  <a:pt x="417083" y="1019757"/>
                </a:lnTo>
                <a:lnTo>
                  <a:pt x="290399" y="945001"/>
                </a:lnTo>
                <a:lnTo>
                  <a:pt x="279421" y="933817"/>
                </a:lnTo>
                <a:lnTo>
                  <a:pt x="282436" y="930869"/>
                </a:lnTo>
                <a:lnTo>
                  <a:pt x="287189" y="928934"/>
                </a:lnTo>
                <a:lnTo>
                  <a:pt x="302910" y="923377"/>
                </a:lnTo>
                <a:lnTo>
                  <a:pt x="315024" y="918519"/>
                </a:lnTo>
                <a:lnTo>
                  <a:pt x="327452" y="912447"/>
                </a:lnTo>
                <a:lnTo>
                  <a:pt x="346898" y="901687"/>
                </a:lnTo>
                <a:lnTo>
                  <a:pt x="350832" y="901554"/>
                </a:lnTo>
                <a:lnTo>
                  <a:pt x="353730" y="903249"/>
                </a:lnTo>
                <a:lnTo>
                  <a:pt x="450749" y="961046"/>
                </a:lnTo>
                <a:lnTo>
                  <a:pt x="454169" y="962976"/>
                </a:lnTo>
                <a:lnTo>
                  <a:pt x="594226" y="962976"/>
                </a:lnTo>
                <a:lnTo>
                  <a:pt x="495670" y="1019757"/>
                </a:lnTo>
                <a:lnTo>
                  <a:pt x="486405" y="1024376"/>
                </a:lnTo>
                <a:lnTo>
                  <a:pt x="476742" y="1027630"/>
                </a:lnTo>
                <a:lnTo>
                  <a:pt x="466719" y="1029555"/>
                </a:lnTo>
                <a:lnTo>
                  <a:pt x="456376" y="1030189"/>
                </a:lnTo>
                <a:close/>
              </a:path>
            </a:pathLst>
          </a:custGeom>
          <a:solidFill>
            <a:srgbClr val="82CC2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7"/>
          <p:cNvGrpSpPr/>
          <p:nvPr/>
        </p:nvGrpSpPr>
        <p:grpSpPr>
          <a:xfrm>
            <a:off x="10756158" y="3965732"/>
            <a:ext cx="4487545" cy="1610995"/>
            <a:chOff x="10756158" y="3965732"/>
            <a:chExt cx="4487545" cy="1610995"/>
          </a:xfrm>
        </p:grpSpPr>
        <p:sp>
          <p:nvSpPr>
            <p:cNvPr id="251" name="Google Shape;251;p7"/>
            <p:cNvSpPr/>
            <p:nvPr/>
          </p:nvSpPr>
          <p:spPr>
            <a:xfrm>
              <a:off x="10756158" y="3965732"/>
              <a:ext cx="4487545" cy="1610995"/>
            </a:xfrm>
            <a:custGeom>
              <a:rect b="b" l="l" r="r" t="t"/>
              <a:pathLst>
                <a:path extrusionOk="0" h="1610995" w="4487544">
                  <a:moveTo>
                    <a:pt x="3294643" y="656049"/>
                  </a:moveTo>
                  <a:lnTo>
                    <a:pt x="2981915" y="656049"/>
                  </a:lnTo>
                  <a:lnTo>
                    <a:pt x="2992743" y="649749"/>
                  </a:lnTo>
                  <a:lnTo>
                    <a:pt x="2995551" y="644349"/>
                  </a:lnTo>
                  <a:lnTo>
                    <a:pt x="2995572" y="19890"/>
                  </a:lnTo>
                  <a:lnTo>
                    <a:pt x="3019600" y="100"/>
                  </a:lnTo>
                  <a:lnTo>
                    <a:pt x="3269792" y="135776"/>
                  </a:lnTo>
                  <a:lnTo>
                    <a:pt x="3294643" y="178320"/>
                  </a:lnTo>
                  <a:lnTo>
                    <a:pt x="3294643" y="656049"/>
                  </a:lnTo>
                  <a:close/>
                </a:path>
                <a:path extrusionOk="0" h="1610995" w="4487544">
                  <a:moveTo>
                    <a:pt x="2855028" y="1610550"/>
                  </a:moveTo>
                  <a:lnTo>
                    <a:pt x="2837830" y="1610550"/>
                  </a:lnTo>
                  <a:lnTo>
                    <a:pt x="2829812" y="1608389"/>
                  </a:lnTo>
                  <a:lnTo>
                    <a:pt x="2414822" y="1368562"/>
                  </a:lnTo>
                  <a:lnTo>
                    <a:pt x="2408945" y="1362684"/>
                  </a:lnTo>
                  <a:lnTo>
                    <a:pt x="2400347" y="1347766"/>
                  </a:lnTo>
                  <a:lnTo>
                    <a:pt x="2398203" y="1339731"/>
                  </a:lnTo>
                  <a:lnTo>
                    <a:pt x="2398215" y="868716"/>
                  </a:lnTo>
                  <a:lnTo>
                    <a:pt x="2422286" y="826173"/>
                  </a:lnTo>
                  <a:lnTo>
                    <a:pt x="2829793" y="590666"/>
                  </a:lnTo>
                  <a:lnTo>
                    <a:pt x="2837811" y="588511"/>
                  </a:lnTo>
                  <a:lnTo>
                    <a:pt x="2855003" y="588511"/>
                  </a:lnTo>
                  <a:lnTo>
                    <a:pt x="2863021" y="590666"/>
                  </a:lnTo>
                  <a:lnTo>
                    <a:pt x="2976302" y="656049"/>
                  </a:lnTo>
                  <a:lnTo>
                    <a:pt x="3294643" y="656049"/>
                  </a:lnTo>
                  <a:lnTo>
                    <a:pt x="3294643" y="928132"/>
                  </a:lnTo>
                  <a:lnTo>
                    <a:pt x="2844752" y="928142"/>
                  </a:lnTo>
                  <a:lnTo>
                    <a:pt x="2842657" y="928197"/>
                  </a:lnTo>
                  <a:lnTo>
                    <a:pt x="2841007" y="928711"/>
                  </a:lnTo>
                  <a:lnTo>
                    <a:pt x="2698309" y="1011433"/>
                  </a:lnTo>
                  <a:lnTo>
                    <a:pt x="2695635" y="1015349"/>
                  </a:lnTo>
                  <a:lnTo>
                    <a:pt x="2695628" y="1182914"/>
                  </a:lnTo>
                  <a:lnTo>
                    <a:pt x="2698317" y="1186886"/>
                  </a:lnTo>
                  <a:lnTo>
                    <a:pt x="2839135" y="1268503"/>
                  </a:lnTo>
                  <a:lnTo>
                    <a:pt x="2842879" y="1270623"/>
                  </a:lnTo>
                  <a:lnTo>
                    <a:pt x="3294643" y="1270623"/>
                  </a:lnTo>
                  <a:lnTo>
                    <a:pt x="3294655" y="1339731"/>
                  </a:lnTo>
                  <a:lnTo>
                    <a:pt x="3292512" y="1347767"/>
                  </a:lnTo>
                  <a:lnTo>
                    <a:pt x="3283913" y="1362684"/>
                  </a:lnTo>
                  <a:lnTo>
                    <a:pt x="3278037" y="1368562"/>
                  </a:lnTo>
                  <a:lnTo>
                    <a:pt x="2863046" y="1608389"/>
                  </a:lnTo>
                  <a:lnTo>
                    <a:pt x="2855028" y="1610550"/>
                  </a:lnTo>
                  <a:close/>
                </a:path>
                <a:path extrusionOk="0" h="1610995" w="4487544">
                  <a:moveTo>
                    <a:pt x="3294643" y="1270623"/>
                  </a:moveTo>
                  <a:lnTo>
                    <a:pt x="2847437" y="1270623"/>
                  </a:lnTo>
                  <a:lnTo>
                    <a:pt x="2851170" y="1268503"/>
                  </a:lnTo>
                  <a:lnTo>
                    <a:pt x="2992026" y="1186874"/>
                  </a:lnTo>
                  <a:lnTo>
                    <a:pt x="2994693" y="1182914"/>
                  </a:lnTo>
                  <a:lnTo>
                    <a:pt x="2994693" y="1015349"/>
                  </a:lnTo>
                  <a:lnTo>
                    <a:pt x="2991997" y="1011366"/>
                  </a:lnTo>
                  <a:lnTo>
                    <a:pt x="2851170" y="929737"/>
                  </a:lnTo>
                  <a:lnTo>
                    <a:pt x="2849165" y="928663"/>
                  </a:lnTo>
                  <a:lnTo>
                    <a:pt x="2847026" y="928132"/>
                  </a:lnTo>
                  <a:lnTo>
                    <a:pt x="3294643" y="928132"/>
                  </a:lnTo>
                  <a:lnTo>
                    <a:pt x="3294643" y="1270623"/>
                  </a:lnTo>
                  <a:close/>
                </a:path>
                <a:path extrusionOk="0" h="1610995" w="4487544">
                  <a:moveTo>
                    <a:pt x="24897" y="1500647"/>
                  </a:moveTo>
                  <a:lnTo>
                    <a:pt x="0" y="847198"/>
                  </a:lnTo>
                  <a:lnTo>
                    <a:pt x="2123" y="839212"/>
                  </a:lnTo>
                  <a:lnTo>
                    <a:pt x="10720" y="824289"/>
                  </a:lnTo>
                  <a:lnTo>
                    <a:pt x="16600" y="818413"/>
                  </a:lnTo>
                  <a:lnTo>
                    <a:pt x="24137" y="814078"/>
                  </a:lnTo>
                  <a:lnTo>
                    <a:pt x="424148" y="582927"/>
                  </a:lnTo>
                  <a:lnTo>
                    <a:pt x="431002" y="578943"/>
                  </a:lnTo>
                  <a:lnTo>
                    <a:pt x="438167" y="577615"/>
                  </a:lnTo>
                  <a:lnTo>
                    <a:pt x="445801" y="577303"/>
                  </a:lnTo>
                  <a:lnTo>
                    <a:pt x="450615" y="577337"/>
                  </a:lnTo>
                  <a:lnTo>
                    <a:pt x="458305" y="577649"/>
                  </a:lnTo>
                  <a:lnTo>
                    <a:pt x="465504" y="578988"/>
                  </a:lnTo>
                  <a:lnTo>
                    <a:pt x="472268" y="582960"/>
                  </a:lnTo>
                  <a:lnTo>
                    <a:pt x="872435" y="814122"/>
                  </a:lnTo>
                  <a:lnTo>
                    <a:pt x="879834" y="818351"/>
                  </a:lnTo>
                  <a:lnTo>
                    <a:pt x="885723" y="824222"/>
                  </a:lnTo>
                  <a:lnTo>
                    <a:pt x="894327" y="839155"/>
                  </a:lnTo>
                  <a:lnTo>
                    <a:pt x="896454" y="847198"/>
                  </a:lnTo>
                  <a:lnTo>
                    <a:pt x="896405" y="855863"/>
                  </a:lnTo>
                  <a:lnTo>
                    <a:pt x="896320" y="922445"/>
                  </a:lnTo>
                  <a:lnTo>
                    <a:pt x="439643" y="922452"/>
                  </a:lnTo>
                  <a:lnTo>
                    <a:pt x="323162" y="987522"/>
                  </a:lnTo>
                  <a:lnTo>
                    <a:pt x="299096" y="1029218"/>
                  </a:lnTo>
                  <a:lnTo>
                    <a:pt x="299091" y="1319092"/>
                  </a:lnTo>
                  <a:lnTo>
                    <a:pt x="297324" y="1331624"/>
                  </a:lnTo>
                  <a:lnTo>
                    <a:pt x="36908" y="1497300"/>
                  </a:lnTo>
                  <a:lnTo>
                    <a:pt x="31074" y="1499811"/>
                  </a:lnTo>
                  <a:lnTo>
                    <a:pt x="24897" y="1500647"/>
                  </a:lnTo>
                  <a:close/>
                </a:path>
                <a:path extrusionOk="0" h="1610995" w="4487544">
                  <a:moveTo>
                    <a:pt x="871573" y="1500581"/>
                  </a:moveTo>
                  <a:lnTo>
                    <a:pt x="622187" y="1360754"/>
                  </a:lnTo>
                  <a:lnTo>
                    <a:pt x="597346" y="1319092"/>
                  </a:lnTo>
                  <a:lnTo>
                    <a:pt x="597336" y="1029218"/>
                  </a:lnTo>
                  <a:lnTo>
                    <a:pt x="595683" y="1016619"/>
                  </a:lnTo>
                  <a:lnTo>
                    <a:pt x="464866" y="924587"/>
                  </a:lnTo>
                  <a:lnTo>
                    <a:pt x="456846" y="922445"/>
                  </a:lnTo>
                  <a:lnTo>
                    <a:pt x="896320" y="922445"/>
                  </a:lnTo>
                  <a:lnTo>
                    <a:pt x="895614" y="1476436"/>
                  </a:lnTo>
                  <a:lnTo>
                    <a:pt x="877743" y="1499744"/>
                  </a:lnTo>
                  <a:lnTo>
                    <a:pt x="871573" y="1500581"/>
                  </a:lnTo>
                  <a:close/>
                </a:path>
                <a:path extrusionOk="0" h="1610995" w="4487544">
                  <a:moveTo>
                    <a:pt x="448242" y="922496"/>
                  </a:moveTo>
                  <a:lnTo>
                    <a:pt x="439643" y="922452"/>
                  </a:lnTo>
                  <a:lnTo>
                    <a:pt x="455572" y="922452"/>
                  </a:lnTo>
                  <a:lnTo>
                    <a:pt x="448242" y="922496"/>
                  </a:lnTo>
                  <a:close/>
                </a:path>
                <a:path extrusionOk="0" h="1610995" w="4487544">
                  <a:moveTo>
                    <a:pt x="4050065" y="582927"/>
                  </a:moveTo>
                  <a:lnTo>
                    <a:pt x="4041051" y="582927"/>
                  </a:lnTo>
                  <a:lnTo>
                    <a:pt x="4041274" y="582904"/>
                  </a:lnTo>
                  <a:lnTo>
                    <a:pt x="4049873" y="582875"/>
                  </a:lnTo>
                  <a:lnTo>
                    <a:pt x="4050065" y="582927"/>
                  </a:lnTo>
                  <a:close/>
                </a:path>
                <a:path extrusionOk="0" h="1610995" w="4487544">
                  <a:moveTo>
                    <a:pt x="4038173" y="1599533"/>
                  </a:moveTo>
                  <a:lnTo>
                    <a:pt x="3617672" y="1366422"/>
                  </a:lnTo>
                  <a:lnTo>
                    <a:pt x="3592821" y="1324693"/>
                  </a:lnTo>
                  <a:lnTo>
                    <a:pt x="3592821" y="862290"/>
                  </a:lnTo>
                  <a:lnTo>
                    <a:pt x="3616930" y="820538"/>
                  </a:lnTo>
                  <a:lnTo>
                    <a:pt x="4024434" y="585045"/>
                  </a:lnTo>
                  <a:lnTo>
                    <a:pt x="4032454" y="582903"/>
                  </a:lnTo>
                  <a:lnTo>
                    <a:pt x="4050065" y="582927"/>
                  </a:lnTo>
                  <a:lnTo>
                    <a:pt x="4057893" y="585017"/>
                  </a:lnTo>
                  <a:lnTo>
                    <a:pt x="4463065" y="820560"/>
                  </a:lnTo>
                  <a:lnTo>
                    <a:pt x="4470473" y="824845"/>
                  </a:lnTo>
                  <a:lnTo>
                    <a:pt x="4476344" y="830726"/>
                  </a:lnTo>
                  <a:lnTo>
                    <a:pt x="4484939" y="845638"/>
                  </a:lnTo>
                  <a:lnTo>
                    <a:pt x="4487088" y="853670"/>
                  </a:lnTo>
                  <a:lnTo>
                    <a:pt x="4487087" y="924064"/>
                  </a:lnTo>
                  <a:lnTo>
                    <a:pt x="4037769" y="924064"/>
                  </a:lnTo>
                  <a:lnTo>
                    <a:pt x="4031599" y="924871"/>
                  </a:lnTo>
                  <a:lnTo>
                    <a:pt x="4025750" y="927294"/>
                  </a:lnTo>
                  <a:lnTo>
                    <a:pt x="3893205" y="1003857"/>
                  </a:lnTo>
                  <a:lnTo>
                    <a:pt x="3887856" y="1011779"/>
                  </a:lnTo>
                  <a:lnTo>
                    <a:pt x="3887856" y="1173675"/>
                  </a:lnTo>
                  <a:lnTo>
                    <a:pt x="3893138" y="1182389"/>
                  </a:lnTo>
                  <a:lnTo>
                    <a:pt x="4310734" y="1422232"/>
                  </a:lnTo>
                  <a:lnTo>
                    <a:pt x="4315247" y="1430065"/>
                  </a:lnTo>
                  <a:lnTo>
                    <a:pt x="4315203" y="1447471"/>
                  </a:lnTo>
                  <a:lnTo>
                    <a:pt x="4310043" y="1455392"/>
                  </a:lnTo>
                  <a:lnTo>
                    <a:pt x="4061868" y="1593702"/>
                  </a:lnTo>
                  <a:lnTo>
                    <a:pt x="4050308" y="1598226"/>
                  </a:lnTo>
                  <a:lnTo>
                    <a:pt x="4038173" y="1599533"/>
                  </a:lnTo>
                  <a:close/>
                </a:path>
                <a:path extrusionOk="0" h="1610995" w="4487544">
                  <a:moveTo>
                    <a:pt x="4211279" y="1158532"/>
                  </a:moveTo>
                  <a:lnTo>
                    <a:pt x="4187204" y="1138718"/>
                  </a:lnTo>
                  <a:lnTo>
                    <a:pt x="4187226" y="1016109"/>
                  </a:lnTo>
                  <a:lnTo>
                    <a:pt x="4186157" y="1012091"/>
                  </a:lnTo>
                  <a:lnTo>
                    <a:pt x="4049821" y="927294"/>
                  </a:lnTo>
                  <a:lnTo>
                    <a:pt x="4037769" y="924064"/>
                  </a:lnTo>
                  <a:lnTo>
                    <a:pt x="4487087" y="924064"/>
                  </a:lnTo>
                  <a:lnTo>
                    <a:pt x="4487087" y="973854"/>
                  </a:lnTo>
                  <a:lnTo>
                    <a:pt x="4463016" y="1015584"/>
                  </a:lnTo>
                  <a:lnTo>
                    <a:pt x="4223310" y="1155276"/>
                  </a:lnTo>
                  <a:lnTo>
                    <a:pt x="4217444" y="1157721"/>
                  </a:lnTo>
                  <a:lnTo>
                    <a:pt x="4211279" y="1158532"/>
                  </a:lnTo>
                  <a:close/>
                </a:path>
              </a:pathLst>
            </a:custGeom>
            <a:solidFill>
              <a:srgbClr val="4040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11955588" y="4546223"/>
              <a:ext cx="2926715" cy="1021715"/>
            </a:xfrm>
            <a:custGeom>
              <a:rect b="b" l="l" r="r" t="t"/>
              <a:pathLst>
                <a:path extrusionOk="0" h="1021714" w="2926715">
                  <a:moveTo>
                    <a:pt x="456824" y="1021211"/>
                  </a:moveTo>
                  <a:lnTo>
                    <a:pt x="439626" y="1021211"/>
                  </a:lnTo>
                  <a:lnTo>
                    <a:pt x="431608" y="1019050"/>
                  </a:lnTo>
                  <a:lnTo>
                    <a:pt x="16605" y="779223"/>
                  </a:lnTo>
                  <a:lnTo>
                    <a:pt x="10728" y="773345"/>
                  </a:lnTo>
                  <a:lnTo>
                    <a:pt x="2134" y="758428"/>
                  </a:lnTo>
                  <a:lnTo>
                    <a:pt x="0" y="750404"/>
                  </a:lnTo>
                  <a:lnTo>
                    <a:pt x="22" y="279389"/>
                  </a:lnTo>
                  <a:lnTo>
                    <a:pt x="24071" y="236845"/>
                  </a:lnTo>
                  <a:lnTo>
                    <a:pt x="431620" y="2142"/>
                  </a:lnTo>
                  <a:lnTo>
                    <a:pt x="439644" y="0"/>
                  </a:lnTo>
                  <a:lnTo>
                    <a:pt x="448242" y="14"/>
                  </a:lnTo>
                  <a:lnTo>
                    <a:pt x="456938" y="37"/>
                  </a:lnTo>
                  <a:lnTo>
                    <a:pt x="872368" y="236867"/>
                  </a:lnTo>
                  <a:lnTo>
                    <a:pt x="896436" y="279389"/>
                  </a:lnTo>
                  <a:lnTo>
                    <a:pt x="896448" y="750404"/>
                  </a:lnTo>
                  <a:lnTo>
                    <a:pt x="894301" y="758439"/>
                  </a:lnTo>
                  <a:lnTo>
                    <a:pt x="885697" y="773357"/>
                  </a:lnTo>
                  <a:lnTo>
                    <a:pt x="879819" y="779231"/>
                  </a:lnTo>
                  <a:lnTo>
                    <a:pt x="464842" y="1019050"/>
                  </a:lnTo>
                  <a:lnTo>
                    <a:pt x="456824" y="1021211"/>
                  </a:lnTo>
                  <a:close/>
                </a:path>
                <a:path extrusionOk="0" h="1021714" w="2926715">
                  <a:moveTo>
                    <a:pt x="456938" y="37"/>
                  </a:moveTo>
                  <a:lnTo>
                    <a:pt x="448197" y="37"/>
                  </a:lnTo>
                  <a:lnTo>
                    <a:pt x="456801" y="0"/>
                  </a:lnTo>
                  <a:lnTo>
                    <a:pt x="456938" y="37"/>
                  </a:lnTo>
                  <a:close/>
                </a:path>
                <a:path extrusionOk="0" h="1021714" w="2926715">
                  <a:moveTo>
                    <a:pt x="2841896" y="608740"/>
                  </a:moveTo>
                  <a:lnTo>
                    <a:pt x="2838961" y="608740"/>
                  </a:lnTo>
                  <a:lnTo>
                    <a:pt x="2836027" y="606919"/>
                  </a:lnTo>
                  <a:lnTo>
                    <a:pt x="2756169" y="561095"/>
                  </a:lnTo>
                  <a:lnTo>
                    <a:pt x="2754241" y="558060"/>
                  </a:lnTo>
                  <a:lnTo>
                    <a:pt x="2754307" y="462823"/>
                  </a:lnTo>
                  <a:lnTo>
                    <a:pt x="2755912" y="460149"/>
                  </a:lnTo>
                  <a:lnTo>
                    <a:pt x="2759055" y="458401"/>
                  </a:lnTo>
                  <a:lnTo>
                    <a:pt x="2836027" y="413436"/>
                  </a:lnTo>
                  <a:lnTo>
                    <a:pt x="2837475" y="412655"/>
                  </a:lnTo>
                  <a:lnTo>
                    <a:pt x="2840841" y="412655"/>
                  </a:lnTo>
                  <a:lnTo>
                    <a:pt x="2842423" y="412644"/>
                  </a:lnTo>
                  <a:lnTo>
                    <a:pt x="2843404" y="412577"/>
                  </a:lnTo>
                  <a:lnTo>
                    <a:pt x="2924666" y="460063"/>
                  </a:lnTo>
                  <a:lnTo>
                    <a:pt x="2926616" y="463098"/>
                  </a:lnTo>
                  <a:lnTo>
                    <a:pt x="2926616" y="558060"/>
                  </a:lnTo>
                  <a:lnTo>
                    <a:pt x="2924654" y="561129"/>
                  </a:lnTo>
                  <a:lnTo>
                    <a:pt x="2844830" y="606919"/>
                  </a:lnTo>
                  <a:lnTo>
                    <a:pt x="2841896" y="608740"/>
                  </a:lnTo>
                  <a:close/>
                </a:path>
              </a:pathLst>
            </a:custGeom>
            <a:solidFill>
              <a:srgbClr val="82CC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7"/>
          <p:cNvSpPr txBox="1"/>
          <p:nvPr>
            <p:ph type="title"/>
          </p:nvPr>
        </p:nvSpPr>
        <p:spPr>
          <a:xfrm>
            <a:off x="5583424" y="1505825"/>
            <a:ext cx="61095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Requirements</a:t>
            </a:r>
            <a:endParaRPr/>
          </a:p>
        </p:txBody>
      </p:sp>
      <p:sp>
        <p:nvSpPr>
          <p:cNvPr id="254" name="Google Shape;254;p7"/>
          <p:cNvSpPr txBox="1"/>
          <p:nvPr/>
        </p:nvSpPr>
        <p:spPr>
          <a:xfrm>
            <a:off x="4342178" y="2768502"/>
            <a:ext cx="96037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Technologies that are required for the product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5" name="Google Shape;255;p7"/>
          <p:cNvSpPr txBox="1"/>
          <p:nvPr/>
        </p:nvSpPr>
        <p:spPr>
          <a:xfrm>
            <a:off x="1365024" y="6228350"/>
            <a:ext cx="5393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Front End: </a:t>
            </a:r>
            <a:r>
              <a:rPr b="0" i="0" lang="en-US" sz="26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Angular Framework</a:t>
            </a:r>
            <a:endParaRPr b="0" i="0" sz="26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7"/>
          <p:cNvSpPr txBox="1"/>
          <p:nvPr/>
        </p:nvSpPr>
        <p:spPr>
          <a:xfrm>
            <a:off x="11692925" y="6025150"/>
            <a:ext cx="3519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Back End: </a:t>
            </a:r>
            <a:r>
              <a:rPr b="0" i="0" lang="en-US" sz="26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node.js</a:t>
            </a:r>
            <a:endParaRPr b="0" i="0" sz="26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7"/>
          <p:cNvSpPr txBox="1"/>
          <p:nvPr/>
        </p:nvSpPr>
        <p:spPr>
          <a:xfrm>
            <a:off x="6743825" y="8715650"/>
            <a:ext cx="37887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DB Storage: </a:t>
            </a:r>
            <a:r>
              <a:rPr b="0" i="0" lang="en-US" sz="265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endParaRPr b="0" i="0" sz="265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/>
          <p:nvPr/>
        </p:nvSpPr>
        <p:spPr>
          <a:xfrm>
            <a:off x="1033462" y="1052513"/>
            <a:ext cx="16221075" cy="0"/>
          </a:xfrm>
          <a:custGeom>
            <a:rect b="b" l="l" r="r" t="t"/>
            <a:pathLst>
              <a:path extrusionOk="0" h="120000" w="16221075">
                <a:moveTo>
                  <a:pt x="0" y="0"/>
                </a:moveTo>
                <a:lnTo>
                  <a:pt x="16221073" y="0"/>
                </a:lnTo>
              </a:path>
            </a:pathLst>
          </a:custGeom>
          <a:noFill/>
          <a:ln cap="flat" cmpd="sng" w="9525">
            <a:solidFill>
              <a:srgbClr val="7373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15431358" y="1554726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7" y="317498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7" y="317498"/>
                </a:lnTo>
                <a:close/>
              </a:path>
            </a:pathLst>
          </a:custGeom>
          <a:solidFill>
            <a:srgbClr val="00AC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15879711" y="1554726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7" y="317498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2" y="208927"/>
                </a:lnTo>
                <a:lnTo>
                  <a:pt x="0" y="158751"/>
                </a:lnTo>
                <a:lnTo>
                  <a:pt x="8092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69" y="64994"/>
                </a:lnTo>
                <a:lnTo>
                  <a:pt x="309406" y="108572"/>
                </a:lnTo>
                <a:lnTo>
                  <a:pt x="317498" y="158748"/>
                </a:lnTo>
                <a:lnTo>
                  <a:pt x="309406" y="208927"/>
                </a:lnTo>
                <a:lnTo>
                  <a:pt x="286869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7" y="317498"/>
                </a:lnTo>
                <a:close/>
              </a:path>
            </a:pathLst>
          </a:custGeom>
          <a:solidFill>
            <a:srgbClr val="FF57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16328065" y="1554726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7" y="317498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7" y="317498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 txBox="1"/>
          <p:nvPr>
            <p:ph type="title"/>
          </p:nvPr>
        </p:nvSpPr>
        <p:spPr>
          <a:xfrm>
            <a:off x="7137574" y="1505825"/>
            <a:ext cx="36294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Modules</a:t>
            </a:r>
            <a:endParaRPr/>
          </a:p>
        </p:txBody>
      </p:sp>
      <p:pic>
        <p:nvPicPr>
          <p:cNvPr id="267" name="Google Shape;2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649" y="3929886"/>
            <a:ext cx="247650" cy="24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1649" y="4996686"/>
            <a:ext cx="247650" cy="24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8"/>
          <p:cNvSpPr/>
          <p:nvPr/>
        </p:nvSpPr>
        <p:spPr>
          <a:xfrm>
            <a:off x="3067049" y="6063486"/>
            <a:ext cx="247650" cy="247650"/>
          </a:xfrm>
          <a:custGeom>
            <a:rect b="b" l="l" r="r" t="t"/>
            <a:pathLst>
              <a:path extrusionOk="0" h="247650" w="247650">
                <a:moveTo>
                  <a:pt x="247650" y="123824"/>
                </a:moveTo>
                <a:lnTo>
                  <a:pt x="247649" y="131955"/>
                </a:lnTo>
                <a:lnTo>
                  <a:pt x="246856" y="140007"/>
                </a:lnTo>
                <a:lnTo>
                  <a:pt x="245270" y="147981"/>
                </a:lnTo>
                <a:lnTo>
                  <a:pt x="243684" y="155956"/>
                </a:lnTo>
                <a:lnTo>
                  <a:pt x="241335" y="163699"/>
                </a:lnTo>
                <a:lnTo>
                  <a:pt x="238224" y="171210"/>
                </a:lnTo>
                <a:lnTo>
                  <a:pt x="235112" y="178721"/>
                </a:lnTo>
                <a:lnTo>
                  <a:pt x="211382" y="211382"/>
                </a:lnTo>
                <a:lnTo>
                  <a:pt x="192618" y="226781"/>
                </a:lnTo>
                <a:lnTo>
                  <a:pt x="185858" y="231298"/>
                </a:lnTo>
                <a:lnTo>
                  <a:pt x="178722" y="235112"/>
                </a:lnTo>
                <a:lnTo>
                  <a:pt x="171210" y="238224"/>
                </a:lnTo>
                <a:lnTo>
                  <a:pt x="163699" y="241335"/>
                </a:lnTo>
                <a:lnTo>
                  <a:pt x="155956" y="243684"/>
                </a:lnTo>
                <a:lnTo>
                  <a:pt x="147982" y="245270"/>
                </a:lnTo>
                <a:lnTo>
                  <a:pt x="140007" y="246856"/>
                </a:lnTo>
                <a:lnTo>
                  <a:pt x="131955" y="247649"/>
                </a:lnTo>
                <a:lnTo>
                  <a:pt x="123825" y="247649"/>
                </a:lnTo>
                <a:lnTo>
                  <a:pt x="115694" y="247649"/>
                </a:lnTo>
                <a:lnTo>
                  <a:pt x="107642" y="246856"/>
                </a:lnTo>
                <a:lnTo>
                  <a:pt x="99667" y="245270"/>
                </a:lnTo>
                <a:lnTo>
                  <a:pt x="91693" y="243684"/>
                </a:lnTo>
                <a:lnTo>
                  <a:pt x="83950" y="241335"/>
                </a:lnTo>
                <a:lnTo>
                  <a:pt x="76439" y="238224"/>
                </a:lnTo>
                <a:lnTo>
                  <a:pt x="68927" y="235112"/>
                </a:lnTo>
                <a:lnTo>
                  <a:pt x="61791" y="231298"/>
                </a:lnTo>
                <a:lnTo>
                  <a:pt x="55031" y="226781"/>
                </a:lnTo>
                <a:lnTo>
                  <a:pt x="48271" y="222264"/>
                </a:lnTo>
                <a:lnTo>
                  <a:pt x="20868" y="192618"/>
                </a:lnTo>
                <a:lnTo>
                  <a:pt x="16351" y="185857"/>
                </a:lnTo>
                <a:lnTo>
                  <a:pt x="12536" y="178721"/>
                </a:lnTo>
                <a:lnTo>
                  <a:pt x="9425" y="171210"/>
                </a:lnTo>
                <a:lnTo>
                  <a:pt x="6314" y="163699"/>
                </a:lnTo>
                <a:lnTo>
                  <a:pt x="3965" y="155956"/>
                </a:lnTo>
                <a:lnTo>
                  <a:pt x="2379" y="147981"/>
                </a:lnTo>
                <a:lnTo>
                  <a:pt x="793" y="140007"/>
                </a:lnTo>
                <a:lnTo>
                  <a:pt x="0" y="131955"/>
                </a:lnTo>
                <a:lnTo>
                  <a:pt x="0" y="123824"/>
                </a:lnTo>
                <a:lnTo>
                  <a:pt x="0" y="115694"/>
                </a:lnTo>
                <a:lnTo>
                  <a:pt x="793" y="107641"/>
                </a:lnTo>
                <a:lnTo>
                  <a:pt x="2379" y="99667"/>
                </a:lnTo>
                <a:lnTo>
                  <a:pt x="3965" y="91693"/>
                </a:lnTo>
                <a:lnTo>
                  <a:pt x="6314" y="83950"/>
                </a:lnTo>
                <a:lnTo>
                  <a:pt x="9425" y="76438"/>
                </a:lnTo>
                <a:lnTo>
                  <a:pt x="12536" y="68927"/>
                </a:lnTo>
                <a:lnTo>
                  <a:pt x="16351" y="61791"/>
                </a:lnTo>
                <a:lnTo>
                  <a:pt x="20868" y="55030"/>
                </a:lnTo>
                <a:lnTo>
                  <a:pt x="25385" y="48270"/>
                </a:lnTo>
                <a:lnTo>
                  <a:pt x="30518" y="42016"/>
                </a:lnTo>
                <a:lnTo>
                  <a:pt x="36267" y="36267"/>
                </a:lnTo>
                <a:lnTo>
                  <a:pt x="42016" y="30518"/>
                </a:lnTo>
                <a:lnTo>
                  <a:pt x="48271" y="25385"/>
                </a:lnTo>
                <a:lnTo>
                  <a:pt x="55031" y="20867"/>
                </a:lnTo>
                <a:lnTo>
                  <a:pt x="61791" y="16350"/>
                </a:lnTo>
                <a:lnTo>
                  <a:pt x="68927" y="12536"/>
                </a:lnTo>
                <a:lnTo>
                  <a:pt x="76439" y="9425"/>
                </a:lnTo>
                <a:lnTo>
                  <a:pt x="83950" y="6314"/>
                </a:lnTo>
                <a:lnTo>
                  <a:pt x="91693" y="3965"/>
                </a:lnTo>
                <a:lnTo>
                  <a:pt x="99667" y="2379"/>
                </a:lnTo>
                <a:lnTo>
                  <a:pt x="107642" y="792"/>
                </a:lnTo>
                <a:lnTo>
                  <a:pt x="115694" y="0"/>
                </a:lnTo>
                <a:lnTo>
                  <a:pt x="123825" y="0"/>
                </a:lnTo>
                <a:lnTo>
                  <a:pt x="131955" y="0"/>
                </a:lnTo>
                <a:lnTo>
                  <a:pt x="140007" y="792"/>
                </a:lnTo>
                <a:lnTo>
                  <a:pt x="147982" y="2379"/>
                </a:lnTo>
                <a:lnTo>
                  <a:pt x="155956" y="3965"/>
                </a:lnTo>
                <a:lnTo>
                  <a:pt x="192618" y="20867"/>
                </a:lnTo>
                <a:lnTo>
                  <a:pt x="222264" y="48270"/>
                </a:lnTo>
                <a:lnTo>
                  <a:pt x="226781" y="55031"/>
                </a:lnTo>
                <a:lnTo>
                  <a:pt x="231298" y="61791"/>
                </a:lnTo>
                <a:lnTo>
                  <a:pt x="235112" y="68927"/>
                </a:lnTo>
                <a:lnTo>
                  <a:pt x="238224" y="76438"/>
                </a:lnTo>
                <a:lnTo>
                  <a:pt x="241335" y="83950"/>
                </a:lnTo>
                <a:lnTo>
                  <a:pt x="243684" y="91693"/>
                </a:lnTo>
                <a:lnTo>
                  <a:pt x="245270" y="99667"/>
                </a:lnTo>
                <a:lnTo>
                  <a:pt x="246856" y="107641"/>
                </a:lnTo>
                <a:lnTo>
                  <a:pt x="247649" y="115694"/>
                </a:lnTo>
                <a:lnTo>
                  <a:pt x="247650" y="12382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3067049" y="7130286"/>
            <a:ext cx="247650" cy="247650"/>
          </a:xfrm>
          <a:custGeom>
            <a:rect b="b" l="l" r="r" t="t"/>
            <a:pathLst>
              <a:path extrusionOk="0" h="247650" w="247650">
                <a:moveTo>
                  <a:pt x="247650" y="123824"/>
                </a:moveTo>
                <a:lnTo>
                  <a:pt x="247649" y="131955"/>
                </a:lnTo>
                <a:lnTo>
                  <a:pt x="246856" y="140007"/>
                </a:lnTo>
                <a:lnTo>
                  <a:pt x="245270" y="147981"/>
                </a:lnTo>
                <a:lnTo>
                  <a:pt x="243684" y="155955"/>
                </a:lnTo>
                <a:lnTo>
                  <a:pt x="241335" y="163699"/>
                </a:lnTo>
                <a:lnTo>
                  <a:pt x="238224" y="171210"/>
                </a:lnTo>
                <a:lnTo>
                  <a:pt x="235112" y="178721"/>
                </a:lnTo>
                <a:lnTo>
                  <a:pt x="231298" y="185857"/>
                </a:lnTo>
                <a:lnTo>
                  <a:pt x="226781" y="192617"/>
                </a:lnTo>
                <a:lnTo>
                  <a:pt x="222264" y="199378"/>
                </a:lnTo>
                <a:lnTo>
                  <a:pt x="192618" y="226781"/>
                </a:lnTo>
                <a:lnTo>
                  <a:pt x="185858" y="231298"/>
                </a:lnTo>
                <a:lnTo>
                  <a:pt x="178722" y="235112"/>
                </a:lnTo>
                <a:lnTo>
                  <a:pt x="171210" y="238223"/>
                </a:lnTo>
                <a:lnTo>
                  <a:pt x="163699" y="241335"/>
                </a:lnTo>
                <a:lnTo>
                  <a:pt x="123825" y="247649"/>
                </a:lnTo>
                <a:lnTo>
                  <a:pt x="115694" y="247649"/>
                </a:lnTo>
                <a:lnTo>
                  <a:pt x="107642" y="246856"/>
                </a:lnTo>
                <a:lnTo>
                  <a:pt x="99667" y="245270"/>
                </a:lnTo>
                <a:lnTo>
                  <a:pt x="91693" y="243683"/>
                </a:lnTo>
                <a:lnTo>
                  <a:pt x="55031" y="226781"/>
                </a:lnTo>
                <a:lnTo>
                  <a:pt x="48271" y="222264"/>
                </a:lnTo>
                <a:lnTo>
                  <a:pt x="20868" y="192617"/>
                </a:lnTo>
                <a:lnTo>
                  <a:pt x="16351" y="185857"/>
                </a:lnTo>
                <a:lnTo>
                  <a:pt x="12536" y="178721"/>
                </a:lnTo>
                <a:lnTo>
                  <a:pt x="9425" y="171210"/>
                </a:lnTo>
                <a:lnTo>
                  <a:pt x="6314" y="163698"/>
                </a:lnTo>
                <a:lnTo>
                  <a:pt x="3965" y="155955"/>
                </a:lnTo>
                <a:lnTo>
                  <a:pt x="2379" y="147981"/>
                </a:lnTo>
                <a:lnTo>
                  <a:pt x="793" y="140007"/>
                </a:lnTo>
                <a:lnTo>
                  <a:pt x="0" y="131955"/>
                </a:lnTo>
                <a:lnTo>
                  <a:pt x="0" y="123824"/>
                </a:lnTo>
                <a:lnTo>
                  <a:pt x="0" y="115694"/>
                </a:lnTo>
                <a:lnTo>
                  <a:pt x="793" y="107641"/>
                </a:lnTo>
                <a:lnTo>
                  <a:pt x="2379" y="99667"/>
                </a:lnTo>
                <a:lnTo>
                  <a:pt x="3965" y="91693"/>
                </a:lnTo>
                <a:lnTo>
                  <a:pt x="6314" y="83950"/>
                </a:lnTo>
                <a:lnTo>
                  <a:pt x="9425" y="76438"/>
                </a:lnTo>
                <a:lnTo>
                  <a:pt x="12536" y="68927"/>
                </a:lnTo>
                <a:lnTo>
                  <a:pt x="16351" y="61791"/>
                </a:lnTo>
                <a:lnTo>
                  <a:pt x="20868" y="55030"/>
                </a:lnTo>
                <a:lnTo>
                  <a:pt x="25385" y="48270"/>
                </a:lnTo>
                <a:lnTo>
                  <a:pt x="30518" y="42016"/>
                </a:lnTo>
                <a:lnTo>
                  <a:pt x="36267" y="36267"/>
                </a:lnTo>
                <a:lnTo>
                  <a:pt x="42016" y="30517"/>
                </a:lnTo>
                <a:lnTo>
                  <a:pt x="48271" y="25384"/>
                </a:lnTo>
                <a:lnTo>
                  <a:pt x="55031" y="20867"/>
                </a:lnTo>
                <a:lnTo>
                  <a:pt x="61791" y="16350"/>
                </a:lnTo>
                <a:lnTo>
                  <a:pt x="99667" y="2379"/>
                </a:lnTo>
                <a:lnTo>
                  <a:pt x="107642" y="792"/>
                </a:lnTo>
                <a:lnTo>
                  <a:pt x="115694" y="0"/>
                </a:lnTo>
                <a:lnTo>
                  <a:pt x="123825" y="0"/>
                </a:lnTo>
                <a:lnTo>
                  <a:pt x="131955" y="0"/>
                </a:lnTo>
                <a:lnTo>
                  <a:pt x="171210" y="9425"/>
                </a:lnTo>
                <a:lnTo>
                  <a:pt x="205633" y="30517"/>
                </a:lnTo>
                <a:lnTo>
                  <a:pt x="211382" y="36267"/>
                </a:lnTo>
                <a:lnTo>
                  <a:pt x="217131" y="42016"/>
                </a:lnTo>
                <a:lnTo>
                  <a:pt x="222264" y="48270"/>
                </a:lnTo>
                <a:lnTo>
                  <a:pt x="226781" y="55030"/>
                </a:lnTo>
                <a:lnTo>
                  <a:pt x="231298" y="61791"/>
                </a:lnTo>
                <a:lnTo>
                  <a:pt x="235112" y="68927"/>
                </a:lnTo>
                <a:lnTo>
                  <a:pt x="238224" y="76438"/>
                </a:lnTo>
                <a:lnTo>
                  <a:pt x="241335" y="83950"/>
                </a:lnTo>
                <a:lnTo>
                  <a:pt x="243684" y="91693"/>
                </a:lnTo>
                <a:lnTo>
                  <a:pt x="245270" y="99667"/>
                </a:lnTo>
                <a:lnTo>
                  <a:pt x="246856" y="107641"/>
                </a:lnTo>
                <a:lnTo>
                  <a:pt x="247649" y="115694"/>
                </a:lnTo>
                <a:lnTo>
                  <a:pt x="247650" y="12382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8"/>
          <p:cNvSpPr txBox="1"/>
          <p:nvPr/>
        </p:nvSpPr>
        <p:spPr>
          <a:xfrm>
            <a:off x="2311400" y="2618270"/>
            <a:ext cx="11438400" cy="5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2550">
            <a:spAutoFit/>
          </a:bodyPr>
          <a:lstStyle/>
          <a:p>
            <a:pPr indent="0" lvl="0" marL="22390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Different modules that performs various functionalities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6205855" rtl="0" algn="l">
              <a:lnSpc>
                <a:spcPct val="116700"/>
              </a:lnSpc>
              <a:spcBef>
                <a:spcPts val="1335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Admin Module  User Modules:</a:t>
            </a:r>
            <a:endParaRPr b="0" i="0" sz="6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07465" marR="6428105" rtl="0" algn="l">
              <a:lnSpc>
                <a:spcPct val="14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Consumer  Farmer</a:t>
            </a:r>
            <a:endParaRPr b="0" i="0" sz="6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5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9"/>
          <p:cNvGrpSpPr/>
          <p:nvPr/>
        </p:nvGrpSpPr>
        <p:grpSpPr>
          <a:xfrm>
            <a:off x="493883" y="3150265"/>
            <a:ext cx="5727065" cy="5927725"/>
            <a:chOff x="493883" y="3150265"/>
            <a:chExt cx="5727065" cy="5927725"/>
          </a:xfrm>
        </p:grpSpPr>
        <p:sp>
          <p:nvSpPr>
            <p:cNvPr id="278" name="Google Shape;278;p9"/>
            <p:cNvSpPr/>
            <p:nvPr/>
          </p:nvSpPr>
          <p:spPr>
            <a:xfrm>
              <a:off x="493883" y="3150265"/>
              <a:ext cx="5727065" cy="5927725"/>
            </a:xfrm>
            <a:custGeom>
              <a:rect b="b" l="l" r="r" t="t"/>
              <a:pathLst>
                <a:path extrusionOk="0" h="5927725" w="5727065">
                  <a:moveTo>
                    <a:pt x="5287778" y="5927687"/>
                  </a:moveTo>
                  <a:lnTo>
                    <a:pt x="440746" y="5927687"/>
                  </a:lnTo>
                  <a:lnTo>
                    <a:pt x="392819" y="5925094"/>
                  </a:lnTo>
                  <a:lnTo>
                    <a:pt x="346363" y="5917495"/>
                  </a:lnTo>
                  <a:lnTo>
                    <a:pt x="301650" y="5905164"/>
                  </a:lnTo>
                  <a:lnTo>
                    <a:pt x="258952" y="5888371"/>
                  </a:lnTo>
                  <a:lnTo>
                    <a:pt x="218541" y="5867388"/>
                  </a:lnTo>
                  <a:lnTo>
                    <a:pt x="180688" y="5842488"/>
                  </a:lnTo>
                  <a:lnTo>
                    <a:pt x="145665" y="5813941"/>
                  </a:lnTo>
                  <a:lnTo>
                    <a:pt x="113745" y="5782021"/>
                  </a:lnTo>
                  <a:lnTo>
                    <a:pt x="85199" y="5746998"/>
                  </a:lnTo>
                  <a:lnTo>
                    <a:pt x="60298" y="5709145"/>
                  </a:lnTo>
                  <a:lnTo>
                    <a:pt x="39316" y="5668734"/>
                  </a:lnTo>
                  <a:lnTo>
                    <a:pt x="22523" y="5626036"/>
                  </a:lnTo>
                  <a:lnTo>
                    <a:pt x="10191" y="5581323"/>
                  </a:lnTo>
                  <a:lnTo>
                    <a:pt x="2593" y="5534867"/>
                  </a:lnTo>
                  <a:lnTo>
                    <a:pt x="0" y="5486939"/>
                  </a:lnTo>
                  <a:lnTo>
                    <a:pt x="0" y="440746"/>
                  </a:lnTo>
                  <a:lnTo>
                    <a:pt x="2593" y="392819"/>
                  </a:lnTo>
                  <a:lnTo>
                    <a:pt x="10191" y="346363"/>
                  </a:lnTo>
                  <a:lnTo>
                    <a:pt x="22523" y="301650"/>
                  </a:lnTo>
                  <a:lnTo>
                    <a:pt x="39316" y="258952"/>
                  </a:lnTo>
                  <a:lnTo>
                    <a:pt x="60298" y="218540"/>
                  </a:lnTo>
                  <a:lnTo>
                    <a:pt x="85199" y="180687"/>
                  </a:lnTo>
                  <a:lnTo>
                    <a:pt x="113745" y="145665"/>
                  </a:lnTo>
                  <a:lnTo>
                    <a:pt x="145665" y="113745"/>
                  </a:lnTo>
                  <a:lnTo>
                    <a:pt x="180688" y="85198"/>
                  </a:lnTo>
                  <a:lnTo>
                    <a:pt x="218541" y="60298"/>
                  </a:lnTo>
                  <a:lnTo>
                    <a:pt x="258952" y="39315"/>
                  </a:lnTo>
                  <a:lnTo>
                    <a:pt x="301650" y="22522"/>
                  </a:lnTo>
                  <a:lnTo>
                    <a:pt x="346363" y="10191"/>
                  </a:lnTo>
                  <a:lnTo>
                    <a:pt x="392819" y="2592"/>
                  </a:lnTo>
                  <a:lnTo>
                    <a:pt x="440742" y="0"/>
                  </a:lnTo>
                  <a:lnTo>
                    <a:pt x="5287782" y="0"/>
                  </a:lnTo>
                  <a:lnTo>
                    <a:pt x="5335705" y="2592"/>
                  </a:lnTo>
                  <a:lnTo>
                    <a:pt x="5382161" y="10191"/>
                  </a:lnTo>
                  <a:lnTo>
                    <a:pt x="5426874" y="22522"/>
                  </a:lnTo>
                  <a:lnTo>
                    <a:pt x="5469572" y="39315"/>
                  </a:lnTo>
                  <a:lnTo>
                    <a:pt x="5509983" y="60298"/>
                  </a:lnTo>
                  <a:lnTo>
                    <a:pt x="5547836" y="85198"/>
                  </a:lnTo>
                  <a:lnTo>
                    <a:pt x="5582859" y="113745"/>
                  </a:lnTo>
                  <a:lnTo>
                    <a:pt x="5614779" y="145665"/>
                  </a:lnTo>
                  <a:lnTo>
                    <a:pt x="5643325" y="180687"/>
                  </a:lnTo>
                  <a:lnTo>
                    <a:pt x="5668226" y="218540"/>
                  </a:lnTo>
                  <a:lnTo>
                    <a:pt x="5689208" y="258952"/>
                  </a:lnTo>
                  <a:lnTo>
                    <a:pt x="5706001" y="301650"/>
                  </a:lnTo>
                  <a:lnTo>
                    <a:pt x="5718333" y="346363"/>
                  </a:lnTo>
                  <a:lnTo>
                    <a:pt x="5725931" y="392819"/>
                  </a:lnTo>
                  <a:lnTo>
                    <a:pt x="5726707" y="407168"/>
                  </a:lnTo>
                  <a:lnTo>
                    <a:pt x="5726707" y="5520518"/>
                  </a:lnTo>
                  <a:lnTo>
                    <a:pt x="5718333" y="5581323"/>
                  </a:lnTo>
                  <a:lnTo>
                    <a:pt x="5706001" y="5626036"/>
                  </a:lnTo>
                  <a:lnTo>
                    <a:pt x="5689208" y="5668734"/>
                  </a:lnTo>
                  <a:lnTo>
                    <a:pt x="5668226" y="5709145"/>
                  </a:lnTo>
                  <a:lnTo>
                    <a:pt x="5643325" y="5746998"/>
                  </a:lnTo>
                  <a:lnTo>
                    <a:pt x="5614779" y="5782021"/>
                  </a:lnTo>
                  <a:lnTo>
                    <a:pt x="5582859" y="5813941"/>
                  </a:lnTo>
                  <a:lnTo>
                    <a:pt x="5547836" y="5842488"/>
                  </a:lnTo>
                  <a:lnTo>
                    <a:pt x="5509983" y="5867388"/>
                  </a:lnTo>
                  <a:lnTo>
                    <a:pt x="5469572" y="5888371"/>
                  </a:lnTo>
                  <a:lnTo>
                    <a:pt x="5426874" y="5905164"/>
                  </a:lnTo>
                  <a:lnTo>
                    <a:pt x="5382161" y="5917495"/>
                  </a:lnTo>
                  <a:lnTo>
                    <a:pt x="5335705" y="5925094"/>
                  </a:lnTo>
                  <a:lnTo>
                    <a:pt x="5287778" y="59276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1033460" y="3789915"/>
              <a:ext cx="3763010" cy="5080"/>
            </a:xfrm>
            <a:custGeom>
              <a:rect b="b" l="l" r="r" t="t"/>
              <a:pathLst>
                <a:path extrusionOk="0" h="5079" w="3763010">
                  <a:moveTo>
                    <a:pt x="0" y="4748"/>
                  </a:moveTo>
                  <a:lnTo>
                    <a:pt x="3762485" y="0"/>
                  </a:lnTo>
                </a:path>
              </a:pathLst>
            </a:custGeom>
            <a:noFill/>
            <a:ln cap="flat" cmpd="sng" w="9525">
              <a:solidFill>
                <a:srgbClr val="323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9"/>
          <p:cNvGrpSpPr/>
          <p:nvPr/>
        </p:nvGrpSpPr>
        <p:grpSpPr>
          <a:xfrm>
            <a:off x="6776927" y="3150265"/>
            <a:ext cx="5334635" cy="5927725"/>
            <a:chOff x="6776927" y="3150265"/>
            <a:chExt cx="5334635" cy="5927725"/>
          </a:xfrm>
        </p:grpSpPr>
        <p:sp>
          <p:nvSpPr>
            <p:cNvPr id="281" name="Google Shape;281;p9"/>
            <p:cNvSpPr/>
            <p:nvPr/>
          </p:nvSpPr>
          <p:spPr>
            <a:xfrm>
              <a:off x="6776927" y="3150265"/>
              <a:ext cx="5334635" cy="5927725"/>
            </a:xfrm>
            <a:custGeom>
              <a:rect b="b" l="l" r="r" t="t"/>
              <a:pathLst>
                <a:path extrusionOk="0" h="5927725" w="5334634">
                  <a:moveTo>
                    <a:pt x="4893288" y="5927687"/>
                  </a:moveTo>
                  <a:lnTo>
                    <a:pt x="440746" y="5927687"/>
                  </a:lnTo>
                  <a:lnTo>
                    <a:pt x="392819" y="5925093"/>
                  </a:lnTo>
                  <a:lnTo>
                    <a:pt x="346363" y="5917495"/>
                  </a:lnTo>
                  <a:lnTo>
                    <a:pt x="301650" y="5905164"/>
                  </a:lnTo>
                  <a:lnTo>
                    <a:pt x="258952" y="5888371"/>
                  </a:lnTo>
                  <a:lnTo>
                    <a:pt x="218540" y="5867388"/>
                  </a:lnTo>
                  <a:lnTo>
                    <a:pt x="180688" y="5842487"/>
                  </a:lnTo>
                  <a:lnTo>
                    <a:pt x="145665" y="5813941"/>
                  </a:lnTo>
                  <a:lnTo>
                    <a:pt x="113745" y="5782021"/>
                  </a:lnTo>
                  <a:lnTo>
                    <a:pt x="85198" y="5746998"/>
                  </a:lnTo>
                  <a:lnTo>
                    <a:pt x="60298" y="5709145"/>
                  </a:lnTo>
                  <a:lnTo>
                    <a:pt x="39316" y="5668734"/>
                  </a:lnTo>
                  <a:lnTo>
                    <a:pt x="22523" y="5626036"/>
                  </a:lnTo>
                  <a:lnTo>
                    <a:pt x="10191" y="5581323"/>
                  </a:lnTo>
                  <a:lnTo>
                    <a:pt x="2593" y="5534867"/>
                  </a:lnTo>
                  <a:lnTo>
                    <a:pt x="0" y="5486939"/>
                  </a:lnTo>
                  <a:lnTo>
                    <a:pt x="0" y="440746"/>
                  </a:lnTo>
                  <a:lnTo>
                    <a:pt x="2593" y="392819"/>
                  </a:lnTo>
                  <a:lnTo>
                    <a:pt x="10191" y="346363"/>
                  </a:lnTo>
                  <a:lnTo>
                    <a:pt x="22523" y="301650"/>
                  </a:lnTo>
                  <a:lnTo>
                    <a:pt x="39316" y="258952"/>
                  </a:lnTo>
                  <a:lnTo>
                    <a:pt x="60298" y="218540"/>
                  </a:lnTo>
                  <a:lnTo>
                    <a:pt x="85198" y="180687"/>
                  </a:lnTo>
                  <a:lnTo>
                    <a:pt x="113745" y="145665"/>
                  </a:lnTo>
                  <a:lnTo>
                    <a:pt x="145665" y="113745"/>
                  </a:lnTo>
                  <a:lnTo>
                    <a:pt x="180688" y="85198"/>
                  </a:lnTo>
                  <a:lnTo>
                    <a:pt x="218540" y="60298"/>
                  </a:lnTo>
                  <a:lnTo>
                    <a:pt x="258952" y="39315"/>
                  </a:lnTo>
                  <a:lnTo>
                    <a:pt x="301650" y="22522"/>
                  </a:lnTo>
                  <a:lnTo>
                    <a:pt x="346363" y="10191"/>
                  </a:lnTo>
                  <a:lnTo>
                    <a:pt x="392819" y="2592"/>
                  </a:lnTo>
                  <a:lnTo>
                    <a:pt x="440741" y="0"/>
                  </a:lnTo>
                  <a:lnTo>
                    <a:pt x="4893292" y="0"/>
                  </a:lnTo>
                  <a:lnTo>
                    <a:pt x="4941215" y="2592"/>
                  </a:lnTo>
                  <a:lnTo>
                    <a:pt x="4987671" y="10191"/>
                  </a:lnTo>
                  <a:lnTo>
                    <a:pt x="5032384" y="22522"/>
                  </a:lnTo>
                  <a:lnTo>
                    <a:pt x="5075082" y="39315"/>
                  </a:lnTo>
                  <a:lnTo>
                    <a:pt x="5115494" y="60298"/>
                  </a:lnTo>
                  <a:lnTo>
                    <a:pt x="5153347" y="85198"/>
                  </a:lnTo>
                  <a:lnTo>
                    <a:pt x="5188369" y="113745"/>
                  </a:lnTo>
                  <a:lnTo>
                    <a:pt x="5220290" y="145665"/>
                  </a:lnTo>
                  <a:lnTo>
                    <a:pt x="5248836" y="180687"/>
                  </a:lnTo>
                  <a:lnTo>
                    <a:pt x="5273736" y="218540"/>
                  </a:lnTo>
                  <a:lnTo>
                    <a:pt x="5294719" y="258952"/>
                  </a:lnTo>
                  <a:lnTo>
                    <a:pt x="5311512" y="301650"/>
                  </a:lnTo>
                  <a:lnTo>
                    <a:pt x="5323844" y="346363"/>
                  </a:lnTo>
                  <a:lnTo>
                    <a:pt x="5331442" y="392819"/>
                  </a:lnTo>
                  <a:lnTo>
                    <a:pt x="5334035" y="440746"/>
                  </a:lnTo>
                  <a:lnTo>
                    <a:pt x="5334035" y="5486939"/>
                  </a:lnTo>
                  <a:lnTo>
                    <a:pt x="5331442" y="5534867"/>
                  </a:lnTo>
                  <a:lnTo>
                    <a:pt x="5323844" y="5581323"/>
                  </a:lnTo>
                  <a:lnTo>
                    <a:pt x="5311512" y="5626036"/>
                  </a:lnTo>
                  <a:lnTo>
                    <a:pt x="5294719" y="5668734"/>
                  </a:lnTo>
                  <a:lnTo>
                    <a:pt x="5273736" y="5709145"/>
                  </a:lnTo>
                  <a:lnTo>
                    <a:pt x="5248836" y="5746998"/>
                  </a:lnTo>
                  <a:lnTo>
                    <a:pt x="5220290" y="5782021"/>
                  </a:lnTo>
                  <a:lnTo>
                    <a:pt x="5188369" y="5813941"/>
                  </a:lnTo>
                  <a:lnTo>
                    <a:pt x="5153347" y="5842487"/>
                  </a:lnTo>
                  <a:lnTo>
                    <a:pt x="5115494" y="5867388"/>
                  </a:lnTo>
                  <a:lnTo>
                    <a:pt x="5075082" y="5888371"/>
                  </a:lnTo>
                  <a:lnTo>
                    <a:pt x="5032384" y="5905164"/>
                  </a:lnTo>
                  <a:lnTo>
                    <a:pt x="4987671" y="5917495"/>
                  </a:lnTo>
                  <a:lnTo>
                    <a:pt x="4941215" y="5925093"/>
                  </a:lnTo>
                  <a:lnTo>
                    <a:pt x="4893288" y="59276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7350067" y="3789927"/>
              <a:ext cx="3267710" cy="9525"/>
            </a:xfrm>
            <a:custGeom>
              <a:rect b="b" l="l" r="r" t="t"/>
              <a:pathLst>
                <a:path extrusionOk="0" h="9525" w="3267709">
                  <a:moveTo>
                    <a:pt x="0" y="9491"/>
                  </a:moveTo>
                  <a:lnTo>
                    <a:pt x="3267183" y="0"/>
                  </a:lnTo>
                </a:path>
              </a:pathLst>
            </a:custGeom>
            <a:noFill/>
            <a:ln cap="flat" cmpd="sng" w="9525">
              <a:solidFill>
                <a:srgbClr val="323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9"/>
          <p:cNvGrpSpPr/>
          <p:nvPr/>
        </p:nvGrpSpPr>
        <p:grpSpPr>
          <a:xfrm>
            <a:off x="12525154" y="3150265"/>
            <a:ext cx="5334635" cy="5927725"/>
            <a:chOff x="12525154" y="3150265"/>
            <a:chExt cx="5334635" cy="5927725"/>
          </a:xfrm>
        </p:grpSpPr>
        <p:sp>
          <p:nvSpPr>
            <p:cNvPr id="284" name="Google Shape;284;p9"/>
            <p:cNvSpPr/>
            <p:nvPr/>
          </p:nvSpPr>
          <p:spPr>
            <a:xfrm>
              <a:off x="12525154" y="3150265"/>
              <a:ext cx="5334635" cy="5927725"/>
            </a:xfrm>
            <a:custGeom>
              <a:rect b="b" l="l" r="r" t="t"/>
              <a:pathLst>
                <a:path extrusionOk="0" h="5927725" w="5334634">
                  <a:moveTo>
                    <a:pt x="4893288" y="5927687"/>
                  </a:moveTo>
                  <a:lnTo>
                    <a:pt x="440747" y="5927687"/>
                  </a:lnTo>
                  <a:lnTo>
                    <a:pt x="392820" y="5925093"/>
                  </a:lnTo>
                  <a:lnTo>
                    <a:pt x="346364" y="5917495"/>
                  </a:lnTo>
                  <a:lnTo>
                    <a:pt x="301650" y="5905164"/>
                  </a:lnTo>
                  <a:lnTo>
                    <a:pt x="258952" y="5888371"/>
                  </a:lnTo>
                  <a:lnTo>
                    <a:pt x="218541" y="5867388"/>
                  </a:lnTo>
                  <a:lnTo>
                    <a:pt x="180688" y="5842487"/>
                  </a:lnTo>
                  <a:lnTo>
                    <a:pt x="145665" y="5813941"/>
                  </a:lnTo>
                  <a:lnTo>
                    <a:pt x="113745" y="5782021"/>
                  </a:lnTo>
                  <a:lnTo>
                    <a:pt x="85199" y="5746998"/>
                  </a:lnTo>
                  <a:lnTo>
                    <a:pt x="60298" y="5709145"/>
                  </a:lnTo>
                  <a:lnTo>
                    <a:pt x="39316" y="5668734"/>
                  </a:lnTo>
                  <a:lnTo>
                    <a:pt x="22523" y="5626036"/>
                  </a:lnTo>
                  <a:lnTo>
                    <a:pt x="10191" y="5581323"/>
                  </a:lnTo>
                  <a:lnTo>
                    <a:pt x="2593" y="5534867"/>
                  </a:lnTo>
                  <a:lnTo>
                    <a:pt x="0" y="5486939"/>
                  </a:lnTo>
                  <a:lnTo>
                    <a:pt x="0" y="440746"/>
                  </a:lnTo>
                  <a:lnTo>
                    <a:pt x="2593" y="392819"/>
                  </a:lnTo>
                  <a:lnTo>
                    <a:pt x="10191" y="346363"/>
                  </a:lnTo>
                  <a:lnTo>
                    <a:pt x="22523" y="301650"/>
                  </a:lnTo>
                  <a:lnTo>
                    <a:pt x="39316" y="258952"/>
                  </a:lnTo>
                  <a:lnTo>
                    <a:pt x="60298" y="218540"/>
                  </a:lnTo>
                  <a:lnTo>
                    <a:pt x="85199" y="180687"/>
                  </a:lnTo>
                  <a:lnTo>
                    <a:pt x="113745" y="145665"/>
                  </a:lnTo>
                  <a:lnTo>
                    <a:pt x="145665" y="113745"/>
                  </a:lnTo>
                  <a:lnTo>
                    <a:pt x="180688" y="85198"/>
                  </a:lnTo>
                  <a:lnTo>
                    <a:pt x="218541" y="60298"/>
                  </a:lnTo>
                  <a:lnTo>
                    <a:pt x="258952" y="39315"/>
                  </a:lnTo>
                  <a:lnTo>
                    <a:pt x="301650" y="22522"/>
                  </a:lnTo>
                  <a:lnTo>
                    <a:pt x="346364" y="10191"/>
                  </a:lnTo>
                  <a:lnTo>
                    <a:pt x="392820" y="2592"/>
                  </a:lnTo>
                  <a:lnTo>
                    <a:pt x="440742" y="0"/>
                  </a:lnTo>
                  <a:lnTo>
                    <a:pt x="4893293" y="0"/>
                  </a:lnTo>
                  <a:lnTo>
                    <a:pt x="4941215" y="2592"/>
                  </a:lnTo>
                  <a:lnTo>
                    <a:pt x="4987671" y="10191"/>
                  </a:lnTo>
                  <a:lnTo>
                    <a:pt x="5032384" y="22522"/>
                  </a:lnTo>
                  <a:lnTo>
                    <a:pt x="5075083" y="39315"/>
                  </a:lnTo>
                  <a:lnTo>
                    <a:pt x="5115494" y="60298"/>
                  </a:lnTo>
                  <a:lnTo>
                    <a:pt x="5153347" y="85198"/>
                  </a:lnTo>
                  <a:lnTo>
                    <a:pt x="5188370" y="113745"/>
                  </a:lnTo>
                  <a:lnTo>
                    <a:pt x="5220290" y="145665"/>
                  </a:lnTo>
                  <a:lnTo>
                    <a:pt x="5248836" y="180687"/>
                  </a:lnTo>
                  <a:lnTo>
                    <a:pt x="5273737" y="218540"/>
                  </a:lnTo>
                  <a:lnTo>
                    <a:pt x="5294719" y="258952"/>
                  </a:lnTo>
                  <a:lnTo>
                    <a:pt x="5311512" y="301650"/>
                  </a:lnTo>
                  <a:lnTo>
                    <a:pt x="5323844" y="346363"/>
                  </a:lnTo>
                  <a:lnTo>
                    <a:pt x="5331442" y="392819"/>
                  </a:lnTo>
                  <a:lnTo>
                    <a:pt x="5334035" y="440746"/>
                  </a:lnTo>
                  <a:lnTo>
                    <a:pt x="5334035" y="5486939"/>
                  </a:lnTo>
                  <a:lnTo>
                    <a:pt x="5331442" y="5534867"/>
                  </a:lnTo>
                  <a:lnTo>
                    <a:pt x="5323844" y="5581323"/>
                  </a:lnTo>
                  <a:lnTo>
                    <a:pt x="5311512" y="5626036"/>
                  </a:lnTo>
                  <a:lnTo>
                    <a:pt x="5294719" y="5668734"/>
                  </a:lnTo>
                  <a:lnTo>
                    <a:pt x="5273737" y="5709145"/>
                  </a:lnTo>
                  <a:lnTo>
                    <a:pt x="5248836" y="5746998"/>
                  </a:lnTo>
                  <a:lnTo>
                    <a:pt x="5220290" y="5782021"/>
                  </a:lnTo>
                  <a:lnTo>
                    <a:pt x="5188370" y="5813941"/>
                  </a:lnTo>
                  <a:lnTo>
                    <a:pt x="5153347" y="5842487"/>
                  </a:lnTo>
                  <a:lnTo>
                    <a:pt x="5115494" y="5867388"/>
                  </a:lnTo>
                  <a:lnTo>
                    <a:pt x="5075083" y="5888371"/>
                  </a:lnTo>
                  <a:lnTo>
                    <a:pt x="5032384" y="5905164"/>
                  </a:lnTo>
                  <a:lnTo>
                    <a:pt x="4987671" y="5917495"/>
                  </a:lnTo>
                  <a:lnTo>
                    <a:pt x="4941215" y="5925093"/>
                  </a:lnTo>
                  <a:lnTo>
                    <a:pt x="4893288" y="59276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3049169" y="3785155"/>
              <a:ext cx="3315335" cy="5080"/>
            </a:xfrm>
            <a:custGeom>
              <a:rect b="b" l="l" r="r" t="t"/>
              <a:pathLst>
                <a:path extrusionOk="0" h="5079" w="3315334">
                  <a:moveTo>
                    <a:pt x="0" y="0"/>
                  </a:moveTo>
                  <a:lnTo>
                    <a:pt x="3314821" y="4743"/>
                  </a:lnTo>
                </a:path>
              </a:pathLst>
            </a:custGeom>
            <a:noFill/>
            <a:ln cap="flat" cmpd="sng" w="9525">
              <a:solidFill>
                <a:srgbClr val="323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86" name="Google Shape;2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3269" y="3928280"/>
            <a:ext cx="799981" cy="79998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9"/>
          <p:cNvSpPr/>
          <p:nvPr/>
        </p:nvSpPr>
        <p:spPr>
          <a:xfrm>
            <a:off x="10816217" y="3990516"/>
            <a:ext cx="800100" cy="800100"/>
          </a:xfrm>
          <a:custGeom>
            <a:rect b="b" l="l" r="r" t="t"/>
            <a:pathLst>
              <a:path extrusionOk="0" h="800100" w="800100">
                <a:moveTo>
                  <a:pt x="400049" y="800099"/>
                </a:moveTo>
                <a:lnTo>
                  <a:pt x="353462" y="797403"/>
                </a:lnTo>
                <a:lnTo>
                  <a:pt x="308436" y="789515"/>
                </a:lnTo>
                <a:lnTo>
                  <a:pt x="265274" y="776738"/>
                </a:lnTo>
                <a:lnTo>
                  <a:pt x="224277" y="759374"/>
                </a:lnTo>
                <a:lnTo>
                  <a:pt x="185749" y="737727"/>
                </a:lnTo>
                <a:lnTo>
                  <a:pt x="149991" y="712098"/>
                </a:lnTo>
                <a:lnTo>
                  <a:pt x="117308" y="682791"/>
                </a:lnTo>
                <a:lnTo>
                  <a:pt x="88001" y="650108"/>
                </a:lnTo>
                <a:lnTo>
                  <a:pt x="62372" y="614350"/>
                </a:lnTo>
                <a:lnTo>
                  <a:pt x="40725" y="575822"/>
                </a:lnTo>
                <a:lnTo>
                  <a:pt x="23361" y="534825"/>
                </a:lnTo>
                <a:lnTo>
                  <a:pt x="10584" y="491663"/>
                </a:lnTo>
                <a:lnTo>
                  <a:pt x="2696" y="446637"/>
                </a:lnTo>
                <a:lnTo>
                  <a:pt x="0" y="400049"/>
                </a:lnTo>
                <a:lnTo>
                  <a:pt x="2696" y="353462"/>
                </a:lnTo>
                <a:lnTo>
                  <a:pt x="10584" y="308436"/>
                </a:lnTo>
                <a:lnTo>
                  <a:pt x="23361" y="265274"/>
                </a:lnTo>
                <a:lnTo>
                  <a:pt x="40725" y="224277"/>
                </a:lnTo>
                <a:lnTo>
                  <a:pt x="62372" y="185749"/>
                </a:lnTo>
                <a:lnTo>
                  <a:pt x="88001" y="149991"/>
                </a:lnTo>
                <a:lnTo>
                  <a:pt x="117308" y="117308"/>
                </a:lnTo>
                <a:lnTo>
                  <a:pt x="149991" y="88001"/>
                </a:lnTo>
                <a:lnTo>
                  <a:pt x="185749" y="62372"/>
                </a:lnTo>
                <a:lnTo>
                  <a:pt x="224277" y="40725"/>
                </a:lnTo>
                <a:lnTo>
                  <a:pt x="265274" y="23361"/>
                </a:lnTo>
                <a:lnTo>
                  <a:pt x="308436" y="10584"/>
                </a:lnTo>
                <a:lnTo>
                  <a:pt x="353462" y="2696"/>
                </a:lnTo>
                <a:lnTo>
                  <a:pt x="400049" y="0"/>
                </a:lnTo>
                <a:lnTo>
                  <a:pt x="446637" y="2696"/>
                </a:lnTo>
                <a:lnTo>
                  <a:pt x="491663" y="10584"/>
                </a:lnTo>
                <a:lnTo>
                  <a:pt x="534825" y="23361"/>
                </a:lnTo>
                <a:lnTo>
                  <a:pt x="575822" y="40725"/>
                </a:lnTo>
                <a:lnTo>
                  <a:pt x="592341" y="50006"/>
                </a:lnTo>
                <a:lnTo>
                  <a:pt x="400049" y="50006"/>
                </a:lnTo>
                <a:lnTo>
                  <a:pt x="352614" y="53207"/>
                </a:lnTo>
                <a:lnTo>
                  <a:pt x="307098" y="62530"/>
                </a:lnTo>
                <a:lnTo>
                  <a:pt x="263923" y="77556"/>
                </a:lnTo>
                <a:lnTo>
                  <a:pt x="223509" y="97864"/>
                </a:lnTo>
                <a:lnTo>
                  <a:pt x="186276" y="123033"/>
                </a:lnTo>
                <a:lnTo>
                  <a:pt x="152644" y="152644"/>
                </a:lnTo>
                <a:lnTo>
                  <a:pt x="123033" y="186276"/>
                </a:lnTo>
                <a:lnTo>
                  <a:pt x="97864" y="223509"/>
                </a:lnTo>
                <a:lnTo>
                  <a:pt x="77556" y="263923"/>
                </a:lnTo>
                <a:lnTo>
                  <a:pt x="62530" y="307098"/>
                </a:lnTo>
                <a:lnTo>
                  <a:pt x="53207" y="352614"/>
                </a:lnTo>
                <a:lnTo>
                  <a:pt x="50006" y="400049"/>
                </a:lnTo>
                <a:lnTo>
                  <a:pt x="53537" y="449846"/>
                </a:lnTo>
                <a:lnTo>
                  <a:pt x="63804" y="497500"/>
                </a:lnTo>
                <a:lnTo>
                  <a:pt x="80320" y="542523"/>
                </a:lnTo>
                <a:lnTo>
                  <a:pt x="102595" y="584428"/>
                </a:lnTo>
                <a:lnTo>
                  <a:pt x="130141" y="622727"/>
                </a:lnTo>
                <a:lnTo>
                  <a:pt x="181546" y="622727"/>
                </a:lnTo>
                <a:lnTo>
                  <a:pt x="181102" y="624044"/>
                </a:lnTo>
                <a:lnTo>
                  <a:pt x="175371" y="668108"/>
                </a:lnTo>
                <a:lnTo>
                  <a:pt x="213901" y="696250"/>
                </a:lnTo>
                <a:lnTo>
                  <a:pt x="256129" y="719034"/>
                </a:lnTo>
                <a:lnTo>
                  <a:pt x="301560" y="735946"/>
                </a:lnTo>
                <a:lnTo>
                  <a:pt x="349699" y="746471"/>
                </a:lnTo>
                <a:lnTo>
                  <a:pt x="400049" y="750093"/>
                </a:lnTo>
                <a:lnTo>
                  <a:pt x="592341" y="750093"/>
                </a:lnTo>
                <a:lnTo>
                  <a:pt x="575822" y="759374"/>
                </a:lnTo>
                <a:lnTo>
                  <a:pt x="534825" y="776738"/>
                </a:lnTo>
                <a:lnTo>
                  <a:pt x="491663" y="789515"/>
                </a:lnTo>
                <a:lnTo>
                  <a:pt x="446637" y="797403"/>
                </a:lnTo>
                <a:lnTo>
                  <a:pt x="400049" y="800099"/>
                </a:lnTo>
                <a:close/>
              </a:path>
              <a:path extrusionOk="0" h="800100" w="800100">
                <a:moveTo>
                  <a:pt x="731741" y="622702"/>
                </a:moveTo>
                <a:lnTo>
                  <a:pt x="669933" y="622702"/>
                </a:lnTo>
                <a:lnTo>
                  <a:pt x="697491" y="584415"/>
                </a:lnTo>
                <a:lnTo>
                  <a:pt x="719774" y="542517"/>
                </a:lnTo>
                <a:lnTo>
                  <a:pt x="736293" y="497498"/>
                </a:lnTo>
                <a:lnTo>
                  <a:pt x="746562" y="449846"/>
                </a:lnTo>
                <a:lnTo>
                  <a:pt x="750093" y="400049"/>
                </a:lnTo>
                <a:lnTo>
                  <a:pt x="746892" y="352614"/>
                </a:lnTo>
                <a:lnTo>
                  <a:pt x="737568" y="307098"/>
                </a:lnTo>
                <a:lnTo>
                  <a:pt x="722543" y="263923"/>
                </a:lnTo>
                <a:lnTo>
                  <a:pt x="702235" y="223509"/>
                </a:lnTo>
                <a:lnTo>
                  <a:pt x="677066" y="186276"/>
                </a:lnTo>
                <a:lnTo>
                  <a:pt x="647455" y="152644"/>
                </a:lnTo>
                <a:lnTo>
                  <a:pt x="613823" y="123033"/>
                </a:lnTo>
                <a:lnTo>
                  <a:pt x="576590" y="97864"/>
                </a:lnTo>
                <a:lnTo>
                  <a:pt x="536176" y="77556"/>
                </a:lnTo>
                <a:lnTo>
                  <a:pt x="493001" y="62530"/>
                </a:lnTo>
                <a:lnTo>
                  <a:pt x="447485" y="53207"/>
                </a:lnTo>
                <a:lnTo>
                  <a:pt x="400049" y="50006"/>
                </a:lnTo>
                <a:lnTo>
                  <a:pt x="592341" y="50006"/>
                </a:lnTo>
                <a:lnTo>
                  <a:pt x="650108" y="88001"/>
                </a:lnTo>
                <a:lnTo>
                  <a:pt x="682791" y="117308"/>
                </a:lnTo>
                <a:lnTo>
                  <a:pt x="712118" y="150018"/>
                </a:lnTo>
                <a:lnTo>
                  <a:pt x="737727" y="185749"/>
                </a:lnTo>
                <a:lnTo>
                  <a:pt x="759374" y="224277"/>
                </a:lnTo>
                <a:lnTo>
                  <a:pt x="776738" y="265274"/>
                </a:lnTo>
                <a:lnTo>
                  <a:pt x="789515" y="308436"/>
                </a:lnTo>
                <a:lnTo>
                  <a:pt x="797403" y="353462"/>
                </a:lnTo>
                <a:lnTo>
                  <a:pt x="800099" y="400049"/>
                </a:lnTo>
                <a:lnTo>
                  <a:pt x="797403" y="446637"/>
                </a:lnTo>
                <a:lnTo>
                  <a:pt x="789515" y="491663"/>
                </a:lnTo>
                <a:lnTo>
                  <a:pt x="776738" y="534825"/>
                </a:lnTo>
                <a:lnTo>
                  <a:pt x="759374" y="575822"/>
                </a:lnTo>
                <a:lnTo>
                  <a:pt x="737727" y="614350"/>
                </a:lnTo>
                <a:lnTo>
                  <a:pt x="731741" y="622702"/>
                </a:lnTo>
                <a:close/>
              </a:path>
              <a:path extrusionOk="0" h="800100" w="800100">
                <a:moveTo>
                  <a:pt x="181546" y="622727"/>
                </a:moveTo>
                <a:lnTo>
                  <a:pt x="130141" y="622727"/>
                </a:lnTo>
                <a:lnTo>
                  <a:pt x="143048" y="577503"/>
                </a:lnTo>
                <a:lnTo>
                  <a:pt x="163127" y="535844"/>
                </a:lnTo>
                <a:lnTo>
                  <a:pt x="189661" y="498440"/>
                </a:lnTo>
                <a:lnTo>
                  <a:pt x="221922" y="466005"/>
                </a:lnTo>
                <a:lnTo>
                  <a:pt x="259189" y="439254"/>
                </a:lnTo>
                <a:lnTo>
                  <a:pt x="300662" y="418927"/>
                </a:lnTo>
                <a:lnTo>
                  <a:pt x="269586" y="391468"/>
                </a:lnTo>
                <a:lnTo>
                  <a:pt x="245732" y="357460"/>
                </a:lnTo>
                <a:lnTo>
                  <a:pt x="230429" y="318205"/>
                </a:lnTo>
                <a:lnTo>
                  <a:pt x="225028" y="275034"/>
                </a:lnTo>
                <a:lnTo>
                  <a:pt x="231292" y="228567"/>
                </a:lnTo>
                <a:lnTo>
                  <a:pt x="248962" y="186775"/>
                </a:lnTo>
                <a:lnTo>
                  <a:pt x="276356" y="151340"/>
                </a:lnTo>
                <a:lnTo>
                  <a:pt x="311790" y="123946"/>
                </a:lnTo>
                <a:lnTo>
                  <a:pt x="353582" y="106276"/>
                </a:lnTo>
                <a:lnTo>
                  <a:pt x="400049" y="100012"/>
                </a:lnTo>
                <a:lnTo>
                  <a:pt x="446516" y="106276"/>
                </a:lnTo>
                <a:lnTo>
                  <a:pt x="488309" y="123946"/>
                </a:lnTo>
                <a:lnTo>
                  <a:pt x="522033" y="150018"/>
                </a:lnTo>
                <a:lnTo>
                  <a:pt x="400049" y="150018"/>
                </a:lnTo>
                <a:lnTo>
                  <a:pt x="351434" y="159858"/>
                </a:lnTo>
                <a:lnTo>
                  <a:pt x="311692" y="186676"/>
                </a:lnTo>
                <a:lnTo>
                  <a:pt x="284874" y="226419"/>
                </a:lnTo>
                <a:lnTo>
                  <a:pt x="275034" y="275034"/>
                </a:lnTo>
                <a:lnTo>
                  <a:pt x="284874" y="323649"/>
                </a:lnTo>
                <a:lnTo>
                  <a:pt x="311692" y="363392"/>
                </a:lnTo>
                <a:lnTo>
                  <a:pt x="351434" y="390210"/>
                </a:lnTo>
                <a:lnTo>
                  <a:pt x="400049" y="400049"/>
                </a:lnTo>
                <a:lnTo>
                  <a:pt x="520787" y="400049"/>
                </a:lnTo>
                <a:lnTo>
                  <a:pt x="499437" y="418902"/>
                </a:lnTo>
                <a:lnTo>
                  <a:pt x="540995" y="439279"/>
                </a:lnTo>
                <a:lnTo>
                  <a:pt x="556002" y="450056"/>
                </a:lnTo>
                <a:lnTo>
                  <a:pt x="400049" y="450056"/>
                </a:lnTo>
                <a:lnTo>
                  <a:pt x="355595" y="454469"/>
                </a:lnTo>
                <a:lnTo>
                  <a:pt x="314108" y="467133"/>
                </a:lnTo>
                <a:lnTo>
                  <a:pt x="276443" y="487187"/>
                </a:lnTo>
                <a:lnTo>
                  <a:pt x="243455" y="513767"/>
                </a:lnTo>
                <a:lnTo>
                  <a:pt x="215999" y="546011"/>
                </a:lnTo>
                <a:lnTo>
                  <a:pt x="194929" y="583058"/>
                </a:lnTo>
                <a:lnTo>
                  <a:pt x="181546" y="622727"/>
                </a:lnTo>
                <a:close/>
              </a:path>
              <a:path extrusionOk="0" h="800100" w="800100">
                <a:moveTo>
                  <a:pt x="520787" y="400049"/>
                </a:moveTo>
                <a:lnTo>
                  <a:pt x="400049" y="400049"/>
                </a:lnTo>
                <a:lnTo>
                  <a:pt x="448665" y="390210"/>
                </a:lnTo>
                <a:lnTo>
                  <a:pt x="488407" y="363392"/>
                </a:lnTo>
                <a:lnTo>
                  <a:pt x="515225" y="323649"/>
                </a:lnTo>
                <a:lnTo>
                  <a:pt x="525065" y="275034"/>
                </a:lnTo>
                <a:lnTo>
                  <a:pt x="515225" y="226419"/>
                </a:lnTo>
                <a:lnTo>
                  <a:pt x="488407" y="186676"/>
                </a:lnTo>
                <a:lnTo>
                  <a:pt x="448665" y="159858"/>
                </a:lnTo>
                <a:lnTo>
                  <a:pt x="400049" y="150018"/>
                </a:lnTo>
                <a:lnTo>
                  <a:pt x="522033" y="150018"/>
                </a:lnTo>
                <a:lnTo>
                  <a:pt x="523743" y="151340"/>
                </a:lnTo>
                <a:lnTo>
                  <a:pt x="551137" y="186775"/>
                </a:lnTo>
                <a:lnTo>
                  <a:pt x="568807" y="228567"/>
                </a:lnTo>
                <a:lnTo>
                  <a:pt x="575071" y="275034"/>
                </a:lnTo>
                <a:lnTo>
                  <a:pt x="569670" y="318206"/>
                </a:lnTo>
                <a:lnTo>
                  <a:pt x="554363" y="357463"/>
                </a:lnTo>
                <a:lnTo>
                  <a:pt x="530493" y="391479"/>
                </a:lnTo>
                <a:lnTo>
                  <a:pt x="520787" y="400049"/>
                </a:lnTo>
                <a:close/>
              </a:path>
              <a:path extrusionOk="0" h="800100" w="800100">
                <a:moveTo>
                  <a:pt x="592341" y="750093"/>
                </a:moveTo>
                <a:lnTo>
                  <a:pt x="400049" y="750093"/>
                </a:lnTo>
                <a:lnTo>
                  <a:pt x="450400" y="746471"/>
                </a:lnTo>
                <a:lnTo>
                  <a:pt x="498539" y="735946"/>
                </a:lnTo>
                <a:lnTo>
                  <a:pt x="543970" y="719034"/>
                </a:lnTo>
                <a:lnTo>
                  <a:pt x="586198" y="696250"/>
                </a:lnTo>
                <a:lnTo>
                  <a:pt x="624728" y="668108"/>
                </a:lnTo>
                <a:lnTo>
                  <a:pt x="618997" y="624044"/>
                </a:lnTo>
                <a:lnTo>
                  <a:pt x="605170" y="583058"/>
                </a:lnTo>
                <a:lnTo>
                  <a:pt x="584100" y="546011"/>
                </a:lnTo>
                <a:lnTo>
                  <a:pt x="556644" y="513767"/>
                </a:lnTo>
                <a:lnTo>
                  <a:pt x="523656" y="487187"/>
                </a:lnTo>
                <a:lnTo>
                  <a:pt x="485991" y="467133"/>
                </a:lnTo>
                <a:lnTo>
                  <a:pt x="444504" y="454469"/>
                </a:lnTo>
                <a:lnTo>
                  <a:pt x="400049" y="450056"/>
                </a:lnTo>
                <a:lnTo>
                  <a:pt x="556002" y="450056"/>
                </a:lnTo>
                <a:lnTo>
                  <a:pt x="610478" y="498465"/>
                </a:lnTo>
                <a:lnTo>
                  <a:pt x="636994" y="535869"/>
                </a:lnTo>
                <a:lnTo>
                  <a:pt x="657056" y="577528"/>
                </a:lnTo>
                <a:lnTo>
                  <a:pt x="669933" y="622702"/>
                </a:lnTo>
                <a:lnTo>
                  <a:pt x="731741" y="622702"/>
                </a:lnTo>
                <a:lnTo>
                  <a:pt x="712098" y="650108"/>
                </a:lnTo>
                <a:lnTo>
                  <a:pt x="682791" y="682791"/>
                </a:lnTo>
                <a:lnTo>
                  <a:pt x="650108" y="712098"/>
                </a:lnTo>
                <a:lnTo>
                  <a:pt x="614350" y="737727"/>
                </a:lnTo>
                <a:lnTo>
                  <a:pt x="592341" y="750093"/>
                </a:lnTo>
                <a:close/>
              </a:path>
            </a:pathLst>
          </a:custGeom>
          <a:solidFill>
            <a:srgbClr val="055DD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19052" y="3990797"/>
            <a:ext cx="742950" cy="79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749" y="5131563"/>
            <a:ext cx="95250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749" y="5969763"/>
            <a:ext cx="95250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749" y="6388863"/>
            <a:ext cx="95250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7749" y="6807963"/>
            <a:ext cx="95250" cy="9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9"/>
          <p:cNvSpPr txBox="1"/>
          <p:nvPr/>
        </p:nvSpPr>
        <p:spPr>
          <a:xfrm>
            <a:off x="1049440" y="4078635"/>
            <a:ext cx="4937125" cy="294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ADMIN</a:t>
            </a:r>
            <a:endParaRPr b="0" i="0" sz="3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7809" marR="5080" rtl="0" algn="l">
              <a:lnSpc>
                <a:spcPct val="114599"/>
              </a:lnSpc>
              <a:spcBef>
                <a:spcPts val="21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Give full access rights to all the  users (Consumers/Farmers)  Accept / Reject the user login  Control of all the products.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57809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Maintenance of website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4" name="Google Shape;29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6257" y="5256430"/>
            <a:ext cx="95250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6257" y="5675530"/>
            <a:ext cx="95250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6257" y="6094630"/>
            <a:ext cx="95250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26257" y="6932830"/>
            <a:ext cx="95250" cy="9524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9"/>
          <p:cNvSpPr txBox="1"/>
          <p:nvPr/>
        </p:nvSpPr>
        <p:spPr>
          <a:xfrm>
            <a:off x="7332607" y="4143158"/>
            <a:ext cx="4532630" cy="3006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FARMER</a:t>
            </a:r>
            <a:endParaRPr b="0" i="0" sz="3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53365" marR="5080" rtl="0" algn="l">
              <a:lnSpc>
                <a:spcPct val="114599"/>
              </a:lnSpc>
              <a:spcBef>
                <a:spcPts val="26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Get approval from Admin  Add products for the bidding  Final decision for the product  bidding.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53365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Set the time limit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9" name="Google Shape;29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16163" y="5269176"/>
            <a:ext cx="95250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16163" y="5688276"/>
            <a:ext cx="95250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16163" y="6526476"/>
            <a:ext cx="95250" cy="95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16163" y="7364676"/>
            <a:ext cx="95250" cy="9524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9"/>
          <p:cNvSpPr txBox="1"/>
          <p:nvPr/>
        </p:nvSpPr>
        <p:spPr>
          <a:xfrm>
            <a:off x="13031711" y="4149534"/>
            <a:ext cx="4238625" cy="3851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323232"/>
                </a:solidFill>
                <a:latin typeface="Verdana"/>
                <a:ea typeface="Verdana"/>
                <a:cs typeface="Verdana"/>
                <a:sym typeface="Verdana"/>
              </a:rPr>
              <a:t>CONSUMER</a:t>
            </a:r>
            <a:endParaRPr b="0" i="0" sz="3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243840" marR="5080" rtl="0" algn="l">
              <a:lnSpc>
                <a:spcPct val="114599"/>
              </a:lnSpc>
              <a:spcBef>
                <a:spcPts val="27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Get approval from Admin  View	all	products	for	the  bidding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43840" marR="1143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Bids for the product(Higher  to the current rate).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43840" marR="1143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37373"/>
                </a:solidFill>
                <a:latin typeface="Trebuchet MS"/>
                <a:ea typeface="Trebuchet MS"/>
                <a:cs typeface="Trebuchet MS"/>
                <a:sym typeface="Trebuchet MS"/>
              </a:rPr>
              <a:t>View	all	the	history	of  bidding.</a:t>
            </a:r>
            <a:endParaRPr b="0" i="0" sz="2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9"/>
          <p:cNvSpPr txBox="1"/>
          <p:nvPr>
            <p:ph type="title"/>
          </p:nvPr>
        </p:nvSpPr>
        <p:spPr>
          <a:xfrm>
            <a:off x="3948600" y="1193625"/>
            <a:ext cx="10220700" cy="9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Modules Functionalities</a:t>
            </a:r>
            <a:endParaRPr/>
          </a:p>
        </p:txBody>
      </p:sp>
      <p:sp>
        <p:nvSpPr>
          <p:cNvPr id="305" name="Google Shape;305;p9"/>
          <p:cNvSpPr txBox="1"/>
          <p:nvPr/>
        </p:nvSpPr>
        <p:spPr>
          <a:xfrm>
            <a:off x="4517747" y="2271052"/>
            <a:ext cx="90824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Roles and Functionalites performed by different users</a:t>
            </a:r>
            <a:endParaRPr b="0" i="0" sz="28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15431358" y="1554724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00AC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15879711" y="1554724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2" y="208927"/>
                </a:lnTo>
                <a:lnTo>
                  <a:pt x="0" y="158751"/>
                </a:lnTo>
                <a:lnTo>
                  <a:pt x="8092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69" y="64994"/>
                </a:lnTo>
                <a:lnTo>
                  <a:pt x="309406" y="108572"/>
                </a:lnTo>
                <a:lnTo>
                  <a:pt x="317498" y="158748"/>
                </a:lnTo>
                <a:lnTo>
                  <a:pt x="309406" y="208927"/>
                </a:lnTo>
                <a:lnTo>
                  <a:pt x="286869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FF575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16328065" y="1554724"/>
            <a:ext cx="317500" cy="317500"/>
          </a:xfrm>
          <a:custGeom>
            <a:rect b="b" l="l" r="r" t="t"/>
            <a:pathLst>
              <a:path extrusionOk="0" h="317500" w="317500">
                <a:moveTo>
                  <a:pt x="158754" y="317499"/>
                </a:moveTo>
                <a:lnTo>
                  <a:pt x="108572" y="309406"/>
                </a:lnTo>
                <a:lnTo>
                  <a:pt x="64994" y="286870"/>
                </a:lnTo>
                <a:lnTo>
                  <a:pt x="30629" y="252505"/>
                </a:lnTo>
                <a:lnTo>
                  <a:pt x="8093" y="208927"/>
                </a:lnTo>
                <a:lnTo>
                  <a:pt x="0" y="158749"/>
                </a:lnTo>
                <a:lnTo>
                  <a:pt x="8093" y="108572"/>
                </a:lnTo>
                <a:lnTo>
                  <a:pt x="30629" y="64994"/>
                </a:lnTo>
                <a:lnTo>
                  <a:pt x="64994" y="30629"/>
                </a:lnTo>
                <a:lnTo>
                  <a:pt x="108572" y="8093"/>
                </a:lnTo>
                <a:lnTo>
                  <a:pt x="158750" y="0"/>
                </a:lnTo>
                <a:lnTo>
                  <a:pt x="208927" y="8093"/>
                </a:lnTo>
                <a:lnTo>
                  <a:pt x="252505" y="30629"/>
                </a:lnTo>
                <a:lnTo>
                  <a:pt x="286870" y="64994"/>
                </a:lnTo>
                <a:lnTo>
                  <a:pt x="309406" y="108572"/>
                </a:lnTo>
                <a:lnTo>
                  <a:pt x="317499" y="158749"/>
                </a:lnTo>
                <a:lnTo>
                  <a:pt x="309406" y="208927"/>
                </a:lnTo>
                <a:lnTo>
                  <a:pt x="286870" y="252505"/>
                </a:lnTo>
                <a:lnTo>
                  <a:pt x="252505" y="286870"/>
                </a:lnTo>
                <a:lnTo>
                  <a:pt x="208927" y="309406"/>
                </a:lnTo>
                <a:lnTo>
                  <a:pt x="158754" y="317499"/>
                </a:lnTo>
                <a:close/>
              </a:path>
            </a:pathLst>
          </a:custGeom>
          <a:solidFill>
            <a:srgbClr val="FFDE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9"/>
          <p:cNvSpPr/>
          <p:nvPr/>
        </p:nvSpPr>
        <p:spPr>
          <a:xfrm>
            <a:off x="1033462" y="1052512"/>
            <a:ext cx="16221075" cy="0"/>
          </a:xfrm>
          <a:custGeom>
            <a:rect b="b" l="l" r="r" t="t"/>
            <a:pathLst>
              <a:path extrusionOk="0" h="120000" w="16221075">
                <a:moveTo>
                  <a:pt x="0" y="0"/>
                </a:moveTo>
                <a:lnTo>
                  <a:pt x="16221073" y="0"/>
                </a:lnTo>
              </a:path>
            </a:pathLst>
          </a:cu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2023-05-05T19:14:03Z</dcterms:created>
  <dc:creator>KANTHI MATHI.I CSE2019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2023-05-05T00:00:00Z</vt:filetime>
  </property>
  <property fmtid="{D5CDD505-2E9C-101B-9397-08002B2CF9AE}" pid="3" name="Creator">
    <vt:lpwstr>Canva</vt:lpwstr>
  </property>
  <property fmtid="{D5CDD505-2E9C-101B-9397-08002B2CF9AE}" pid="4" name="LastSaved">
    <vt:filetime>2023-05-05T00:00:00Z</vt:filetime>
  </property>
</Properties>
</file>