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499633" y="2638742"/>
            <a:ext cx="4920091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</a:t>
            </a:r>
            <a:r>
              <a:rPr sz="2400" lang="en-US"/>
              <a:t>N</a:t>
            </a:r>
            <a:r>
              <a:rPr sz="2400" lang="en-US"/>
              <a:t>NT NAM</a:t>
            </a:r>
            <a:r>
              <a:rPr sz="2400" lang="en-US"/>
              <a:t>E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N</a:t>
            </a:r>
            <a:r>
              <a:rPr sz="2400" lang="en-US"/>
              <a:t>.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O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U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  <p:sp>
        <p:nvSpPr>
          <p:cNvPr id="104860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2024-03-25T12:07:22Z</dcterms:created>
  <dcterms:modified xsi:type="dcterms:W3CDTF">2024-08-31T13:22:54Z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d1e3a4d89f674e7db1c65d44fe719efc</vt:lpwstr>
  </property>
</Properties>
</file>