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1" r:id="rId5"/>
    <p:sldId id="278" r:id="rId6"/>
    <p:sldId id="273" r:id="rId7"/>
    <p:sldId id="274" r:id="rId8"/>
    <p:sldId id="275" r:id="rId9"/>
    <p:sldId id="279" r:id="rId10"/>
    <p:sldId id="280" r:id="rId11"/>
    <p:sldId id="282" r:id="rId12"/>
    <p:sldId id="276" r:id="rId13"/>
    <p:sldId id="277" r:id="rId14"/>
    <p:sldId id="281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F5E073-D22A-4FAB-9964-9F22E5E8C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A3890C1-8A52-47B0-B297-9ECCA29B6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89E453-FC75-4A60-961A-F9096A7A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562-B4A3-4F1A-BFCA-96B7DDA9AE9B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C38154-A8EE-43E5-8800-9499DBDA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5E5A4C-8768-47C4-A199-B6FEC92E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A4C3-23BA-412B-96E0-BD776E9C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09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7DB785-997E-4022-BF8F-A3F9F5C6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630FD12-0330-4533-8F0D-3B588DF38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28F57D-59E6-4892-B7F9-C14127C1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562-B4A3-4F1A-BFCA-96B7DDA9AE9B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A5B128C-6C92-4697-8DD2-D7F11C28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81F4D93-43DE-423C-BBAF-B21483A7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A4C3-23BA-412B-96E0-BD776E9C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84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347842C-6AC9-4699-9CD3-D3D7B9CC3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FAEB368-398F-4D96-890F-71CE7E41D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A3423FC-158B-45C2-8A57-30E69AC7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562-B4A3-4F1A-BFCA-96B7DDA9AE9B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19CCF4A-DCC8-455F-BF1F-2CB3D274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19118ED-A493-4FEA-86AA-4AEAE378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A4C3-23BA-412B-96E0-BD776E9C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7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0D92F9-C1FE-45AD-902C-E65DDEA2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3BBAF7-95CE-4D95-8AF7-6B37F045A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68B9A9-A4FB-4639-8A3F-8149F3CE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562-B4A3-4F1A-BFCA-96B7DDA9AE9B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4496C5-F947-47E1-811C-F890CBED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9734DF-9BB7-414A-8A21-E3997429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A4C3-23BA-412B-96E0-BD776E9C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91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600897-9A6F-4A51-8B76-EF8B19A8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6B81972-D346-4A99-AA2B-E76F7B5B9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7522594-1AC4-488A-A51B-288793BC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562-B4A3-4F1A-BFCA-96B7DDA9AE9B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3160874-48E6-4288-9CC7-26809918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355348-2F91-4164-A0C0-0FF9EE49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A4C3-23BA-412B-96E0-BD776E9C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99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1B63D3-A81A-4AC6-98B4-7EE5A377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9B9C2ED-95C9-449B-BDF1-4357716F7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0C29A97-A067-48DF-9CA9-AF33AD48C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96FA93A-0D8E-4500-9D90-AD811AEC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562-B4A3-4F1A-BFCA-96B7DDA9AE9B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61541DC-0D67-4296-A416-57C3B4A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F7951BF-8F1C-49BF-A004-FD489C46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A4C3-23BA-412B-96E0-BD776E9C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929BEF-DA2C-4BB4-8348-553A2348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85A16FD-AD5E-4456-9223-D063612E2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DDC7D01-D077-4EDC-8410-A4FC58499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7600ABF-20E9-42E0-AC89-99C2F34F3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966D42E-F27F-4C95-AD17-197FEEF70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E3DBF43-B6DC-4711-B5CD-EDD63552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562-B4A3-4F1A-BFCA-96B7DDA9AE9B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725E223-FE59-4AA5-BAD8-1F20005B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9E2E07E-6500-45E7-8874-69AD1133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A4C3-23BA-412B-96E0-BD776E9C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85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D547A2-AB28-4860-9503-5F70D2DF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9DD5C8D-D1CE-4B71-8F67-A4751327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562-B4A3-4F1A-BFCA-96B7DDA9AE9B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238AA55-E9A9-45D5-A05A-CB958FB7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06F2895-914E-4F3F-BF2E-B791455D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A4C3-23BA-412B-96E0-BD776E9C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4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A03E53E-F09D-41FC-A691-14C7EC27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562-B4A3-4F1A-BFCA-96B7DDA9AE9B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94E683C-1FCD-4AD6-9AD2-C602BD6E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D228756-F6CB-496B-BF47-E92887EB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A4C3-23BA-412B-96E0-BD776E9C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10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D1B5F2-1C64-4DD6-9158-41F9B9E9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852C9B-D090-452B-9C58-917FE25F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1D5E738-B78D-407B-A4D6-AA9C72CA7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E5EB75-39FF-4A11-A6B4-2D7A69C2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562-B4A3-4F1A-BFCA-96B7DDA9AE9B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E288D0D-EB3C-4EF4-AD7F-65CE49EA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C769498-DC05-4C55-A688-210A8E99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A4C3-23BA-412B-96E0-BD776E9C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6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1884A9-FAB2-4B41-96EF-0CE0FC96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2897DF9-C012-494B-90C4-F43FA1A07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5ACF9AD-F42A-421E-A950-9331C8749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54E3F7D-AC19-4ACB-B8F7-E6020BC0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562-B4A3-4F1A-BFCA-96B7DDA9AE9B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68E92C-CB8D-44E0-93F8-D152D5D8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C2507A-C283-4821-B43F-8A341A3B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3A4C3-23BA-412B-96E0-BD776E9C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75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30F551D-838D-474E-AD99-74EE3220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F96243A-AFA0-4544-9ABA-DE6002531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B08A583-B945-4803-8AA2-69ADFE695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2562-B4A3-4F1A-BFCA-96B7DDA9AE9B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38A8F5E-E541-409E-B3EB-1C87CC22E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91DF5D-68C6-4734-96A2-700D57F13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3A4C3-23BA-412B-96E0-BD776E9C6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96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70000D1-A2EB-4165-B121-F8FEB7D07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pl-PL" sz="6100" dirty="0" err="1"/>
              <a:t>Investigation</a:t>
            </a:r>
            <a:r>
              <a:rPr lang="pl-PL" sz="6100" dirty="0"/>
              <a:t> and </a:t>
            </a:r>
            <a:r>
              <a:rPr lang="pl-PL" sz="6100" dirty="0" err="1"/>
              <a:t>professional</a:t>
            </a:r>
            <a:r>
              <a:rPr lang="pl-PL" sz="6100" dirty="0"/>
              <a:t> </a:t>
            </a:r>
            <a:r>
              <a:rPr lang="pl-PL" sz="6100" dirty="0" err="1"/>
              <a:t>communication</a:t>
            </a:r>
            <a:endParaRPr lang="en-GB" sz="61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C255FF3-D5A5-4A58-BD51-C05F2B29B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pl-PL" sz="2800" dirty="0" err="1"/>
              <a:t>Bachelor</a:t>
            </a:r>
            <a:r>
              <a:rPr lang="pl-PL" sz="2800" dirty="0"/>
              <a:t> 1st </a:t>
            </a:r>
            <a:r>
              <a:rPr lang="pl-PL" sz="2800" dirty="0" err="1"/>
              <a:t>semester</a:t>
            </a:r>
            <a:r>
              <a:rPr lang="pl-PL" sz="2800" dirty="0"/>
              <a:t> </a:t>
            </a:r>
            <a:r>
              <a:rPr lang="pl-PL" sz="2800" dirty="0" err="1"/>
              <a:t>exam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44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DA938D-B114-4ECB-A7FD-AB7A5BAA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Titanic</a:t>
            </a:r>
            <a:r>
              <a:rPr lang="pl-PL" dirty="0"/>
              <a:t> </a:t>
            </a:r>
            <a:r>
              <a:rPr lang="pl-PL" dirty="0" err="1"/>
              <a:t>dataset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8036A13-6959-488F-B069-DE42EF88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6" y="1690687"/>
            <a:ext cx="11363034" cy="43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4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82B3F5-3064-4A2B-9012-3B176F9C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Benchmark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21A3A4-2D5B-4363-A91C-17031BFB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Randomized</a:t>
            </a:r>
            <a:r>
              <a:rPr lang="pl-PL" dirty="0"/>
              <a:t> </a:t>
            </a:r>
            <a:r>
              <a:rPr lang="pl-PL" dirty="0" err="1"/>
              <a:t>runs</a:t>
            </a:r>
            <a:endParaRPr lang="pl-PL" dirty="0"/>
          </a:p>
          <a:p>
            <a:r>
              <a:rPr lang="pl-PL" dirty="0" err="1"/>
              <a:t>Means</a:t>
            </a:r>
            <a:r>
              <a:rPr lang="pl-PL" dirty="0"/>
              <a:t> </a:t>
            </a:r>
            <a:r>
              <a:rPr lang="pl-PL" dirty="0" err="1"/>
              <a:t>comparison</a:t>
            </a:r>
            <a:endParaRPr lang="pl-PL" dirty="0"/>
          </a:p>
          <a:p>
            <a:r>
              <a:rPr lang="pl-PL" dirty="0"/>
              <a:t>P </a:t>
            </a:r>
            <a:r>
              <a:rPr lang="pl-PL" dirty="0" err="1"/>
              <a:t>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719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3F2A67E-BCE8-4C4B-A1D6-76319A7AD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42" y="1305123"/>
            <a:ext cx="9237898" cy="341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5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1102FD2-2B0B-4271-A01C-17A5834D9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95"/>
          <a:stretch/>
        </p:blipFill>
        <p:spPr>
          <a:xfrm>
            <a:off x="1600771" y="744432"/>
            <a:ext cx="6975949" cy="53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77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B5B578-F644-47C8-B2C4-DF3E07DB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/>
              <a:t>Conclusions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8680B0-1A9E-4B39-8CCF-0650B076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Decision</a:t>
            </a:r>
            <a:r>
              <a:rPr lang="pl-PL" dirty="0"/>
              <a:t> </a:t>
            </a:r>
            <a:r>
              <a:rPr lang="pl-PL" dirty="0" err="1"/>
              <a:t>trees</a:t>
            </a:r>
            <a:r>
              <a:rPr lang="pl-PL" dirty="0"/>
              <a:t> </a:t>
            </a:r>
            <a:r>
              <a:rPr lang="pl-PL" dirty="0" err="1"/>
              <a:t>outperformed</a:t>
            </a:r>
            <a:r>
              <a:rPr lang="pl-PL" dirty="0"/>
              <a:t> the </a:t>
            </a:r>
            <a:r>
              <a:rPr lang="pl-PL" dirty="0" err="1"/>
              <a:t>dataset</a:t>
            </a:r>
            <a:endParaRPr lang="pl-PL" dirty="0"/>
          </a:p>
          <a:p>
            <a:r>
              <a:rPr lang="pl-PL" dirty="0"/>
              <a:t>Not </a:t>
            </a:r>
            <a:r>
              <a:rPr lang="pl-PL" dirty="0" err="1"/>
              <a:t>every</a:t>
            </a:r>
            <a:r>
              <a:rPr lang="pl-PL" dirty="0"/>
              <a:t> ensemble </a:t>
            </a:r>
            <a:r>
              <a:rPr lang="pl-PL" dirty="0" err="1"/>
              <a:t>works</a:t>
            </a:r>
            <a:endParaRPr lang="pl-PL" dirty="0"/>
          </a:p>
          <a:p>
            <a:r>
              <a:rPr lang="pl-PL" dirty="0" err="1"/>
              <a:t>Future</a:t>
            </a:r>
            <a:r>
              <a:rPr lang="pl-PL" dirty="0"/>
              <a:t>: </a:t>
            </a:r>
            <a:r>
              <a:rPr lang="pl-PL" dirty="0" err="1"/>
              <a:t>Bagging</a:t>
            </a:r>
            <a:r>
              <a:rPr lang="pl-PL" dirty="0"/>
              <a:t>/</a:t>
            </a:r>
            <a:r>
              <a:rPr lang="pl-PL" dirty="0" err="1"/>
              <a:t>Boosting</a:t>
            </a:r>
            <a:endParaRPr lang="pl-PL" dirty="0"/>
          </a:p>
          <a:p>
            <a:r>
              <a:rPr lang="pl-PL" dirty="0" err="1"/>
              <a:t>Carring</a:t>
            </a:r>
            <a:r>
              <a:rPr lang="pl-PL" dirty="0"/>
              <a:t> out a </a:t>
            </a:r>
            <a:r>
              <a:rPr lang="pl-PL" dirty="0" err="1"/>
              <a:t>research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educational</a:t>
            </a:r>
            <a:r>
              <a:rPr lang="pl-PL" dirty="0"/>
              <a:t> </a:t>
            </a:r>
            <a:r>
              <a:rPr lang="pl-PL" dirty="0" err="1"/>
              <a:t>process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7445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160DA8B-C7B3-4DDA-9078-9E2E1AED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82DB26B-37A7-4B90-B9C2-8B581414F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2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0E48E5-0661-421A-A37B-7AB30A23B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pl-PL" sz="6100" dirty="0"/>
              <a:t>Performance </a:t>
            </a:r>
            <a:r>
              <a:rPr lang="pl-PL" sz="6100" dirty="0" err="1"/>
              <a:t>comparinon</a:t>
            </a:r>
            <a:r>
              <a:rPr lang="pl-PL" sz="6100" dirty="0"/>
              <a:t> of </a:t>
            </a:r>
            <a:r>
              <a:rPr lang="pl-PL" sz="6100" dirty="0" err="1"/>
              <a:t>machine</a:t>
            </a:r>
            <a:r>
              <a:rPr lang="pl-PL" sz="6100" dirty="0"/>
              <a:t> learning </a:t>
            </a:r>
            <a:r>
              <a:rPr lang="pl-PL" sz="6100" dirty="0" err="1"/>
              <a:t>techniques</a:t>
            </a:r>
            <a:endParaRPr lang="en-GB" sz="61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EEF5DCE-A5FB-414C-A92F-EDA3E08DE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pl-PL" sz="2800"/>
              <a:t>Ensemble learning vs standard techniques</a:t>
            </a:r>
            <a:endParaRPr lang="en-GB" sz="2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9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4930B60-A40E-48ED-8ECA-8EE018B36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547"/>
            <a:ext cx="9144000" cy="2764028"/>
          </a:xfrm>
        </p:spPr>
        <p:txBody>
          <a:bodyPr anchor="ctr">
            <a:normAutofit/>
          </a:bodyPr>
          <a:lstStyle/>
          <a:p>
            <a:r>
              <a:rPr lang="pl-PL" sz="7200" dirty="0" err="1"/>
              <a:t>Research</a:t>
            </a:r>
            <a:r>
              <a:rPr lang="pl-PL" sz="7200" dirty="0"/>
              <a:t> </a:t>
            </a:r>
            <a:r>
              <a:rPr lang="pl-PL" sz="7200" dirty="0" err="1"/>
              <a:t>workflow</a:t>
            </a:r>
            <a:endParaRPr lang="en-GB" sz="72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223257D-7286-488B-94E8-B72039EDC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3775"/>
            <a:ext cx="8258176" cy="3223382"/>
          </a:xfrm>
        </p:spPr>
        <p:txBody>
          <a:bodyPr anchor="ctr">
            <a:normAutofit/>
          </a:bodyPr>
          <a:lstStyle/>
          <a:p>
            <a:pPr marL="514350" indent="-514350" algn="l">
              <a:buAutoNum type="arabicPeriod"/>
            </a:pPr>
            <a:r>
              <a:rPr lang="pl-PL" sz="2800" dirty="0" err="1"/>
              <a:t>Desk</a:t>
            </a:r>
            <a:r>
              <a:rPr lang="pl-PL" sz="2800" dirty="0"/>
              <a:t> </a:t>
            </a:r>
            <a:r>
              <a:rPr lang="pl-PL" sz="2800" dirty="0" err="1"/>
              <a:t>research</a:t>
            </a:r>
            <a:endParaRPr lang="pl-PL" sz="2800" dirty="0"/>
          </a:p>
          <a:p>
            <a:pPr marL="514350" indent="-514350" algn="l">
              <a:buAutoNum type="arabicPeriod"/>
            </a:pPr>
            <a:r>
              <a:rPr lang="pl-PL" sz="2800" dirty="0" err="1"/>
              <a:t>Research</a:t>
            </a:r>
            <a:r>
              <a:rPr lang="pl-PL" sz="2800" dirty="0"/>
              <a:t> </a:t>
            </a:r>
            <a:r>
              <a:rPr lang="pl-PL" sz="2800" dirty="0" err="1"/>
              <a:t>questions</a:t>
            </a:r>
            <a:endParaRPr lang="pl-PL" sz="2800" dirty="0"/>
          </a:p>
          <a:p>
            <a:pPr marL="514350" indent="-514350" algn="l">
              <a:buAutoNum type="arabicPeriod"/>
            </a:pPr>
            <a:r>
              <a:rPr lang="pl-PL" sz="2800" dirty="0" err="1"/>
              <a:t>Deciding</a:t>
            </a:r>
            <a:r>
              <a:rPr lang="pl-PL" sz="2800" dirty="0"/>
              <a:t> on </a:t>
            </a:r>
            <a:r>
              <a:rPr lang="pl-PL" sz="2800" dirty="0" err="1"/>
              <a:t>methods</a:t>
            </a:r>
            <a:endParaRPr lang="pl-PL" sz="2800" dirty="0"/>
          </a:p>
          <a:p>
            <a:pPr marL="514350" indent="-514350" algn="l">
              <a:buAutoNum type="arabicPeriod"/>
            </a:pPr>
            <a:r>
              <a:rPr lang="pl-PL" sz="2800" dirty="0" err="1"/>
              <a:t>Carring</a:t>
            </a:r>
            <a:r>
              <a:rPr lang="pl-PL" sz="2800" dirty="0"/>
              <a:t> out the </a:t>
            </a:r>
            <a:r>
              <a:rPr lang="pl-PL" sz="2800" dirty="0" err="1"/>
              <a:t>experiment</a:t>
            </a:r>
            <a:endParaRPr lang="pl-PL" sz="2800" dirty="0"/>
          </a:p>
          <a:p>
            <a:pPr marL="514350" indent="-514350" algn="l">
              <a:buAutoNum type="arabicPeriod"/>
            </a:pPr>
            <a:r>
              <a:rPr lang="pl-PL" sz="2800" dirty="0" err="1"/>
              <a:t>Evaluating</a:t>
            </a:r>
            <a:r>
              <a:rPr lang="pl-PL" sz="2800" dirty="0"/>
              <a:t> the </a:t>
            </a:r>
            <a:r>
              <a:rPr lang="pl-PL" sz="2800" dirty="0" err="1"/>
              <a:t>results</a:t>
            </a:r>
            <a:endParaRPr lang="pl-PL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2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8EE202-08EF-4964-B054-1F6AC7E5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04" y="640081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Bon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Bon</a:t>
            </a:r>
            <a:r>
              <a:rPr lang="pl-PL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model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D798E8F-507B-4BE5-97DA-048B62547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1" r="-2" b="-2"/>
          <a:stretch/>
        </p:blipFill>
        <p:spPr>
          <a:xfrm>
            <a:off x="643467" y="1315600"/>
            <a:ext cx="7486405" cy="422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2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A2CFFF-9DFF-4465-BC95-D70A8882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Desk research – David Opitz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7041434-42DE-4231-9FC1-9A69F8123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" b="1580"/>
          <a:stretch/>
        </p:blipFill>
        <p:spPr>
          <a:xfrm>
            <a:off x="643467" y="2069052"/>
            <a:ext cx="10273349" cy="372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9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A2CFFF-9DFF-4465-BC95-D70A8882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Research</a:t>
            </a:r>
            <a:r>
              <a:rPr lang="pl-PL" dirty="0"/>
              <a:t> </a:t>
            </a:r>
            <a:r>
              <a:rPr lang="pl-PL" dirty="0" err="1"/>
              <a:t>questions</a:t>
            </a:r>
            <a:endParaRPr lang="en-GB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4EDC583B-C524-4213-A8C8-EFA98C913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01" y="1940768"/>
            <a:ext cx="13902738" cy="27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7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A2CFFF-9DFF-4465-BC95-D70A8882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Deciding</a:t>
            </a:r>
            <a:r>
              <a:rPr lang="pl-PL" dirty="0"/>
              <a:t> on </a:t>
            </a:r>
            <a:r>
              <a:rPr lang="pl-PL" dirty="0" err="1"/>
              <a:t>methods</a:t>
            </a:r>
            <a:endParaRPr lang="en-GB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BFCC4EE-C135-45A9-85CD-FF34A13F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Theory</a:t>
            </a:r>
            <a:r>
              <a:rPr lang="pl-PL" dirty="0"/>
              <a:t> </a:t>
            </a:r>
          </a:p>
          <a:p>
            <a:r>
              <a:rPr lang="pl-PL" dirty="0" err="1"/>
              <a:t>Practice</a:t>
            </a:r>
            <a:endParaRPr lang="pl-PL" dirty="0"/>
          </a:p>
          <a:p>
            <a:r>
              <a:rPr lang="pl-PL" dirty="0" err="1"/>
              <a:t>Experiments</a:t>
            </a:r>
            <a:endParaRPr lang="pl-PL" dirty="0"/>
          </a:p>
          <a:p>
            <a:r>
              <a:rPr lang="pl-PL" dirty="0" err="1"/>
              <a:t>Benchmarking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7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8DC8E9C3-7917-48EC-8B48-089B1B29E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08" b="43179"/>
          <a:stretch/>
        </p:blipFill>
        <p:spPr>
          <a:xfrm>
            <a:off x="748080" y="247977"/>
            <a:ext cx="10905066" cy="6610023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6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DC250C-51D6-4781-9FDE-D7881FA9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Research</a:t>
            </a:r>
            <a:r>
              <a:rPr lang="pl-PL" dirty="0"/>
              <a:t> </a:t>
            </a:r>
            <a:r>
              <a:rPr lang="pl-PL" dirty="0" err="1"/>
              <a:t>type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765B98-11BF-4B84-8B66-83F7597E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Secondary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of the data</a:t>
            </a:r>
          </a:p>
          <a:p>
            <a:r>
              <a:rPr lang="pl-PL" dirty="0" err="1"/>
              <a:t>Quantitive</a:t>
            </a:r>
            <a:r>
              <a:rPr lang="pl-PL" dirty="0"/>
              <a:t> </a:t>
            </a:r>
            <a:r>
              <a:rPr lang="pl-PL" dirty="0" err="1"/>
              <a:t>research</a:t>
            </a:r>
            <a:endParaRPr lang="pl-PL" dirty="0"/>
          </a:p>
          <a:p>
            <a:r>
              <a:rPr lang="pl-PL" dirty="0"/>
              <a:t>ANOVA in </a:t>
            </a:r>
            <a:r>
              <a:rPr lang="pl-PL" dirty="0" err="1"/>
              <a:t>evaluation</a:t>
            </a:r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63281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98</Words>
  <Application>Microsoft Office PowerPoint</Application>
  <PresentationFormat>Panoramiczny</PresentationFormat>
  <Paragraphs>33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Motyw pakietu Office</vt:lpstr>
      <vt:lpstr>Investigation and professional communication</vt:lpstr>
      <vt:lpstr>Performance comparinon of machine learning techniques</vt:lpstr>
      <vt:lpstr>Research workflow</vt:lpstr>
      <vt:lpstr>Bon Bon model</vt:lpstr>
      <vt:lpstr>Desk research – David Opitz</vt:lpstr>
      <vt:lpstr>Research questions</vt:lpstr>
      <vt:lpstr>Deciding on methods</vt:lpstr>
      <vt:lpstr>Prezentacja programu PowerPoint</vt:lpstr>
      <vt:lpstr>Research type</vt:lpstr>
      <vt:lpstr>Titanic dataset</vt:lpstr>
      <vt:lpstr>Benchmark</vt:lpstr>
      <vt:lpstr>Prezentacja programu PowerPoint</vt:lpstr>
      <vt:lpstr>Prezentacja programu PowerPoint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and professional communication</dc:title>
  <dc:creator>Bartosz Piotr Lachowicz</dc:creator>
  <cp:lastModifiedBy>Bartosz Piotr Lachowicz</cp:lastModifiedBy>
  <cp:revision>5</cp:revision>
  <dcterms:created xsi:type="dcterms:W3CDTF">2020-06-25T07:10:32Z</dcterms:created>
  <dcterms:modified xsi:type="dcterms:W3CDTF">2020-06-25T08:18:40Z</dcterms:modified>
</cp:coreProperties>
</file>