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E7ECB-7ACE-4E04-A7E0-F2B35890AE66}" type="datetimeFigureOut">
              <a:rPr lang="en-US" smtClean="0"/>
              <a:t>09/19/2023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28CD9-AC6E-4BA8-A0A7-F18B0B1E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7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8CD9-AC6E-4BA8-A0A7-F18B0B1E17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5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180-FEE9-49DF-9CE3-777927569245}" type="datetimeFigureOut">
              <a:rPr lang="en-US" smtClean="0"/>
              <a:t>09/19/2023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8E53-D8A9-44F6-9584-284DE730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8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180-FEE9-49DF-9CE3-777927569245}" type="datetimeFigureOut">
              <a:rPr lang="en-US" smtClean="0"/>
              <a:t>09/19/2023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8E53-D8A9-44F6-9584-284DE730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180-FEE9-49DF-9CE3-777927569245}" type="datetimeFigureOut">
              <a:rPr lang="en-US" smtClean="0"/>
              <a:t>09/19/2023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8E53-D8A9-44F6-9584-284DE730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2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180-FEE9-49DF-9CE3-777927569245}" type="datetimeFigureOut">
              <a:rPr lang="en-US" smtClean="0"/>
              <a:t>09/19/2023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8E53-D8A9-44F6-9584-284DE730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0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180-FEE9-49DF-9CE3-777927569245}" type="datetimeFigureOut">
              <a:rPr lang="en-US" smtClean="0"/>
              <a:t>09/19/2023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8E53-D8A9-44F6-9584-284DE730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8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180-FEE9-49DF-9CE3-777927569245}" type="datetimeFigureOut">
              <a:rPr lang="en-US" smtClean="0"/>
              <a:t>09/19/2023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8E53-D8A9-44F6-9584-284DE730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0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180-FEE9-49DF-9CE3-777927569245}" type="datetimeFigureOut">
              <a:rPr lang="en-US" smtClean="0"/>
              <a:t>09/19/2023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8E53-D8A9-44F6-9584-284DE730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1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180-FEE9-49DF-9CE3-777927569245}" type="datetimeFigureOut">
              <a:rPr lang="en-US" smtClean="0"/>
              <a:t>09/19/2023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8E53-D8A9-44F6-9584-284DE730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2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180-FEE9-49DF-9CE3-777927569245}" type="datetimeFigureOut">
              <a:rPr lang="en-US" smtClean="0"/>
              <a:t>09/19/2023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8E53-D8A9-44F6-9584-284DE730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5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180-FEE9-49DF-9CE3-777927569245}" type="datetimeFigureOut">
              <a:rPr lang="en-US" smtClean="0"/>
              <a:t>09/19/2023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8E53-D8A9-44F6-9584-284DE730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1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180-FEE9-49DF-9CE3-777927569245}" type="datetimeFigureOut">
              <a:rPr lang="en-US" smtClean="0"/>
              <a:t>09/19/2023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8E53-D8A9-44F6-9584-284DE730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3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3C180-FEE9-49DF-9CE3-777927569245}" type="datetimeFigureOut">
              <a:rPr lang="en-US" smtClean="0"/>
              <a:t>09/19/2023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68E53-D8A9-44F6-9584-284DE730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7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PUC AIRLINES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6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for users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" y="1839119"/>
            <a:ext cx="7343775" cy="4048125"/>
          </a:xfrm>
        </p:spPr>
      </p:pic>
    </p:spTree>
    <p:extLst>
      <p:ext uri="{BB962C8B-B14F-4D97-AF65-F5344CB8AC3E}">
        <p14:creationId xmlns:p14="http://schemas.microsoft.com/office/powerpoint/2010/main" val="27590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Signup for users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1354"/>
            <a:ext cx="8229600" cy="3103654"/>
          </a:xfrm>
        </p:spPr>
      </p:pic>
    </p:spTree>
    <p:extLst>
      <p:ext uri="{BB962C8B-B14F-4D97-AF65-F5344CB8AC3E}">
        <p14:creationId xmlns:p14="http://schemas.microsoft.com/office/powerpoint/2010/main" val="22754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8686"/>
            <a:ext cx="8229600" cy="2228991"/>
          </a:xfrm>
        </p:spPr>
      </p:pic>
    </p:spTree>
    <p:extLst>
      <p:ext uri="{BB962C8B-B14F-4D97-AF65-F5344CB8AC3E}">
        <p14:creationId xmlns:p14="http://schemas.microsoft.com/office/powerpoint/2010/main" val="36836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for Ticket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75" y="1600200"/>
            <a:ext cx="6557850" cy="4525963"/>
          </a:xfrm>
        </p:spPr>
      </p:pic>
    </p:spTree>
    <p:extLst>
      <p:ext uri="{BB962C8B-B14F-4D97-AF65-F5344CB8AC3E}">
        <p14:creationId xmlns:p14="http://schemas.microsoft.com/office/powerpoint/2010/main" val="220376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910556"/>
            <a:ext cx="6019800" cy="3905250"/>
          </a:xfrm>
        </p:spPr>
      </p:pic>
    </p:spTree>
    <p:extLst>
      <p:ext uri="{BB962C8B-B14F-4D97-AF65-F5344CB8AC3E}">
        <p14:creationId xmlns:p14="http://schemas.microsoft.com/office/powerpoint/2010/main" val="32797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Isertion</a:t>
            </a:r>
            <a:r>
              <a:rPr lang="en-US" dirty="0" smtClean="0"/>
              <a:t> By Admin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6347"/>
            <a:ext cx="8229600" cy="3453669"/>
          </a:xfrm>
        </p:spPr>
      </p:pic>
    </p:spTree>
    <p:extLst>
      <p:ext uri="{BB962C8B-B14F-4D97-AF65-F5344CB8AC3E}">
        <p14:creationId xmlns:p14="http://schemas.microsoft.com/office/powerpoint/2010/main" val="360804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by Admin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3996870"/>
          </a:xfrm>
        </p:spPr>
      </p:pic>
    </p:spTree>
    <p:extLst>
      <p:ext uri="{BB962C8B-B14F-4D97-AF65-F5344CB8AC3E}">
        <p14:creationId xmlns:p14="http://schemas.microsoft.com/office/powerpoint/2010/main" val="4255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</Words>
  <Application>Microsoft Office PowerPoint</Application>
  <PresentationFormat>On-screen Show (4:3)</PresentationFormat>
  <Paragraphs>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PUC AIRLINES  </vt:lpstr>
      <vt:lpstr>Login for users</vt:lpstr>
      <vt:lpstr>Signup for users</vt:lpstr>
      <vt:lpstr>Ticket search</vt:lpstr>
      <vt:lpstr>Payment for Ticket</vt:lpstr>
      <vt:lpstr>Admin Login</vt:lpstr>
      <vt:lpstr>Isertion By Admin</vt:lpstr>
      <vt:lpstr>Update by Admin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PUC AIRLINES  </dc:title>
  <dc:creator>Tonmoy</dc:creator>
  <cp:lastModifiedBy>Tonmoy</cp:lastModifiedBy>
  <cp:revision>3</cp:revision>
  <dcterms:created xsi:type="dcterms:W3CDTF">2023-09-19T09:02:26Z</dcterms:created>
  <dcterms:modified xsi:type="dcterms:W3CDTF">2023-09-19T11:29:39Z</dcterms:modified>
</cp:coreProperties>
</file>