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E8B8-E92E-F95C-93B6-B3A3EF186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F9E8E-2FFB-9D11-4F96-AECBC44A2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77BC-BFB5-D47E-68C6-4C3C206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15B1-DF39-CAFC-5723-FB8527D1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7FC0-66F0-93AB-9536-A41E2605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3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7935-1A04-27DF-5327-A9D9E137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BD6F5-C6DC-669F-45FD-BEBE0DB99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36C4-F3D5-2882-39B4-0F3228D9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8939-F9FF-266A-8D4D-12EB9467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62A6-6E97-B48B-FC7F-DE5FA07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2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E0C96-9D07-FF85-A934-A9FCD1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A2C6-AA42-FA33-A607-97D44D30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9920-0264-5927-B4A0-AA0C6FA1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2F1D-D33E-D9C5-DE9A-0B09C8A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F66F-D29F-F6A6-E34B-53037F1E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42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8F23-DACF-5A52-B773-23B8B2A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011A-6ABA-5DFB-1FCB-0D88BE60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3C4D-EF7A-0265-CC3A-44CB55EE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1600-3361-2C7F-CD74-98CA6AFC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CD45-F8D8-A45E-FE2F-6C677B9E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5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B349-8D61-DD0E-54D1-97241081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B68E-C752-4E63-C78C-DBF30A00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4AD2-74A7-E2B4-2FD5-0E5BF99C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182A-CD67-8885-2924-9EB8FE4A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C7A6-7B1C-5F07-7B3E-7B5FDFE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496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AB26-F0A6-B7D5-85A1-C6608703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9805-E3A1-CCF3-1E00-84970CB28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D549-7DEA-D5CE-C1A7-8D572B37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4E1A1-6E34-21C4-22F1-16C8D207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E036-4F1F-A934-934B-35EBB7C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A09F6-49F9-CA0B-9A8E-8825D400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6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0CA6-6110-0C47-0959-67E4E57F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0861-13F6-3D23-00EE-06AB48C9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D4BF4-CED7-326A-C3C0-C88F927D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E2473-1E2F-DBD7-0D75-86845E723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F2F1-3F8F-2C8D-5EB3-3C3F20AE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0146B-1908-1D5F-7E49-E08C6E0D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0CEEB-0EB9-9882-233E-7548E5F2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EC3AD-57D5-8A32-96C1-CF7CC214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39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73D-E955-0C51-D5C3-4252ECA9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47F03-AC44-EDBF-E29A-AC91AAEA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11DF2-00A3-52D1-B2D9-6E93B580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8900-6009-7C0B-5E86-8F96254F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1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E480C-348F-2D6C-5E17-9BFF9ADA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8D0BA-AF3E-1805-F904-11DB5AAA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2FBA-5221-DA7A-E204-AC0036EC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8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0686-74ED-27F6-FDC2-62099BBC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4D0F-9006-14F4-04C0-CB370CF2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75E3-9F76-50DD-E37A-567A4622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BE2F-3070-0CE3-D399-17DD5D99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8BAA1-D013-0CCD-C92A-44FDBD6F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00405-610A-41F1-2FA1-CF97EBDE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5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D236-0F81-4595-31CC-D0683D1A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677B2-3342-84C5-36F8-7CF7D806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C677-F655-5957-4A16-C68E27D9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60D4-F8C7-52B1-10F2-0192AA1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1B7DA-D1AE-7DCC-5F70-288D2748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7BA2-59DE-37C2-E4FD-B721FDB8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0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299-1396-1306-D7CC-5D86C825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25AE1-5C9E-54D8-517A-44EF5A0C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1627-190A-5B48-4BE0-436BBBFC6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A461-FD9F-3E4D-45AF-38107A81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175A-60DA-2D79-3E3E-98235418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0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2A2E-BB7B-E283-1D18-E6DCB7CD7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Rentaruro</a:t>
            </a:r>
            <a:br>
              <a:rPr lang="hu-HU" dirty="0"/>
            </a:br>
            <a:r>
              <a:rPr lang="hu-HU" dirty="0"/>
              <a:t>Autókölcsönző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2BAAC-5E7F-A497-AA39-14A03FFA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22218"/>
          </a:xfrm>
        </p:spPr>
        <p:txBody>
          <a:bodyPr/>
          <a:lstStyle/>
          <a:p>
            <a:pPr algn="l"/>
            <a:r>
              <a:rPr lang="hu-HU" dirty="0"/>
              <a:t>Készítette: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Kántor Krisztián Péter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Sebestyén Milán Gábor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Városi Bendegúz Álmos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83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7FBE-7B7C-E4FD-138F-166AB897D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Köszönjük a figyelmet!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41EF-15EE-C24E-922A-A018DAB84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77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83EA-B296-51C0-29F2-DE9AB968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Autókölcsönző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F471-FD11-2944-73FD-03D94F51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célunk egy autókölcsönzőhöz online foglalási felület létrehozása.</a:t>
            </a:r>
          </a:p>
          <a:p>
            <a:pPr algn="just"/>
            <a:r>
              <a:rPr lang="hu-HU" dirty="0"/>
              <a:t>A natív asztali alkalmazás részén lehet autókat hozzáadni, törlölni, módosítani, kölcsönzéseket módosítani, törölni, dolgozói fiókot regisztrálni, törölni, módosítani.</a:t>
            </a:r>
          </a:p>
          <a:p>
            <a:pPr algn="just"/>
            <a:r>
              <a:rPr lang="hu-HU" dirty="0"/>
              <a:t>A kliens oldali kompónensen és a natív mobil alkalmazáson lehet felhasználói fiókot létrehozni, módosítani, kölcsönzést létrehozni, saját kölcsönzéseket megtekinteni.</a:t>
            </a:r>
          </a:p>
        </p:txBody>
      </p:sp>
    </p:spTree>
    <p:extLst>
      <p:ext uri="{BB962C8B-B14F-4D97-AF65-F5344CB8AC3E}">
        <p14:creationId xmlns:p14="http://schemas.microsoft.com/office/powerpoint/2010/main" val="335465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FF7F-2BD3-E014-15B4-07AA2A01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feladatok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553D4-422B-79FE-2D16-E42142DE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31" y="1540022"/>
            <a:ext cx="6112222" cy="417719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B7CFA4-3AEB-FD39-A8C9-BBAE7BE1C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" y="1540022"/>
            <a:ext cx="5798874" cy="4177198"/>
          </a:xfrm>
        </p:spPr>
      </p:pic>
    </p:spTree>
    <p:extLst>
      <p:ext uri="{BB962C8B-B14F-4D97-AF65-F5344CB8AC3E}">
        <p14:creationId xmlns:p14="http://schemas.microsoft.com/office/powerpoint/2010/main" val="28898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4F2-354A-39A9-AEF2-1B3E1356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 megvalósítása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1ECB-C510-E436-7399-A4D59189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57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0247-4ABD-E27C-6E6B-E906001C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171852"/>
          </a:xfrm>
        </p:spPr>
        <p:txBody>
          <a:bodyPr/>
          <a:lstStyle/>
          <a:p>
            <a:r>
              <a:rPr lang="hu-HU" dirty="0"/>
              <a:t>Projekt tervezése (asztali alkalmazás)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8473BF2-C052-197A-3E8B-C55DED92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52" y="1171852"/>
            <a:ext cx="4028048" cy="279685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D0F75B-19FB-E9BF-F35A-63755EE0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" y="1171852"/>
            <a:ext cx="1857915" cy="2160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D5B522-6A83-D5B2-BF2F-6A6E5D08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92" y="1171851"/>
            <a:ext cx="4002652" cy="27968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8DE846-AB9E-AD6F-D02B-134DFB298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" y="4034514"/>
            <a:ext cx="4024861" cy="27968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AC4255-00B9-0F5F-2DAC-9C0AACCA2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71" y="3986458"/>
            <a:ext cx="4067997" cy="2862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9FC013-6A2F-F2CD-9DD8-8A116C5D0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51" y="4025635"/>
            <a:ext cx="4045193" cy="27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0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3B42-EB02-8786-2A71-AEC0C1E7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tervezése (weboldal)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6545-ADD9-09AA-AE8E-B1618445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27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EB96-E4EC-8848-C99B-21BF1E80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tervezése (mobil alkalmazás)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6637-3EA0-7193-3319-0EB2F0FE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75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C4F4-AD66-70B0-8937-F8029704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 működése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1E23-EC53-B39E-7B73-CFEEC8CC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399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CDCE-EC3A-19BB-B586-A4535593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4783-B4D1-EE7A-3C42-D9EE41F2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48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101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Rentaruro Autókölcsönző</vt:lpstr>
      <vt:lpstr>Autókölcsönző</vt:lpstr>
      <vt:lpstr>Projekt feladatok</vt:lpstr>
      <vt:lpstr>Csapatmunka megvalósítása</vt:lpstr>
      <vt:lpstr>Projekt tervezése (asztali alkalmazás)</vt:lpstr>
      <vt:lpstr>Projekt tervezése (weboldal)</vt:lpstr>
      <vt:lpstr>Projekt tervezése (mobil alkalmazás)</vt:lpstr>
      <vt:lpstr>Asztali alkalmazás működése</vt:lpstr>
      <vt:lpstr>PowerPoint Presentation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Korea Csikk</dc:creator>
  <cp:lastModifiedBy>Korea Csikk</cp:lastModifiedBy>
  <cp:revision>23</cp:revision>
  <dcterms:created xsi:type="dcterms:W3CDTF">2025-05-12T06:41:33Z</dcterms:created>
  <dcterms:modified xsi:type="dcterms:W3CDTF">2025-05-12T08:55:41Z</dcterms:modified>
</cp:coreProperties>
</file>