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2" r:id="rId5"/>
    <p:sldId id="263" r:id="rId6"/>
    <p:sldId id="267" r:id="rId7"/>
    <p:sldId id="268" r:id="rId8"/>
    <p:sldId id="269" r:id="rId9"/>
    <p:sldId id="270" r:id="rId10"/>
    <p:sldId id="271" r:id="rId11"/>
    <p:sldId id="258" r:id="rId12"/>
    <p:sldId id="259" r:id="rId13"/>
    <p:sldId id="260" r:id="rId14"/>
    <p:sldId id="262" r:id="rId15"/>
    <p:sldId id="266" r:id="rId16"/>
    <p:sldId id="265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A61AE-279F-4D10-87E0-CE5E894CD5A6}" v="29" dt="2025-05-19T16:59:1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Bende" userId="cc7f2de6e391acd7" providerId="LiveId" clId="{230A61AE-279F-4D10-87E0-CE5E894CD5A6}"/>
    <pc:docChg chg="undo custSel addSld modSld">
      <pc:chgData name="V Bende" userId="cc7f2de6e391acd7" providerId="LiveId" clId="{230A61AE-279F-4D10-87E0-CE5E894CD5A6}" dt="2025-05-19T16:59:26.680" v="823" actId="26606"/>
      <pc:docMkLst>
        <pc:docMk/>
      </pc:docMkLst>
      <pc:sldChg chg="addSp delSp modSp mod setBg">
        <pc:chgData name="V Bende" userId="cc7f2de6e391acd7" providerId="LiveId" clId="{230A61AE-279F-4D10-87E0-CE5E894CD5A6}" dt="2025-05-19T16:37:41.243" v="19" actId="26606"/>
        <pc:sldMkLst>
          <pc:docMk/>
          <pc:sldMk cId="3311756763" sldId="260"/>
        </pc:sldMkLst>
        <pc:spChg chg="mod">
          <ac:chgData name="V Bende" userId="cc7f2de6e391acd7" providerId="LiveId" clId="{230A61AE-279F-4D10-87E0-CE5E894CD5A6}" dt="2025-05-19T16:37:41.243" v="19" actId="26606"/>
          <ac:spMkLst>
            <pc:docMk/>
            <pc:sldMk cId="3311756763" sldId="260"/>
            <ac:spMk id="2" creationId="{1DFFEB96-E4EC-8848-C99B-21BF1E800BF0}"/>
          </ac:spMkLst>
        </pc:spChg>
        <pc:spChg chg="del">
          <ac:chgData name="V Bende" userId="cc7f2de6e391acd7" providerId="LiveId" clId="{230A61AE-279F-4D10-87E0-CE5E894CD5A6}" dt="2025-05-19T16:36:56.405" v="0"/>
          <ac:spMkLst>
            <pc:docMk/>
            <pc:sldMk cId="3311756763" sldId="260"/>
            <ac:spMk id="3" creationId="{11836637-3EA0-7193-3319-0EB2F0FE20C3}"/>
          </ac:spMkLst>
        </pc:spChg>
        <pc:spChg chg="add">
          <ac:chgData name="V Bende" userId="cc7f2de6e391acd7" providerId="LiveId" clId="{230A61AE-279F-4D10-87E0-CE5E894CD5A6}" dt="2025-05-19T16:37:41.243" v="19" actId="26606"/>
          <ac:spMkLst>
            <pc:docMk/>
            <pc:sldMk cId="3311756763" sldId="260"/>
            <ac:spMk id="18" creationId="{72018E1B-E0B9-4440-AFF3-4112E50A2763}"/>
          </ac:spMkLst>
        </pc:spChg>
        <pc:picChg chg="add mod or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5" creationId="{4C068443-FA99-00DB-1D82-55BD09342E6D}"/>
          </ac:picMkLst>
        </pc:picChg>
        <pc:picChg chg="add mod or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7" creationId="{ADCE738E-BF52-9AC8-8663-FF8B4301ED59}"/>
          </ac:picMkLst>
        </pc:picChg>
        <pc:picChg chg="add mod or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9" creationId="{A057F287-500F-38FA-92C4-FD27FA910521}"/>
          </ac:picMkLst>
        </pc:picChg>
        <pc:picChg chg="add mo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11" creationId="{CF63A2BE-1501-6A2E-CE6F-6D2567ED25D7}"/>
          </ac:picMkLst>
        </pc:picChg>
        <pc:picChg chg="add mo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13" creationId="{FC66C5BF-856D-F9DA-66D7-1A8087361B1F}"/>
          </ac:picMkLst>
        </pc:picChg>
      </pc:sldChg>
      <pc:sldChg chg="addSp modSp mod modClrScheme chgLayout">
        <pc:chgData name="V Bende" userId="cc7f2de6e391acd7" providerId="LiveId" clId="{230A61AE-279F-4D10-87E0-CE5E894CD5A6}" dt="2025-05-19T16:42:40.543" v="281" actId="20577"/>
        <pc:sldMkLst>
          <pc:docMk/>
          <pc:sldMk cId="2043999389" sldId="262"/>
        </pc:sldMkLst>
        <pc:spChg chg="mod ord">
          <ac:chgData name="V Bende" userId="cc7f2de6e391acd7" providerId="LiveId" clId="{230A61AE-279F-4D10-87E0-CE5E894CD5A6}" dt="2025-05-19T16:40:20.564" v="70" actId="700"/>
          <ac:spMkLst>
            <pc:docMk/>
            <pc:sldMk cId="2043999389" sldId="262"/>
            <ac:spMk id="2" creationId="{7551C4F4-AD66-70B0-8937-F8029704B1C3}"/>
          </ac:spMkLst>
        </pc:spChg>
        <pc:spChg chg="mod ord">
          <ac:chgData name="V Bende" userId="cc7f2de6e391acd7" providerId="LiveId" clId="{230A61AE-279F-4D10-87E0-CE5E894CD5A6}" dt="2025-05-19T16:42:40.543" v="281" actId="20577"/>
          <ac:spMkLst>
            <pc:docMk/>
            <pc:sldMk cId="2043999389" sldId="262"/>
            <ac:spMk id="3" creationId="{64751E23-EC53-B39E-7B73-CFEEC8CC53F2}"/>
          </ac:spMkLst>
        </pc:spChg>
        <pc:spChg chg="add mod ord">
          <ac:chgData name="V Bende" userId="cc7f2de6e391acd7" providerId="LiveId" clId="{230A61AE-279F-4D10-87E0-CE5E894CD5A6}" dt="2025-05-19T16:40:24.928" v="73"/>
          <ac:spMkLst>
            <pc:docMk/>
            <pc:sldMk cId="2043999389" sldId="262"/>
            <ac:spMk id="4" creationId="{A80B23DB-9F66-2BF9-6823-D37F605DC71D}"/>
          </ac:spMkLst>
        </pc:spChg>
      </pc:sldChg>
      <pc:sldChg chg="addSp delSp modSp mod setBg">
        <pc:chgData name="V Bende" userId="cc7f2de6e391acd7" providerId="LiveId" clId="{230A61AE-279F-4D10-87E0-CE5E894CD5A6}" dt="2025-05-19T16:53:01.883" v="470" actId="26606"/>
        <pc:sldMkLst>
          <pc:docMk/>
          <pc:sldMk cId="3046579447" sldId="263"/>
        </pc:sldMkLst>
        <pc:spChg chg="mod ord">
          <ac:chgData name="V Bende" userId="cc7f2de6e391acd7" providerId="LiveId" clId="{230A61AE-279F-4D10-87E0-CE5E894CD5A6}" dt="2025-05-19T16:53:01.883" v="470" actId="26606"/>
          <ac:spMkLst>
            <pc:docMk/>
            <pc:sldMk cId="3046579447" sldId="263"/>
            <ac:spMk id="2" creationId="{FBFA24F2-354A-39A9-AEF2-1B3E13569968}"/>
          </ac:spMkLst>
        </pc:spChg>
        <pc:spChg chg="del">
          <ac:chgData name="V Bende" userId="cc7f2de6e391acd7" providerId="LiveId" clId="{230A61AE-279F-4D10-87E0-CE5E894CD5A6}" dt="2025-05-19T16:49:56.058" v="405"/>
          <ac:spMkLst>
            <pc:docMk/>
            <pc:sldMk cId="3046579447" sldId="263"/>
            <ac:spMk id="3" creationId="{5DA11ECB-C510-E436-7399-A4D591891902}"/>
          </ac:spMkLst>
        </pc:spChg>
        <pc:spChg chg="add del mod">
          <ac:chgData name="V Bende" userId="cc7f2de6e391acd7" providerId="LiveId" clId="{230A61AE-279F-4D10-87E0-CE5E894CD5A6}" dt="2025-05-19T16:52:32.292" v="451"/>
          <ac:spMkLst>
            <pc:docMk/>
            <pc:sldMk cId="3046579447" sldId="263"/>
            <ac:spMk id="25" creationId="{597C9A80-935E-2CB7-AAC7-72C362649654}"/>
          </ac:spMkLst>
        </pc:spChg>
        <pc:spChg chg="add del">
          <ac:chgData name="V Bende" userId="cc7f2de6e391acd7" providerId="LiveId" clId="{230A61AE-279F-4D10-87E0-CE5E894CD5A6}" dt="2025-05-19T16:52:10.428" v="446" actId="26606"/>
          <ac:spMkLst>
            <pc:docMk/>
            <pc:sldMk cId="3046579447" sldId="263"/>
            <ac:spMk id="38" creationId="{6570CC06-DB21-401C-BCF8-AAC5FF550D29}"/>
          </ac:spMkLst>
        </pc:spChg>
        <pc:spChg chg="add del">
          <ac:chgData name="V Bende" userId="cc7f2de6e391acd7" providerId="LiveId" clId="{230A61AE-279F-4D10-87E0-CE5E894CD5A6}" dt="2025-05-19T16:52:10.428" v="446" actId="26606"/>
          <ac:spMkLst>
            <pc:docMk/>
            <pc:sldMk cId="3046579447" sldId="263"/>
            <ac:spMk id="40" creationId="{15B998FC-4B98-4A07-B159-9E629180AF40}"/>
          </ac:spMkLst>
        </pc:spChg>
        <pc:spChg chg="add del">
          <ac:chgData name="V Bende" userId="cc7f2de6e391acd7" providerId="LiveId" clId="{230A61AE-279F-4D10-87E0-CE5E894CD5A6}" dt="2025-05-19T16:52:22.302" v="448" actId="26606"/>
          <ac:spMkLst>
            <pc:docMk/>
            <pc:sldMk cId="3046579447" sldId="263"/>
            <ac:spMk id="42" creationId="{6832F003-FCA6-4CFB-A2EA-308F3AA257D1}"/>
          </ac:spMkLst>
        </pc:spChg>
        <pc:spChg chg="add del">
          <ac:chgData name="V Bende" userId="cc7f2de6e391acd7" providerId="LiveId" clId="{230A61AE-279F-4D10-87E0-CE5E894CD5A6}" dt="2025-05-19T16:52:22.302" v="448" actId="26606"/>
          <ac:spMkLst>
            <pc:docMk/>
            <pc:sldMk cId="3046579447" sldId="263"/>
            <ac:spMk id="43" creationId="{C3896A03-3945-419A-B66B-4EE266EDD152}"/>
          </ac:spMkLst>
        </pc:spChg>
        <pc:spChg chg="add del">
          <ac:chgData name="V Bende" userId="cc7f2de6e391acd7" providerId="LiveId" clId="{230A61AE-279F-4D10-87E0-CE5E894CD5A6}" dt="2025-05-19T16:52:22.302" v="448" actId="26606"/>
          <ac:spMkLst>
            <pc:docMk/>
            <pc:sldMk cId="3046579447" sldId="263"/>
            <ac:spMk id="44" creationId="{B34F5AD2-EDBD-4BBD-A55C-EAFFD0C7097A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0" creationId="{22A22903-D5BA-B4E7-512D-7C42445C0144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51" creationId="{A93898FF-D987-4B0E-BFB4-85F5EB356D4D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3" creationId="{A3C210E6-A35A-4F68-8D60-801A019C75B8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5" creationId="{AC0D06B0-F19C-459E-B221-A34B506FB5E3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7" creationId="{345B26DA-1C6B-4C66-81C9-9C1877FC2DB1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9" creationId="{98DE6C44-43F8-4DE4-AB81-66853FFEA09A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61" creationId="{2409529B-9B56-4F10-BE4D-F934DB89E57E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63" creationId="{612F383F-B981-4BC3-9E2B-7BE938CEF3EC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64" creationId="{5AA485AD-076E-4077-A6E6-C3C9F0C39FF2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66" creationId="{58D235B8-3D10-493F-88AC-84BB404C1B5A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67" creationId="{42A4FC2C-047E-45A5-965D-8E1E3BF09BC6}"/>
          </ac:spMkLst>
        </pc:spChg>
        <pc:spChg chg="add">
          <ac:chgData name="V Bende" userId="cc7f2de6e391acd7" providerId="LiveId" clId="{230A61AE-279F-4D10-87E0-CE5E894CD5A6}" dt="2025-05-19T16:53:01.883" v="470" actId="26606"/>
          <ac:spMkLst>
            <pc:docMk/>
            <pc:sldMk cId="3046579447" sldId="263"/>
            <ac:spMk id="69" creationId="{B4059D9B-2E55-47FE-A188-0F9BD734E0A0}"/>
          </ac:spMkLst>
        </pc:spChg>
        <pc:grpChg chg="add">
          <ac:chgData name="V Bende" userId="cc7f2de6e391acd7" providerId="LiveId" clId="{230A61AE-279F-4D10-87E0-CE5E894CD5A6}" dt="2025-05-19T16:53:01.883" v="470" actId="26606"/>
          <ac:grpSpMkLst>
            <pc:docMk/>
            <pc:sldMk cId="3046579447" sldId="263"/>
            <ac:grpSpMk id="70" creationId="{F938B951-7EFC-40A2-B198-E73D39DFB3FC}"/>
          </ac:grpSpMkLst>
        </pc:grpChg>
        <pc:picChg chg="add del mod">
          <ac:chgData name="V Bende" userId="cc7f2de6e391acd7" providerId="LiveId" clId="{230A61AE-279F-4D10-87E0-CE5E894CD5A6}" dt="2025-05-19T16:50:39.119" v="435" actId="478"/>
          <ac:picMkLst>
            <pc:docMk/>
            <pc:sldMk cId="3046579447" sldId="263"/>
            <ac:picMk id="5" creationId="{02440861-E4F6-DC8C-BE69-40A6D77AB1F4}"/>
          </ac:picMkLst>
        </pc:picChg>
        <pc:picChg chg="add del mod">
          <ac:chgData name="V Bende" userId="cc7f2de6e391acd7" providerId="LiveId" clId="{230A61AE-279F-4D10-87E0-CE5E894CD5A6}" dt="2025-05-19T16:50:24.626" v="431" actId="478"/>
          <ac:picMkLst>
            <pc:docMk/>
            <pc:sldMk cId="3046579447" sldId="263"/>
            <ac:picMk id="7" creationId="{421E44C1-5E48-0592-665D-472232B434E0}"/>
          </ac:picMkLst>
        </pc:picChg>
        <pc:picChg chg="add del mod">
          <ac:chgData name="V Bende" userId="cc7f2de6e391acd7" providerId="LiveId" clId="{230A61AE-279F-4D10-87E0-CE5E894CD5A6}" dt="2025-05-19T16:50:24.024" v="430" actId="478"/>
          <ac:picMkLst>
            <pc:docMk/>
            <pc:sldMk cId="3046579447" sldId="263"/>
            <ac:picMk id="9" creationId="{42F93ABC-EC50-1036-A60F-4F78AEA84219}"/>
          </ac:picMkLst>
        </pc:picChg>
        <pc:picChg chg="add del mod">
          <ac:chgData name="V Bende" userId="cc7f2de6e391acd7" providerId="LiveId" clId="{230A61AE-279F-4D10-87E0-CE5E894CD5A6}" dt="2025-05-19T16:50:23.420" v="429" actId="478"/>
          <ac:picMkLst>
            <pc:docMk/>
            <pc:sldMk cId="3046579447" sldId="263"/>
            <ac:picMk id="11" creationId="{9D348CE8-5BFF-C2D0-20B8-CE7C453B8BD1}"/>
          </ac:picMkLst>
        </pc:picChg>
        <pc:picChg chg="del mod">
          <ac:chgData name="V Bende" userId="cc7f2de6e391acd7" providerId="LiveId" clId="{230A61AE-279F-4D10-87E0-CE5E894CD5A6}" dt="2025-05-19T16:50:22.753" v="428" actId="478"/>
          <ac:picMkLst>
            <pc:docMk/>
            <pc:sldMk cId="3046579447" sldId="263"/>
            <ac:picMk id="13" creationId="{056D28C5-589E-5EE5-2A4A-137C96431AAF}"/>
          </ac:picMkLst>
        </pc:picChg>
        <pc:picChg chg="add del mod">
          <ac:chgData name="V Bende" userId="cc7f2de6e391acd7" providerId="LiveId" clId="{230A61AE-279F-4D10-87E0-CE5E894CD5A6}" dt="2025-05-19T16:50:21.060" v="427" actId="478"/>
          <ac:picMkLst>
            <pc:docMk/>
            <pc:sldMk cId="3046579447" sldId="263"/>
            <ac:picMk id="15" creationId="{1FDBC762-29AE-B0AE-1132-C28EF5CBE946}"/>
          </ac:picMkLst>
        </pc:picChg>
        <pc:picChg chg="add del mod">
          <ac:chgData name="V Bende" userId="cc7f2de6e391acd7" providerId="LiveId" clId="{230A61AE-279F-4D10-87E0-CE5E894CD5A6}" dt="2025-05-19T16:50:26.947" v="432" actId="478"/>
          <ac:picMkLst>
            <pc:docMk/>
            <pc:sldMk cId="3046579447" sldId="263"/>
            <ac:picMk id="17" creationId="{9CD3DA8B-2B34-4716-D06A-06C7AD99B806}"/>
          </ac:picMkLst>
        </pc:picChg>
        <pc:picChg chg="add del mod">
          <ac:chgData name="V Bende" userId="cc7f2de6e391acd7" providerId="LiveId" clId="{230A61AE-279F-4D10-87E0-CE5E894CD5A6}" dt="2025-05-19T16:50:18.528" v="426" actId="478"/>
          <ac:picMkLst>
            <pc:docMk/>
            <pc:sldMk cId="3046579447" sldId="263"/>
            <ac:picMk id="19" creationId="{92C9B473-A73C-BC83-5440-4D452DCCF4B4}"/>
          </ac:picMkLst>
        </pc:picChg>
        <pc:picChg chg="add del mod">
          <ac:chgData name="V Bende" userId="cc7f2de6e391acd7" providerId="LiveId" clId="{230A61AE-279F-4D10-87E0-CE5E894CD5A6}" dt="2025-05-19T16:50:17.734" v="425" actId="478"/>
          <ac:picMkLst>
            <pc:docMk/>
            <pc:sldMk cId="3046579447" sldId="263"/>
            <ac:picMk id="21" creationId="{0F0CEE7F-6CD6-AE27-E05D-9661B2139F8E}"/>
          </ac:picMkLst>
        </pc:picChg>
        <pc:picChg chg="add del mod">
          <ac:chgData name="V Bende" userId="cc7f2de6e391acd7" providerId="LiveId" clId="{230A61AE-279F-4D10-87E0-CE5E894CD5A6}" dt="2025-05-19T16:50:15.990" v="424" actId="478"/>
          <ac:picMkLst>
            <pc:docMk/>
            <pc:sldMk cId="3046579447" sldId="263"/>
            <ac:picMk id="23" creationId="{B3AAD835-481D-10AB-22D7-27C13548DE9F}"/>
          </ac:picMkLst>
        </pc:picChg>
        <pc:picChg chg="add mod ord">
          <ac:chgData name="V Bende" userId="cc7f2de6e391acd7" providerId="LiveId" clId="{230A61AE-279F-4D10-87E0-CE5E894CD5A6}" dt="2025-05-19T16:52:22.825" v="450"/>
          <ac:picMkLst>
            <pc:docMk/>
            <pc:sldMk cId="3046579447" sldId="263"/>
            <ac:picMk id="27" creationId="{88D5E9BF-1846-21C7-F4D2-69E3F001D76C}"/>
          </ac:picMkLst>
        </pc:picChg>
        <pc:picChg chg="add mod ord">
          <ac:chgData name="V Bende" userId="cc7f2de6e391acd7" providerId="LiveId" clId="{230A61AE-279F-4D10-87E0-CE5E894CD5A6}" dt="2025-05-19T16:52:22.825" v="450"/>
          <ac:picMkLst>
            <pc:docMk/>
            <pc:sldMk cId="3046579447" sldId="263"/>
            <ac:picMk id="29" creationId="{45C7D91D-2234-3FAA-9A9E-3659BCF7DDC8}"/>
          </ac:picMkLst>
        </pc:picChg>
        <pc:picChg chg="add mod">
          <ac:chgData name="V Bende" userId="cc7f2de6e391acd7" providerId="LiveId" clId="{230A61AE-279F-4D10-87E0-CE5E894CD5A6}" dt="2025-05-19T16:52:22.825" v="450"/>
          <ac:picMkLst>
            <pc:docMk/>
            <pc:sldMk cId="3046579447" sldId="263"/>
            <ac:picMk id="31" creationId="{71BDB5DD-7B79-2FE1-2747-D88B3B793251}"/>
          </ac:picMkLst>
        </pc:picChg>
        <pc:picChg chg="add mod ord">
          <ac:chgData name="V Bende" userId="cc7f2de6e391acd7" providerId="LiveId" clId="{230A61AE-279F-4D10-87E0-CE5E894CD5A6}" dt="2025-05-19T16:52:22.825" v="450"/>
          <ac:picMkLst>
            <pc:docMk/>
            <pc:sldMk cId="3046579447" sldId="263"/>
            <ac:picMk id="33" creationId="{0DBAE7DE-0A8C-7F9A-F6F1-A21A3641D870}"/>
          </ac:picMkLst>
        </pc:picChg>
        <pc:picChg chg="add mod ord">
          <ac:chgData name="V Bende" userId="cc7f2de6e391acd7" providerId="LiveId" clId="{230A61AE-279F-4D10-87E0-CE5E894CD5A6}" dt="2025-05-19T16:53:01.883" v="470" actId="26606"/>
          <ac:picMkLst>
            <pc:docMk/>
            <pc:sldMk cId="3046579447" sldId="263"/>
            <ac:picMk id="35" creationId="{04E39CCD-87F5-B6CF-4827-39278A68136E}"/>
          </ac:picMkLst>
        </pc:picChg>
        <pc:picChg chg="add mod">
          <ac:chgData name="V Bende" userId="cc7f2de6e391acd7" providerId="LiveId" clId="{230A61AE-279F-4D10-87E0-CE5E894CD5A6}" dt="2025-05-19T16:53:01.883" v="470" actId="26606"/>
          <ac:picMkLst>
            <pc:docMk/>
            <pc:sldMk cId="3046579447" sldId="263"/>
            <ac:picMk id="37" creationId="{2F99ED2C-45ED-CFC1-F6B1-8A5F42852C74}"/>
          </ac:picMkLst>
        </pc:picChg>
        <pc:picChg chg="add mod ord">
          <ac:chgData name="V Bende" userId="cc7f2de6e391acd7" providerId="LiveId" clId="{230A61AE-279F-4D10-87E0-CE5E894CD5A6}" dt="2025-05-19T16:53:01.883" v="470" actId="26606"/>
          <ac:picMkLst>
            <pc:docMk/>
            <pc:sldMk cId="3046579447" sldId="263"/>
            <ac:picMk id="41" creationId="{7CFE2CF2-8BF2-B86D-D5F0-2C8764EFDE83}"/>
          </ac:picMkLst>
        </pc:picChg>
        <pc:picChg chg="add mod">
          <ac:chgData name="V Bende" userId="cc7f2de6e391acd7" providerId="LiveId" clId="{230A61AE-279F-4D10-87E0-CE5E894CD5A6}" dt="2025-05-19T16:53:01.883" v="470" actId="26606"/>
          <ac:picMkLst>
            <pc:docMk/>
            <pc:sldMk cId="3046579447" sldId="263"/>
            <ac:picMk id="46" creationId="{B65A6093-EE79-2AE6-C3E4-537EEEEEB42D}"/>
          </ac:picMkLst>
        </pc:picChg>
      </pc:sldChg>
      <pc:sldChg chg="modSp new mod">
        <pc:chgData name="V Bende" userId="cc7f2de6e391acd7" providerId="LiveId" clId="{230A61AE-279F-4D10-87E0-CE5E894CD5A6}" dt="2025-05-19T16:44:05.955" v="404" actId="20577"/>
        <pc:sldMkLst>
          <pc:docMk/>
          <pc:sldMk cId="3435315528" sldId="266"/>
        </pc:sldMkLst>
        <pc:spChg chg="mod">
          <ac:chgData name="V Bende" userId="cc7f2de6e391acd7" providerId="LiveId" clId="{230A61AE-279F-4D10-87E0-CE5E894CD5A6}" dt="2025-05-19T16:43:58.239" v="390" actId="20577"/>
          <ac:spMkLst>
            <pc:docMk/>
            <pc:sldMk cId="3435315528" sldId="266"/>
            <ac:spMk id="2" creationId="{FC4C9580-8698-981A-9C28-856F7690AFA4}"/>
          </ac:spMkLst>
        </pc:spChg>
        <pc:spChg chg="mod">
          <ac:chgData name="V Bende" userId="cc7f2de6e391acd7" providerId="LiveId" clId="{230A61AE-279F-4D10-87E0-CE5E894CD5A6}" dt="2025-05-19T16:44:05.955" v="404" actId="20577"/>
          <ac:spMkLst>
            <pc:docMk/>
            <pc:sldMk cId="3435315528" sldId="266"/>
            <ac:spMk id="3" creationId="{D84B6E3A-DEA1-F4FF-74B6-F9DA28CBEA58}"/>
          </ac:spMkLst>
        </pc:spChg>
      </pc:sldChg>
      <pc:sldChg chg="addSp delSp modSp new mod setBg">
        <pc:chgData name="V Bende" userId="cc7f2de6e391acd7" providerId="LiveId" clId="{230A61AE-279F-4D10-87E0-CE5E894CD5A6}" dt="2025-05-19T16:53:34.108" v="482" actId="26606"/>
        <pc:sldMkLst>
          <pc:docMk/>
          <pc:sldMk cId="622080134" sldId="267"/>
        </pc:sldMkLst>
        <pc:spChg chg="mod">
          <ac:chgData name="V Bende" userId="cc7f2de6e391acd7" providerId="LiveId" clId="{230A61AE-279F-4D10-87E0-CE5E894CD5A6}" dt="2025-05-19T16:53:34.108" v="482" actId="26606"/>
          <ac:spMkLst>
            <pc:docMk/>
            <pc:sldMk cId="622080134" sldId="267"/>
            <ac:spMk id="2" creationId="{ECFE54DF-DA9F-16BB-3AC3-B36B90A9057D}"/>
          </ac:spMkLst>
        </pc:spChg>
        <pc:spChg chg="del">
          <ac:chgData name="V Bende" userId="cc7f2de6e391acd7" providerId="LiveId" clId="{230A61AE-279F-4D10-87E0-CE5E894CD5A6}" dt="2025-05-19T16:53:32.035" v="473"/>
          <ac:spMkLst>
            <pc:docMk/>
            <pc:sldMk cId="622080134" sldId="267"/>
            <ac:spMk id="3" creationId="{8DE8A994-9BA7-1A24-A771-F723660445A5}"/>
          </ac:spMkLst>
        </pc:spChg>
        <pc:spChg chg="add">
          <ac:chgData name="V Bende" userId="cc7f2de6e391acd7" providerId="LiveId" clId="{230A61AE-279F-4D10-87E0-CE5E894CD5A6}" dt="2025-05-19T16:53:34.108" v="482" actId="26606"/>
          <ac:spMkLst>
            <pc:docMk/>
            <pc:sldMk cId="622080134" sldId="267"/>
            <ac:spMk id="16" creationId="{B4059D9B-2E55-47FE-A188-0F9BD734E0A0}"/>
          </ac:spMkLst>
        </pc:spChg>
        <pc:grpChg chg="add">
          <ac:chgData name="V Bende" userId="cc7f2de6e391acd7" providerId="LiveId" clId="{230A61AE-279F-4D10-87E0-CE5E894CD5A6}" dt="2025-05-19T16:53:34.108" v="482" actId="26606"/>
          <ac:grpSpMkLst>
            <pc:docMk/>
            <pc:sldMk cId="622080134" sldId="267"/>
            <ac:grpSpMk id="18" creationId="{F938B951-7EFC-40A2-B198-E73D39DFB3FC}"/>
          </ac:grpSpMkLst>
        </pc:grpChg>
        <pc:picChg chg="add mod">
          <ac:chgData name="V Bende" userId="cc7f2de6e391acd7" providerId="LiveId" clId="{230A61AE-279F-4D10-87E0-CE5E894CD5A6}" dt="2025-05-19T16:53:34.108" v="482" actId="26606"/>
          <ac:picMkLst>
            <pc:docMk/>
            <pc:sldMk cId="622080134" sldId="267"/>
            <ac:picMk id="5" creationId="{F818875E-AF82-2D30-D2E1-0A28CC08597C}"/>
          </ac:picMkLst>
        </pc:picChg>
        <pc:picChg chg="add mod">
          <ac:chgData name="V Bende" userId="cc7f2de6e391acd7" providerId="LiveId" clId="{230A61AE-279F-4D10-87E0-CE5E894CD5A6}" dt="2025-05-19T16:53:34.108" v="482" actId="26606"/>
          <ac:picMkLst>
            <pc:docMk/>
            <pc:sldMk cId="622080134" sldId="267"/>
            <ac:picMk id="7" creationId="{F0288095-A987-7790-490B-CDCCB6B7A37A}"/>
          </ac:picMkLst>
        </pc:picChg>
        <pc:picChg chg="add mod ord">
          <ac:chgData name="V Bende" userId="cc7f2de6e391acd7" providerId="LiveId" clId="{230A61AE-279F-4D10-87E0-CE5E894CD5A6}" dt="2025-05-19T16:53:34.108" v="482" actId="26606"/>
          <ac:picMkLst>
            <pc:docMk/>
            <pc:sldMk cId="622080134" sldId="267"/>
            <ac:picMk id="9" creationId="{BA9DB238-51D9-A6C1-3A7D-090D1373D38C}"/>
          </ac:picMkLst>
        </pc:picChg>
        <pc:picChg chg="add mod">
          <ac:chgData name="V Bende" userId="cc7f2de6e391acd7" providerId="LiveId" clId="{230A61AE-279F-4D10-87E0-CE5E894CD5A6}" dt="2025-05-19T16:53:34.108" v="482" actId="26606"/>
          <ac:picMkLst>
            <pc:docMk/>
            <pc:sldMk cId="622080134" sldId="267"/>
            <ac:picMk id="11" creationId="{C3D5D8B1-FC7A-3AF2-F31C-30506B530E87}"/>
          </ac:picMkLst>
        </pc:picChg>
      </pc:sldChg>
      <pc:sldChg chg="addSp delSp modSp new mod setBg">
        <pc:chgData name="V Bende" userId="cc7f2de6e391acd7" providerId="LiveId" clId="{230A61AE-279F-4D10-87E0-CE5E894CD5A6}" dt="2025-05-19T16:54:12.056" v="494" actId="26606"/>
        <pc:sldMkLst>
          <pc:docMk/>
          <pc:sldMk cId="1747291484" sldId="268"/>
        </pc:sldMkLst>
        <pc:spChg chg="mod">
          <ac:chgData name="V Bende" userId="cc7f2de6e391acd7" providerId="LiveId" clId="{230A61AE-279F-4D10-87E0-CE5E894CD5A6}" dt="2025-05-19T16:54:12.056" v="494" actId="26606"/>
          <ac:spMkLst>
            <pc:docMk/>
            <pc:sldMk cId="1747291484" sldId="268"/>
            <ac:spMk id="2" creationId="{25AD1C10-1D20-B1EC-1FE2-F26649DE33C0}"/>
          </ac:spMkLst>
        </pc:spChg>
        <pc:spChg chg="del">
          <ac:chgData name="V Bende" userId="cc7f2de6e391acd7" providerId="LiveId" clId="{230A61AE-279F-4D10-87E0-CE5E894CD5A6}" dt="2025-05-19T16:54:09.508" v="485"/>
          <ac:spMkLst>
            <pc:docMk/>
            <pc:sldMk cId="1747291484" sldId="268"/>
            <ac:spMk id="3" creationId="{A891930E-6C9B-DCF9-81E2-A482BB04C6FA}"/>
          </ac:spMkLst>
        </pc:spChg>
        <pc:spChg chg="add">
          <ac:chgData name="V Bende" userId="cc7f2de6e391acd7" providerId="LiveId" clId="{230A61AE-279F-4D10-87E0-CE5E894CD5A6}" dt="2025-05-19T16:54:12.056" v="494" actId="26606"/>
          <ac:spMkLst>
            <pc:docMk/>
            <pc:sldMk cId="1747291484" sldId="268"/>
            <ac:spMk id="16" creationId="{B4059D9B-2E55-47FE-A188-0F9BD734E0A0}"/>
          </ac:spMkLst>
        </pc:spChg>
        <pc:grpChg chg="add">
          <ac:chgData name="V Bende" userId="cc7f2de6e391acd7" providerId="LiveId" clId="{230A61AE-279F-4D10-87E0-CE5E894CD5A6}" dt="2025-05-19T16:54:12.056" v="494" actId="26606"/>
          <ac:grpSpMkLst>
            <pc:docMk/>
            <pc:sldMk cId="1747291484" sldId="268"/>
            <ac:grpSpMk id="18" creationId="{F938B951-7EFC-40A2-B198-E73D39DFB3FC}"/>
          </ac:grpSpMkLst>
        </pc:grpChg>
        <pc:picChg chg="add mod ord">
          <ac:chgData name="V Bende" userId="cc7f2de6e391acd7" providerId="LiveId" clId="{230A61AE-279F-4D10-87E0-CE5E894CD5A6}" dt="2025-05-19T16:54:12.056" v="494" actId="26606"/>
          <ac:picMkLst>
            <pc:docMk/>
            <pc:sldMk cId="1747291484" sldId="268"/>
            <ac:picMk id="5" creationId="{4B98A61A-176B-C2A5-FA0F-92C13253B61E}"/>
          </ac:picMkLst>
        </pc:picChg>
        <pc:picChg chg="add mod">
          <ac:chgData name="V Bende" userId="cc7f2de6e391acd7" providerId="LiveId" clId="{230A61AE-279F-4D10-87E0-CE5E894CD5A6}" dt="2025-05-19T16:54:12.056" v="494" actId="26606"/>
          <ac:picMkLst>
            <pc:docMk/>
            <pc:sldMk cId="1747291484" sldId="268"/>
            <ac:picMk id="7" creationId="{2189AEE4-FA9E-AEA0-2846-22761934405F}"/>
          </ac:picMkLst>
        </pc:picChg>
        <pc:picChg chg="add mod">
          <ac:chgData name="V Bende" userId="cc7f2de6e391acd7" providerId="LiveId" clId="{230A61AE-279F-4D10-87E0-CE5E894CD5A6}" dt="2025-05-19T16:54:12.056" v="494" actId="26606"/>
          <ac:picMkLst>
            <pc:docMk/>
            <pc:sldMk cId="1747291484" sldId="268"/>
            <ac:picMk id="9" creationId="{0AFDC154-3A4E-C43C-2123-11D06C5C1635}"/>
          </ac:picMkLst>
        </pc:picChg>
        <pc:picChg chg="add mod ord">
          <ac:chgData name="V Bende" userId="cc7f2de6e391acd7" providerId="LiveId" clId="{230A61AE-279F-4D10-87E0-CE5E894CD5A6}" dt="2025-05-19T16:54:12.056" v="494" actId="26606"/>
          <ac:picMkLst>
            <pc:docMk/>
            <pc:sldMk cId="1747291484" sldId="268"/>
            <ac:picMk id="11" creationId="{30C9490B-CE4C-17D7-7572-B95413DC67B3}"/>
          </ac:picMkLst>
        </pc:picChg>
      </pc:sldChg>
      <pc:sldChg chg="addSp delSp modSp new mod setBg">
        <pc:chgData name="V Bende" userId="cc7f2de6e391acd7" providerId="LiveId" clId="{230A61AE-279F-4D10-87E0-CE5E894CD5A6}" dt="2025-05-19T16:54:29.968" v="506" actId="26606"/>
        <pc:sldMkLst>
          <pc:docMk/>
          <pc:sldMk cId="3491658654" sldId="269"/>
        </pc:sldMkLst>
        <pc:spChg chg="mod">
          <ac:chgData name="V Bende" userId="cc7f2de6e391acd7" providerId="LiveId" clId="{230A61AE-279F-4D10-87E0-CE5E894CD5A6}" dt="2025-05-19T16:54:29.968" v="506" actId="26606"/>
          <ac:spMkLst>
            <pc:docMk/>
            <pc:sldMk cId="3491658654" sldId="269"/>
            <ac:spMk id="2" creationId="{AF22DB72-DB5B-586E-A2C2-68D0BFAE288E}"/>
          </ac:spMkLst>
        </pc:spChg>
        <pc:spChg chg="del">
          <ac:chgData name="V Bende" userId="cc7f2de6e391acd7" providerId="LiveId" clId="{230A61AE-279F-4D10-87E0-CE5E894CD5A6}" dt="2025-05-19T16:54:28.178" v="497"/>
          <ac:spMkLst>
            <pc:docMk/>
            <pc:sldMk cId="3491658654" sldId="269"/>
            <ac:spMk id="3" creationId="{110B3CBA-A132-238D-55D5-C942311E0308}"/>
          </ac:spMkLst>
        </pc:spChg>
        <pc:spChg chg="add">
          <ac:chgData name="V Bende" userId="cc7f2de6e391acd7" providerId="LiveId" clId="{230A61AE-279F-4D10-87E0-CE5E894CD5A6}" dt="2025-05-19T16:54:29.968" v="506" actId="26606"/>
          <ac:spMkLst>
            <pc:docMk/>
            <pc:sldMk cId="3491658654" sldId="269"/>
            <ac:spMk id="16" creationId="{B4059D9B-2E55-47FE-A188-0F9BD734E0A0}"/>
          </ac:spMkLst>
        </pc:spChg>
        <pc:grpChg chg="add">
          <ac:chgData name="V Bende" userId="cc7f2de6e391acd7" providerId="LiveId" clId="{230A61AE-279F-4D10-87E0-CE5E894CD5A6}" dt="2025-05-19T16:54:29.968" v="506" actId="26606"/>
          <ac:grpSpMkLst>
            <pc:docMk/>
            <pc:sldMk cId="3491658654" sldId="269"/>
            <ac:grpSpMk id="18" creationId="{F938B951-7EFC-40A2-B198-E73D39DFB3FC}"/>
          </ac:grpSpMkLst>
        </pc:grpChg>
        <pc:picChg chg="add mod">
          <ac:chgData name="V Bende" userId="cc7f2de6e391acd7" providerId="LiveId" clId="{230A61AE-279F-4D10-87E0-CE5E894CD5A6}" dt="2025-05-19T16:54:29.968" v="506" actId="26606"/>
          <ac:picMkLst>
            <pc:docMk/>
            <pc:sldMk cId="3491658654" sldId="269"/>
            <ac:picMk id="5" creationId="{70FFEB67-B546-69A5-A988-7BA28ECD93AF}"/>
          </ac:picMkLst>
        </pc:picChg>
        <pc:picChg chg="add mod ord">
          <ac:chgData name="V Bende" userId="cc7f2de6e391acd7" providerId="LiveId" clId="{230A61AE-279F-4D10-87E0-CE5E894CD5A6}" dt="2025-05-19T16:54:29.968" v="506" actId="26606"/>
          <ac:picMkLst>
            <pc:docMk/>
            <pc:sldMk cId="3491658654" sldId="269"/>
            <ac:picMk id="7" creationId="{6C7A243A-F337-A2A6-1A96-13AF6EA5C21E}"/>
          </ac:picMkLst>
        </pc:picChg>
        <pc:picChg chg="add mod">
          <ac:chgData name="V Bende" userId="cc7f2de6e391acd7" providerId="LiveId" clId="{230A61AE-279F-4D10-87E0-CE5E894CD5A6}" dt="2025-05-19T16:54:29.968" v="506" actId="26606"/>
          <ac:picMkLst>
            <pc:docMk/>
            <pc:sldMk cId="3491658654" sldId="269"/>
            <ac:picMk id="9" creationId="{21F8D405-5947-9C2E-174B-6D3F83F8C7CA}"/>
          </ac:picMkLst>
        </pc:picChg>
        <pc:picChg chg="add mod">
          <ac:chgData name="V Bende" userId="cc7f2de6e391acd7" providerId="LiveId" clId="{230A61AE-279F-4D10-87E0-CE5E894CD5A6}" dt="2025-05-19T16:54:29.968" v="506" actId="26606"/>
          <ac:picMkLst>
            <pc:docMk/>
            <pc:sldMk cId="3491658654" sldId="269"/>
            <ac:picMk id="11" creationId="{8B8BDBBD-1888-1B6A-859F-BA5CE31BF88A}"/>
          </ac:picMkLst>
        </pc:picChg>
      </pc:sldChg>
      <pc:sldChg chg="addSp delSp modSp new mod setBg">
        <pc:chgData name="V Bende" userId="cc7f2de6e391acd7" providerId="LiveId" clId="{230A61AE-279F-4D10-87E0-CE5E894CD5A6}" dt="2025-05-19T16:54:50.223" v="518" actId="26606"/>
        <pc:sldMkLst>
          <pc:docMk/>
          <pc:sldMk cId="784877366" sldId="270"/>
        </pc:sldMkLst>
        <pc:spChg chg="mod">
          <ac:chgData name="V Bende" userId="cc7f2de6e391acd7" providerId="LiveId" clId="{230A61AE-279F-4D10-87E0-CE5E894CD5A6}" dt="2025-05-19T16:54:50.223" v="518" actId="26606"/>
          <ac:spMkLst>
            <pc:docMk/>
            <pc:sldMk cId="784877366" sldId="270"/>
            <ac:spMk id="2" creationId="{1F9BFBAB-D3FE-996D-F50C-32B7A84C9223}"/>
          </ac:spMkLst>
        </pc:spChg>
        <pc:spChg chg="del">
          <ac:chgData name="V Bende" userId="cc7f2de6e391acd7" providerId="LiveId" clId="{230A61AE-279F-4D10-87E0-CE5E894CD5A6}" dt="2025-05-19T16:54:48.544" v="509"/>
          <ac:spMkLst>
            <pc:docMk/>
            <pc:sldMk cId="784877366" sldId="270"/>
            <ac:spMk id="3" creationId="{A03D235A-5D68-187D-D56B-9959B8A6F005}"/>
          </ac:spMkLst>
        </pc:spChg>
        <pc:spChg chg="add">
          <ac:chgData name="V Bende" userId="cc7f2de6e391acd7" providerId="LiveId" clId="{230A61AE-279F-4D10-87E0-CE5E894CD5A6}" dt="2025-05-19T16:54:50.223" v="518" actId="26606"/>
          <ac:spMkLst>
            <pc:docMk/>
            <pc:sldMk cId="784877366" sldId="270"/>
            <ac:spMk id="16" creationId="{B4059D9B-2E55-47FE-A188-0F9BD734E0A0}"/>
          </ac:spMkLst>
        </pc:spChg>
        <pc:grpChg chg="add">
          <ac:chgData name="V Bende" userId="cc7f2de6e391acd7" providerId="LiveId" clId="{230A61AE-279F-4D10-87E0-CE5E894CD5A6}" dt="2025-05-19T16:54:50.223" v="518" actId="26606"/>
          <ac:grpSpMkLst>
            <pc:docMk/>
            <pc:sldMk cId="784877366" sldId="270"/>
            <ac:grpSpMk id="18" creationId="{F938B951-7EFC-40A2-B198-E73D39DFB3FC}"/>
          </ac:grpSpMkLst>
        </pc:grpChg>
        <pc:picChg chg="add mod ord">
          <ac:chgData name="V Bende" userId="cc7f2de6e391acd7" providerId="LiveId" clId="{230A61AE-279F-4D10-87E0-CE5E894CD5A6}" dt="2025-05-19T16:54:50.223" v="518" actId="26606"/>
          <ac:picMkLst>
            <pc:docMk/>
            <pc:sldMk cId="784877366" sldId="270"/>
            <ac:picMk id="5" creationId="{5E9916C7-C8AA-C1B7-E540-F305D27B34A4}"/>
          </ac:picMkLst>
        </pc:picChg>
        <pc:picChg chg="add mod">
          <ac:chgData name="V Bende" userId="cc7f2de6e391acd7" providerId="LiveId" clId="{230A61AE-279F-4D10-87E0-CE5E894CD5A6}" dt="2025-05-19T16:54:50.223" v="518" actId="26606"/>
          <ac:picMkLst>
            <pc:docMk/>
            <pc:sldMk cId="784877366" sldId="270"/>
            <ac:picMk id="7" creationId="{F71585EE-AB78-E81E-DE1F-E70E67F6DBFA}"/>
          </ac:picMkLst>
        </pc:picChg>
        <pc:picChg chg="add mod">
          <ac:chgData name="V Bende" userId="cc7f2de6e391acd7" providerId="LiveId" clId="{230A61AE-279F-4D10-87E0-CE5E894CD5A6}" dt="2025-05-19T16:54:50.223" v="518" actId="26606"/>
          <ac:picMkLst>
            <pc:docMk/>
            <pc:sldMk cId="784877366" sldId="270"/>
            <ac:picMk id="9" creationId="{531583F3-C04C-0998-F59C-8B80018ED527}"/>
          </ac:picMkLst>
        </pc:picChg>
        <pc:picChg chg="add mod">
          <ac:chgData name="V Bende" userId="cc7f2de6e391acd7" providerId="LiveId" clId="{230A61AE-279F-4D10-87E0-CE5E894CD5A6}" dt="2025-05-19T16:54:50.223" v="518" actId="26606"/>
          <ac:picMkLst>
            <pc:docMk/>
            <pc:sldMk cId="784877366" sldId="270"/>
            <ac:picMk id="11" creationId="{C2DB0080-7FBA-23B3-4013-914A6B4F31CF}"/>
          </ac:picMkLst>
        </pc:picChg>
      </pc:sldChg>
      <pc:sldChg chg="addSp delSp modSp new mod setBg">
        <pc:chgData name="V Bende" userId="cc7f2de6e391acd7" providerId="LiveId" clId="{230A61AE-279F-4D10-87E0-CE5E894CD5A6}" dt="2025-05-19T16:55:18.230" v="530" actId="14100"/>
        <pc:sldMkLst>
          <pc:docMk/>
          <pc:sldMk cId="3033014823" sldId="271"/>
        </pc:sldMkLst>
        <pc:spChg chg="mod">
          <ac:chgData name="V Bende" userId="cc7f2de6e391acd7" providerId="LiveId" clId="{230A61AE-279F-4D10-87E0-CE5E894CD5A6}" dt="2025-05-19T16:55:04.969" v="524" actId="26606"/>
          <ac:spMkLst>
            <pc:docMk/>
            <pc:sldMk cId="3033014823" sldId="271"/>
            <ac:spMk id="2" creationId="{5A031DC2-0B30-D43E-49C2-3F78AE1B6A35}"/>
          </ac:spMkLst>
        </pc:spChg>
        <pc:spChg chg="del">
          <ac:chgData name="V Bende" userId="cc7f2de6e391acd7" providerId="LiveId" clId="{230A61AE-279F-4D10-87E0-CE5E894CD5A6}" dt="2025-05-19T16:55:03.312" v="521"/>
          <ac:spMkLst>
            <pc:docMk/>
            <pc:sldMk cId="3033014823" sldId="271"/>
            <ac:spMk id="3" creationId="{60267E9F-6D8A-7907-2FA2-2D0F0D5E1D51}"/>
          </ac:spMkLst>
        </pc:spChg>
        <pc:spChg chg="add">
          <ac:chgData name="V Bende" userId="cc7f2de6e391acd7" providerId="LiveId" clId="{230A61AE-279F-4D10-87E0-CE5E894CD5A6}" dt="2025-05-19T16:55:04.969" v="524" actId="26606"/>
          <ac:spMkLst>
            <pc:docMk/>
            <pc:sldMk cId="3033014823" sldId="271"/>
            <ac:spMk id="12" creationId="{B51F6560-D61C-400F-B71A-3FDEBF451B22}"/>
          </ac:spMkLst>
        </pc:spChg>
        <pc:grpChg chg="add">
          <ac:chgData name="V Bende" userId="cc7f2de6e391acd7" providerId="LiveId" clId="{230A61AE-279F-4D10-87E0-CE5E894CD5A6}" dt="2025-05-19T16:55:04.969" v="524" actId="26606"/>
          <ac:grpSpMkLst>
            <pc:docMk/>
            <pc:sldMk cId="3033014823" sldId="271"/>
            <ac:grpSpMk id="14" creationId="{F938B951-7EFC-40A2-B198-E73D39DFB3FC}"/>
          </ac:grpSpMkLst>
        </pc:grpChg>
        <pc:picChg chg="add mod">
          <ac:chgData name="V Bende" userId="cc7f2de6e391acd7" providerId="LiveId" clId="{230A61AE-279F-4D10-87E0-CE5E894CD5A6}" dt="2025-05-19T16:55:04.969" v="524" actId="26606"/>
          <ac:picMkLst>
            <pc:docMk/>
            <pc:sldMk cId="3033014823" sldId="271"/>
            <ac:picMk id="5" creationId="{EEDB1272-7ECB-1E47-4D02-4A2C9D62C8DA}"/>
          </ac:picMkLst>
        </pc:picChg>
        <pc:picChg chg="add mod">
          <ac:chgData name="V Bende" userId="cc7f2de6e391acd7" providerId="LiveId" clId="{230A61AE-279F-4D10-87E0-CE5E894CD5A6}" dt="2025-05-19T16:55:18.230" v="530" actId="14100"/>
          <ac:picMkLst>
            <pc:docMk/>
            <pc:sldMk cId="3033014823" sldId="271"/>
            <ac:picMk id="7" creationId="{EEF4825D-21D2-AA7D-C77C-F0A5C2C8DABF}"/>
          </ac:picMkLst>
        </pc:picChg>
      </pc:sldChg>
      <pc:sldChg chg="addSp modSp new mod setBg">
        <pc:chgData name="V Bende" userId="cc7f2de6e391acd7" providerId="LiveId" clId="{230A61AE-279F-4D10-87E0-CE5E894CD5A6}" dt="2025-05-19T16:59:26.680" v="823" actId="26606"/>
        <pc:sldMkLst>
          <pc:docMk/>
          <pc:sldMk cId="459111072" sldId="272"/>
        </pc:sldMkLst>
        <pc:spChg chg="mod">
          <ac:chgData name="V Bende" userId="cc7f2de6e391acd7" providerId="LiveId" clId="{230A61AE-279F-4D10-87E0-CE5E894CD5A6}" dt="2025-05-19T16:59:26.680" v="823" actId="26606"/>
          <ac:spMkLst>
            <pc:docMk/>
            <pc:sldMk cId="459111072" sldId="272"/>
            <ac:spMk id="2" creationId="{BFC69816-6186-1A7D-2C49-EB61D46DC9A9}"/>
          </ac:spMkLst>
        </pc:spChg>
        <pc:spChg chg="mod">
          <ac:chgData name="V Bende" userId="cc7f2de6e391acd7" providerId="LiveId" clId="{230A61AE-279F-4D10-87E0-CE5E894CD5A6}" dt="2025-05-19T16:59:26.680" v="823" actId="26606"/>
          <ac:spMkLst>
            <pc:docMk/>
            <pc:sldMk cId="459111072" sldId="272"/>
            <ac:spMk id="3" creationId="{4AAD9CC4-EC13-2B31-604E-282B56A10001}"/>
          </ac:spMkLst>
        </pc:spChg>
        <pc:spChg chg="add">
          <ac:chgData name="V Bende" userId="cc7f2de6e391acd7" providerId="LiveId" clId="{230A61AE-279F-4D10-87E0-CE5E894CD5A6}" dt="2025-05-19T16:59:05.975" v="821"/>
          <ac:spMkLst>
            <pc:docMk/>
            <pc:sldMk cId="459111072" sldId="272"/>
            <ac:spMk id="4" creationId="{3B0AA408-5D7C-3F39-E20D-67A91A6EB2F8}"/>
          </ac:spMkLst>
        </pc:spChg>
        <pc:spChg chg="add">
          <ac:chgData name="V Bende" userId="cc7f2de6e391acd7" providerId="LiveId" clId="{230A61AE-279F-4D10-87E0-CE5E894CD5A6}" dt="2025-05-19T16:59:26.680" v="823" actId="26606"/>
          <ac:spMkLst>
            <pc:docMk/>
            <pc:sldMk cId="459111072" sldId="272"/>
            <ac:spMk id="1041" creationId="{F277940B-7F30-4A86-B577-C158694B3EFA}"/>
          </ac:spMkLst>
        </pc:spChg>
        <pc:grpChg chg="add">
          <ac:chgData name="V Bende" userId="cc7f2de6e391acd7" providerId="LiveId" clId="{230A61AE-279F-4D10-87E0-CE5E894CD5A6}" dt="2025-05-19T16:59:26.680" v="823" actId="26606"/>
          <ac:grpSpMkLst>
            <pc:docMk/>
            <pc:sldMk cId="459111072" sldId="272"/>
            <ac:grpSpMk id="1043" creationId="{D2A542E6-1924-4FE2-89D1-3CB19468C1F6}"/>
          </ac:grpSpMkLst>
        </pc:grpChg>
        <pc:picChg chg="add mod">
          <ac:chgData name="V Bende" userId="cc7f2de6e391acd7" providerId="LiveId" clId="{230A61AE-279F-4D10-87E0-CE5E894CD5A6}" dt="2025-05-19T16:58:00.928" v="814" actId="14100"/>
          <ac:picMkLst>
            <pc:docMk/>
            <pc:sldMk cId="459111072" sldId="272"/>
            <ac:picMk id="1026" creationId="{B602EBB8-B968-6B08-1F78-AFCDB34B4C50}"/>
          </ac:picMkLst>
        </pc:picChg>
        <pc:picChg chg="add mod">
          <ac:chgData name="V Bende" userId="cc7f2de6e391acd7" providerId="LiveId" clId="{230A61AE-279F-4D10-87E0-CE5E894CD5A6}" dt="2025-05-19T16:59:26.680" v="823" actId="26606"/>
          <ac:picMkLst>
            <pc:docMk/>
            <pc:sldMk cId="459111072" sldId="272"/>
            <ac:picMk id="1028" creationId="{A68B0F34-C14A-A902-2E34-F871091F2E4D}"/>
          </ac:picMkLst>
        </pc:picChg>
        <pc:picChg chg="add mod">
          <ac:chgData name="V Bende" userId="cc7f2de6e391acd7" providerId="LiveId" clId="{230A61AE-279F-4D10-87E0-CE5E894CD5A6}" dt="2025-05-19T16:59:26.680" v="823" actId="26606"/>
          <ac:picMkLst>
            <pc:docMk/>
            <pc:sldMk cId="459111072" sldId="272"/>
            <ac:picMk id="1030" creationId="{A278899C-7D53-1994-8A04-33B4140150C2}"/>
          </ac:picMkLst>
        </pc:picChg>
        <pc:picChg chg="add mod ord">
          <ac:chgData name="V Bende" userId="cc7f2de6e391acd7" providerId="LiveId" clId="{230A61AE-279F-4D10-87E0-CE5E894CD5A6}" dt="2025-05-19T16:59:26.680" v="823" actId="26606"/>
          <ac:picMkLst>
            <pc:docMk/>
            <pc:sldMk cId="459111072" sldId="272"/>
            <ac:picMk id="1032" creationId="{3F572825-487D-F806-EAF3-3DBD602DAC8B}"/>
          </ac:picMkLst>
        </pc:picChg>
        <pc:picChg chg="add mod">
          <ac:chgData name="V Bende" userId="cc7f2de6e391acd7" providerId="LiveId" clId="{230A61AE-279F-4D10-87E0-CE5E894CD5A6}" dt="2025-05-19T16:59:26.680" v="823" actId="26606"/>
          <ac:picMkLst>
            <pc:docMk/>
            <pc:sldMk cId="459111072" sldId="272"/>
            <ac:picMk id="1036" creationId="{8F2F4904-E757-B13C-CAEF-A4A50645F3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E8B8-E92E-F95C-93B6-B3A3EF186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F9E8E-2FFB-9D11-4F96-AECBC44A2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77BC-BFB5-D47E-68C6-4C3C206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15B1-DF39-CAFC-5723-FB8527D1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7FC0-66F0-93AB-9536-A41E2605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3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7935-1A04-27DF-5327-A9D9E137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BD6F5-C6DC-669F-45FD-BEBE0DB99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36C4-F3D5-2882-39B4-0F3228D9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8939-F9FF-266A-8D4D-12EB9467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62A6-6E97-B48B-FC7F-DE5FA07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2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E0C96-9D07-FF85-A934-A9FCD1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A2C6-AA42-FA33-A607-97D44D30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9920-0264-5927-B4A0-AA0C6FA1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2F1D-D33E-D9C5-DE9A-0B09C8A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F66F-D29F-F6A6-E34B-53037F1E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42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8F23-DACF-5A52-B773-23B8B2A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011A-6ABA-5DFB-1FCB-0D88BE60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3C4D-EF7A-0265-CC3A-44CB55EE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1600-3361-2C7F-CD74-98CA6AFC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CD45-F8D8-A45E-FE2F-6C677B9E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5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B349-8D61-DD0E-54D1-97241081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B68E-C752-4E63-C78C-DBF30A00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4AD2-74A7-E2B4-2FD5-0E5BF99C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182A-CD67-8885-2924-9EB8FE4A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C7A6-7B1C-5F07-7B3E-7B5FDFE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496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AB26-F0A6-B7D5-85A1-C6608703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9805-E3A1-CCF3-1E00-84970CB28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D549-7DEA-D5CE-C1A7-8D572B37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4E1A1-6E34-21C4-22F1-16C8D207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E036-4F1F-A934-934B-35EBB7C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A09F6-49F9-CA0B-9A8E-8825D400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6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0CA6-6110-0C47-0959-67E4E57F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0861-13F6-3D23-00EE-06AB48C9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D4BF4-CED7-326A-C3C0-C88F927D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E2473-1E2F-DBD7-0D75-86845E723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F2F1-3F8F-2C8D-5EB3-3C3F20AE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0146B-1908-1D5F-7E49-E08C6E0D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0CEEB-0EB9-9882-233E-7548E5F2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EC3AD-57D5-8A32-96C1-CF7CC214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39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73D-E955-0C51-D5C3-4252ECA9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47F03-AC44-EDBF-E29A-AC91AAEA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11DF2-00A3-52D1-B2D9-6E93B580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8900-6009-7C0B-5E86-8F96254F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1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E480C-348F-2D6C-5E17-9BFF9ADA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8D0BA-AF3E-1805-F904-11DB5AAA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2FBA-5221-DA7A-E204-AC0036EC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8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0686-74ED-27F6-FDC2-62099BBC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4D0F-9006-14F4-04C0-CB370CF2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75E3-9F76-50DD-E37A-567A4622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BE2F-3070-0CE3-D399-17DD5D99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8BAA1-D013-0CCD-C92A-44FDBD6F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00405-610A-41F1-2FA1-CF97EBDE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5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D236-0F81-4595-31CC-D0683D1A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677B2-3342-84C5-36F8-7CF7D806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C677-F655-5957-4A16-C68E27D9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60D4-F8C7-52B1-10F2-0192AA1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1B7DA-D1AE-7DCC-5F70-288D2748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7BA2-59DE-37C2-E4FD-B721FDB8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0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299-1396-1306-D7CC-5D86C825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25AE1-5C9E-54D8-517A-44EF5A0C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1627-190A-5B48-4BE0-436BBBFC6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A461-FD9F-3E4D-45AF-38107A81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175A-60DA-2D79-3E3E-98235418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0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tests/updateCar.mp4" TargetMode="External"/><Relationship Id="rId3" Type="http://schemas.openxmlformats.org/officeDocument/2006/relationships/hyperlink" Target="tests/createWorker.mp4" TargetMode="External"/><Relationship Id="rId7" Type="http://schemas.openxmlformats.org/officeDocument/2006/relationships/hyperlink" Target="tests/login.wmv" TargetMode="External"/><Relationship Id="rId2" Type="http://schemas.openxmlformats.org/officeDocument/2006/relationships/hyperlink" Target="tests/createCar.wmv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tests/deleteWorker.mp4" TargetMode="External"/><Relationship Id="rId5" Type="http://schemas.openxmlformats.org/officeDocument/2006/relationships/hyperlink" Target="tests/deleteRent.mp4" TargetMode="External"/><Relationship Id="rId10" Type="http://schemas.openxmlformats.org/officeDocument/2006/relationships/hyperlink" Target="tests/updateWorker.mp4" TargetMode="External"/><Relationship Id="rId4" Type="http://schemas.openxmlformats.org/officeDocument/2006/relationships/hyperlink" Target="tests/deleteCar.mp4" TargetMode="External"/><Relationship Id="rId9" Type="http://schemas.openxmlformats.org/officeDocument/2006/relationships/hyperlink" Target="tests/updateRent.mp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2A2E-BB7B-E283-1D18-E6DCB7CD7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Rentaruro</a:t>
            </a:r>
            <a:br>
              <a:rPr lang="hu-HU" dirty="0"/>
            </a:br>
            <a:r>
              <a:rPr lang="hu-HU" dirty="0"/>
              <a:t>Autókölcsönző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2BAAC-5E7F-A497-AA39-14A03FFA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22218"/>
          </a:xfrm>
        </p:spPr>
        <p:txBody>
          <a:bodyPr/>
          <a:lstStyle/>
          <a:p>
            <a:pPr algn="l"/>
            <a:r>
              <a:rPr lang="hu-HU" dirty="0"/>
              <a:t>Készítette: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Kántor Krisztián Péter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Sebestyén Milán Gábor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Városi Bendegúz Álmos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83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031DC2-0B30-D43E-49C2-3F78AE1B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B1272-7ECB-1E47-4D02-4A2C9D62C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5532170"/>
            <a:ext cx="7561262" cy="77502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F4825D-21D2-AA7D-C77C-F0A5C2C8D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1" y="1262047"/>
            <a:ext cx="7561263" cy="405015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01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0247-4ABD-E27C-6E6B-E906001C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171852"/>
          </a:xfrm>
        </p:spPr>
        <p:txBody>
          <a:bodyPr/>
          <a:lstStyle/>
          <a:p>
            <a:r>
              <a:rPr lang="hu-HU" dirty="0"/>
              <a:t>Projekt tervezése (asztali alkalmazás)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8473BF2-C052-197A-3E8B-C55DED92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52" y="1171852"/>
            <a:ext cx="4028048" cy="279685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D0F75B-19FB-E9BF-F35A-63755EE0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" y="1171852"/>
            <a:ext cx="1857915" cy="2160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D5B522-6A83-D5B2-BF2F-6A6E5D08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92" y="1171851"/>
            <a:ext cx="4002652" cy="27968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8DE846-AB9E-AD6F-D02B-134DFB298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" y="4034514"/>
            <a:ext cx="4024861" cy="27968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AC4255-00B9-0F5F-2DAC-9C0AACCA2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71" y="3986458"/>
            <a:ext cx="4067997" cy="2862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9FC013-6A2F-F2CD-9DD8-8A116C5D0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51" y="4025635"/>
            <a:ext cx="4045193" cy="27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0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3B42-EB02-8786-2A71-AEC0C1E7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tervezése (weboldal)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6545-ADD9-09AA-AE8E-B1618445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27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FEB96-E4EC-8848-C99B-21BF1E80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1"/>
            <a:ext cx="10515600" cy="2217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 tervezése (mobil alkalmazás)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63A2BE-1501-6A2E-CE6F-6D2567ED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 r="3" b="20578"/>
          <a:stretch>
            <a:fillRect/>
          </a:stretch>
        </p:blipFill>
        <p:spPr>
          <a:xfrm>
            <a:off x="184558" y="2962911"/>
            <a:ext cx="2255462" cy="315523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57F287-500F-38FA-92C4-FD27FA910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" r="-3" b="20599"/>
          <a:stretch>
            <a:fillRect/>
          </a:stretch>
        </p:blipFill>
        <p:spPr>
          <a:xfrm>
            <a:off x="2575696" y="2962911"/>
            <a:ext cx="2255462" cy="3155238"/>
          </a:xfrm>
          <a:prstGeom prst="rect">
            <a:avLst/>
          </a:prstGeom>
        </p:spPr>
      </p:pic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4C068443-FA99-00DB-1D82-55BD09342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3" b="24810"/>
          <a:stretch>
            <a:fillRect/>
          </a:stretch>
        </p:blipFill>
        <p:spPr>
          <a:xfrm>
            <a:off x="4966833" y="2962911"/>
            <a:ext cx="2255462" cy="3155238"/>
          </a:xfrm>
          <a:prstGeom prst="rect">
            <a:avLst/>
          </a:prstGeom>
        </p:spPr>
      </p:pic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FC66C5BF-856D-F9DA-66D7-1A8087361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 r="-2" b="26678"/>
          <a:stretch>
            <a:fillRect/>
          </a:stretch>
        </p:blipFill>
        <p:spPr>
          <a:xfrm>
            <a:off x="7357971" y="2962911"/>
            <a:ext cx="2255462" cy="3155238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ADCE738E-BF52-9AC8-8663-FF8B4301E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22398"/>
          <a:stretch>
            <a:fillRect/>
          </a:stretch>
        </p:blipFill>
        <p:spPr>
          <a:xfrm>
            <a:off x="9749109" y="2962911"/>
            <a:ext cx="2255462" cy="31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5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C4F4-AD66-70B0-8937-F8029704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 működése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1E23-EC53-B39E-7B73-CFEEC8CC5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Autó</a:t>
            </a:r>
            <a:r>
              <a:rPr lang="en-GB" dirty="0"/>
              <a:t> </a:t>
            </a:r>
            <a:r>
              <a:rPr lang="en-GB" dirty="0" err="1"/>
              <a:t>létrehozása</a:t>
            </a:r>
            <a:r>
              <a:rPr lang="en-GB" dirty="0"/>
              <a:t>:</a:t>
            </a:r>
            <a:endParaRPr lang="hu-HU" dirty="0"/>
          </a:p>
          <a:p>
            <a:r>
              <a:rPr lang="en-GB" dirty="0" err="1"/>
              <a:t>Alkalmazott</a:t>
            </a:r>
            <a:r>
              <a:rPr lang="en-GB" dirty="0"/>
              <a:t> </a:t>
            </a:r>
            <a:r>
              <a:rPr lang="en-GB" dirty="0" err="1"/>
              <a:t>létrehozása</a:t>
            </a:r>
            <a:r>
              <a:rPr lang="en-GB" dirty="0"/>
              <a:t>:</a:t>
            </a:r>
          </a:p>
          <a:p>
            <a:r>
              <a:rPr lang="en-GB" dirty="0" err="1"/>
              <a:t>Autó</a:t>
            </a:r>
            <a:r>
              <a:rPr lang="en-GB" dirty="0"/>
              <a:t> </a:t>
            </a:r>
            <a:r>
              <a:rPr lang="en-GB" dirty="0" err="1"/>
              <a:t>törlése</a:t>
            </a:r>
            <a:r>
              <a:rPr lang="en-GB" dirty="0"/>
              <a:t>:</a:t>
            </a:r>
          </a:p>
          <a:p>
            <a:r>
              <a:rPr lang="en-GB" dirty="0" err="1"/>
              <a:t>Bérlés</a:t>
            </a:r>
            <a:r>
              <a:rPr lang="en-GB" dirty="0"/>
              <a:t> </a:t>
            </a:r>
            <a:r>
              <a:rPr lang="en-GB" dirty="0" err="1"/>
              <a:t>törlése</a:t>
            </a:r>
            <a:r>
              <a:rPr lang="en-GB" dirty="0"/>
              <a:t>:</a:t>
            </a:r>
          </a:p>
          <a:p>
            <a:r>
              <a:rPr lang="en-GB" dirty="0" err="1"/>
              <a:t>Alkalmazott</a:t>
            </a:r>
            <a:r>
              <a:rPr lang="en-GB" dirty="0"/>
              <a:t> </a:t>
            </a:r>
            <a:r>
              <a:rPr lang="en-GB" dirty="0" err="1"/>
              <a:t>törlése</a:t>
            </a:r>
            <a:r>
              <a:rPr lang="en-GB" dirty="0"/>
              <a:t>:</a:t>
            </a:r>
          </a:p>
          <a:p>
            <a:r>
              <a:rPr lang="en-GB" dirty="0" err="1"/>
              <a:t>Bejelentkezés</a:t>
            </a:r>
            <a:r>
              <a:rPr lang="en-GB" dirty="0"/>
              <a:t>:</a:t>
            </a:r>
          </a:p>
          <a:p>
            <a:r>
              <a:rPr lang="en-GB" dirty="0" err="1"/>
              <a:t>Autó</a:t>
            </a:r>
            <a:r>
              <a:rPr lang="en-GB" dirty="0"/>
              <a:t> </a:t>
            </a:r>
            <a:r>
              <a:rPr lang="en-GB" dirty="0" err="1"/>
              <a:t>frissítése</a:t>
            </a:r>
            <a:r>
              <a:rPr lang="en-GB" dirty="0"/>
              <a:t>:</a:t>
            </a:r>
          </a:p>
          <a:p>
            <a:r>
              <a:rPr lang="en-GB" dirty="0" err="1"/>
              <a:t>Bérlés</a:t>
            </a:r>
            <a:r>
              <a:rPr lang="en-GB" dirty="0"/>
              <a:t> </a:t>
            </a:r>
            <a:r>
              <a:rPr lang="en-GB" dirty="0" err="1"/>
              <a:t>frissítése</a:t>
            </a:r>
            <a:r>
              <a:rPr lang="en-GB" dirty="0"/>
              <a:t>:</a:t>
            </a:r>
          </a:p>
          <a:p>
            <a:r>
              <a:rPr lang="en-GB" dirty="0" err="1"/>
              <a:t>Alkalmazott</a:t>
            </a:r>
            <a:r>
              <a:rPr lang="en-GB" dirty="0"/>
              <a:t> </a:t>
            </a:r>
            <a:r>
              <a:rPr lang="en-GB" dirty="0" err="1"/>
              <a:t>frissítése</a:t>
            </a:r>
            <a:r>
              <a:rPr lang="en-GB" dirty="0"/>
              <a:t>: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23DB-9F66-2BF9-6823-D37F605DC7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>
                <a:hlinkClick r:id="rId2" action="ppaction://hlinkfile"/>
              </a:rPr>
              <a:t>tests</a:t>
            </a:r>
            <a:r>
              <a:rPr lang="hu-HU" dirty="0">
                <a:hlinkClick r:id="rId2" action="ppaction://hlinkfile"/>
              </a:rPr>
              <a:t>\createCar.wmv</a:t>
            </a:r>
            <a:endParaRPr lang="hu-HU" dirty="0"/>
          </a:p>
          <a:p>
            <a:r>
              <a:rPr lang="hu-HU" dirty="0" err="1">
                <a:hlinkClick r:id="rId3" action="ppaction://hlinkfile"/>
              </a:rPr>
              <a:t>tests</a:t>
            </a:r>
            <a:r>
              <a:rPr lang="hu-HU" dirty="0">
                <a:hlinkClick r:id="rId3" action="ppaction://hlinkfile"/>
              </a:rPr>
              <a:t>\createWorker.mp4</a:t>
            </a:r>
            <a:endParaRPr lang="hu-HU" dirty="0"/>
          </a:p>
          <a:p>
            <a:r>
              <a:rPr lang="hu-HU" dirty="0" err="1">
                <a:hlinkClick r:id="rId4" action="ppaction://hlinkfile"/>
              </a:rPr>
              <a:t>tests</a:t>
            </a:r>
            <a:r>
              <a:rPr lang="hu-HU" dirty="0">
                <a:hlinkClick r:id="rId4" action="ppaction://hlinkfile"/>
              </a:rPr>
              <a:t>\deleteCar.mp4</a:t>
            </a:r>
            <a:endParaRPr lang="hu-HU" dirty="0"/>
          </a:p>
          <a:p>
            <a:r>
              <a:rPr lang="hu-HU" dirty="0" err="1">
                <a:hlinkClick r:id="rId5" action="ppaction://hlinkfile"/>
              </a:rPr>
              <a:t>tests</a:t>
            </a:r>
            <a:r>
              <a:rPr lang="hu-HU" dirty="0">
                <a:hlinkClick r:id="rId5" action="ppaction://hlinkfile"/>
              </a:rPr>
              <a:t>\deleteRent.mp4</a:t>
            </a:r>
            <a:endParaRPr lang="hu-HU" dirty="0"/>
          </a:p>
          <a:p>
            <a:r>
              <a:rPr lang="hu-HU" dirty="0" err="1">
                <a:hlinkClick r:id="rId6" action="ppaction://hlinkfile"/>
              </a:rPr>
              <a:t>tests</a:t>
            </a:r>
            <a:r>
              <a:rPr lang="hu-HU" dirty="0">
                <a:hlinkClick r:id="rId6" action="ppaction://hlinkfile"/>
              </a:rPr>
              <a:t>\deleteWorker.mp4</a:t>
            </a:r>
            <a:endParaRPr lang="hu-HU" dirty="0"/>
          </a:p>
          <a:p>
            <a:r>
              <a:rPr lang="hu-HU" dirty="0" err="1">
                <a:hlinkClick r:id="rId7" action="ppaction://hlinkfile"/>
              </a:rPr>
              <a:t>tests</a:t>
            </a:r>
            <a:r>
              <a:rPr lang="hu-HU" dirty="0">
                <a:hlinkClick r:id="rId7" action="ppaction://hlinkfile"/>
              </a:rPr>
              <a:t>\login.wmv</a:t>
            </a:r>
            <a:endParaRPr lang="hu-HU" dirty="0"/>
          </a:p>
          <a:p>
            <a:r>
              <a:rPr lang="hu-HU" dirty="0" err="1">
                <a:hlinkClick r:id="rId8" action="ppaction://hlinkfile"/>
              </a:rPr>
              <a:t>tests</a:t>
            </a:r>
            <a:r>
              <a:rPr lang="hu-HU" dirty="0">
                <a:hlinkClick r:id="rId8" action="ppaction://hlinkfile"/>
              </a:rPr>
              <a:t>\updateCar.mp4</a:t>
            </a:r>
            <a:endParaRPr lang="hu-HU" dirty="0"/>
          </a:p>
          <a:p>
            <a:r>
              <a:rPr lang="hu-HU" dirty="0" err="1">
                <a:hlinkClick r:id="rId9" action="ppaction://hlinkfile"/>
              </a:rPr>
              <a:t>tests</a:t>
            </a:r>
            <a:r>
              <a:rPr lang="hu-HU" dirty="0">
                <a:hlinkClick r:id="rId9" action="ppaction://hlinkfile"/>
              </a:rPr>
              <a:t>\updateRent.mp4</a:t>
            </a:r>
            <a:endParaRPr lang="hu-HU" dirty="0"/>
          </a:p>
          <a:p>
            <a:r>
              <a:rPr lang="hu-HU" dirty="0" err="1">
                <a:hlinkClick r:id="rId10" action="ppaction://hlinkfile"/>
              </a:rPr>
              <a:t>tests</a:t>
            </a:r>
            <a:r>
              <a:rPr lang="hu-HU" dirty="0">
                <a:hlinkClick r:id="rId10" action="ppaction://hlinkfile"/>
              </a:rPr>
              <a:t>\updateWorker.mp4</a:t>
            </a:r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99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9580-8698-981A-9C28-856F7690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</a:t>
            </a:r>
            <a:r>
              <a:rPr lang="en-GB" dirty="0" err="1"/>
              <a:t>alkalmazás</a:t>
            </a:r>
            <a:r>
              <a:rPr lang="en-GB" dirty="0"/>
              <a:t> </a:t>
            </a:r>
            <a:r>
              <a:rPr lang="en-GB" dirty="0" err="1"/>
              <a:t>funkciói</a:t>
            </a:r>
            <a:r>
              <a:rPr lang="en-GB" dirty="0"/>
              <a:t> (</a:t>
            </a:r>
            <a:r>
              <a:rPr lang="en-GB" dirty="0" err="1"/>
              <a:t>bérlő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6E3A-DEA1-F4FF-74B6-F9DA28CB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Regisztráció</a:t>
            </a:r>
            <a:endParaRPr lang="en-GB" dirty="0"/>
          </a:p>
          <a:p>
            <a:r>
              <a:rPr lang="en-GB" dirty="0" err="1"/>
              <a:t>Bejelentkezés</a:t>
            </a:r>
            <a:endParaRPr lang="en-GB" dirty="0"/>
          </a:p>
          <a:p>
            <a:r>
              <a:rPr lang="en-GB" dirty="0" err="1"/>
              <a:t>Autók</a:t>
            </a:r>
            <a:r>
              <a:rPr lang="en-GB" dirty="0"/>
              <a:t> </a:t>
            </a:r>
            <a:r>
              <a:rPr lang="en-GB" dirty="0" err="1"/>
              <a:t>bérlése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31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7FBE-7B7C-E4FD-138F-166AB897D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Köszönjük a figyelmet!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41EF-15EE-C24E-922A-A018DAB84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77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83EA-B296-51C0-29F2-DE9AB968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Autókölcsönző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F471-FD11-2944-73FD-03D94F51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célunk egy autókölcsönzőhöz online foglalási felület létrehozása.</a:t>
            </a:r>
          </a:p>
          <a:p>
            <a:pPr algn="just"/>
            <a:r>
              <a:rPr lang="hu-HU" dirty="0"/>
              <a:t>A natív asztali alkalmazás részén lehet autókat hozzáadni, törlölni, módosítani, kölcsönzéseket módosítani, törölni, dolgozói fiókot regisztrálni, törölni, módosítani.</a:t>
            </a:r>
          </a:p>
          <a:p>
            <a:pPr algn="just"/>
            <a:r>
              <a:rPr lang="hu-HU" dirty="0"/>
              <a:t>A kliens oldali kompónensen és a natív mobil alkalmazáson lehet felhasználói fiókot létrehozni, módosítani, kölcsönzést létrehozni, saját kölcsönzéseket megtekinteni.</a:t>
            </a:r>
          </a:p>
        </p:txBody>
      </p:sp>
    </p:spTree>
    <p:extLst>
      <p:ext uri="{BB962C8B-B14F-4D97-AF65-F5344CB8AC3E}">
        <p14:creationId xmlns:p14="http://schemas.microsoft.com/office/powerpoint/2010/main" val="335465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FF7F-2BD3-E014-15B4-07AA2A01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feladatok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553D4-422B-79FE-2D16-E42142DE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31" y="1540022"/>
            <a:ext cx="6112222" cy="417719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B7CFA4-3AEB-FD39-A8C9-BBAE7BE1C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" y="1540022"/>
            <a:ext cx="5798874" cy="4177198"/>
          </a:xfrm>
        </p:spPr>
      </p:pic>
    </p:spTree>
    <p:extLst>
      <p:ext uri="{BB962C8B-B14F-4D97-AF65-F5344CB8AC3E}">
        <p14:creationId xmlns:p14="http://schemas.microsoft.com/office/powerpoint/2010/main" val="28898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F277940B-7F30-4A86-B577-C158694B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C69816-6186-1A7D-2C49-EB61D46D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3"/>
            <a:ext cx="2952750" cy="825951"/>
          </a:xfrm>
        </p:spPr>
        <p:txBody>
          <a:bodyPr anchor="t">
            <a:normAutofit/>
          </a:bodyPr>
          <a:lstStyle/>
          <a:p>
            <a:r>
              <a:rPr lang="en-US" sz="2200"/>
              <a:t>Csapatmunka megvalósítása</a:t>
            </a:r>
            <a:endParaRPr lang="en-GB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9CC4-EC13-2B31-604E-282B56A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3" y="2031999"/>
            <a:ext cx="2952750" cy="37830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1">
                    <a:alpha val="60000"/>
                  </a:schemeClr>
                </a:solidFill>
              </a:rPr>
              <a:t>A munkát GitHub-on továbbítottuk egymásnak, miközben Trello-n táblák segítségével követtük mit kell csinálnunk. Ezek mellett FaceBook Mesenger-en és Discord-on kommunikáltunk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F572825-487D-F806-EAF3-3DBD602D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8918" y="1089025"/>
            <a:ext cx="2249975" cy="2249975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 Logo Icon editorial vector 6892625 Vector Art at ...">
            <a:extLst>
              <a:ext uri="{FF2B5EF4-FFF2-40B4-BE49-F238E27FC236}">
                <a16:creationId xmlns:a16="http://schemas.microsoft.com/office/drawing/2014/main" id="{A68B0F34-C14A-A902-2E34-F871091F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503" y="1089013"/>
            <a:ext cx="2250000" cy="22500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78899C-7D53-1994-8A04-33B41401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9624" y="3518975"/>
            <a:ext cx="2250000" cy="22500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ello Logo and symbol, meaning, history, PNG">
            <a:extLst>
              <a:ext uri="{FF2B5EF4-FFF2-40B4-BE49-F238E27FC236}">
                <a16:creationId xmlns:a16="http://schemas.microsoft.com/office/drawing/2014/main" id="{8F2F4904-E757-B13C-CAEF-A4A50645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387" y="3758050"/>
            <a:ext cx="3150000" cy="1771875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11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FA24F2-354A-39A9-AEF2-1B3E1356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 err="1"/>
              <a:t>Csapatmunka</a:t>
            </a:r>
            <a:r>
              <a:rPr lang="en-US" sz="4200" dirty="0"/>
              <a:t> </a:t>
            </a:r>
            <a:r>
              <a:rPr lang="en-US" sz="4200" dirty="0" err="1"/>
              <a:t>megvalósítása</a:t>
            </a:r>
            <a:endParaRPr lang="en-US" sz="4200" dirty="0"/>
          </a:p>
        </p:txBody>
      </p:sp>
      <p:pic>
        <p:nvPicPr>
          <p:cNvPr id="35" name="Content Placeholder 34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04E39CCD-87F5-B6CF-4827-39278A681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164412"/>
            <a:ext cx="3689045" cy="211197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37" name="Picture 36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2F99ED2C-45ED-CFC1-F6B1-8A5F4285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164001"/>
            <a:ext cx="3689045" cy="2111978"/>
          </a:xfrm>
          <a:prstGeom prst="rect">
            <a:avLst/>
          </a:prstGeom>
        </p:spPr>
      </p:pic>
      <p:pic>
        <p:nvPicPr>
          <p:cNvPr id="46" name="Picture 45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B65A6093-EE79-2AE6-C3E4-537EEEEEB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334024"/>
            <a:ext cx="3359899" cy="159595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41" name="Picture 40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7CFE2CF2-8BF2-B86D-D5F0-2C8764EF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509665"/>
            <a:ext cx="3358800" cy="159542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57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FE54DF-DA9F-16BB-3AC3-B36B90A9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5" name="Content Placeholder 4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F818875E-AF82-2D30-D2E1-0A28CC085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353475"/>
            <a:ext cx="3689045" cy="173385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F0288095-A987-7790-490B-CDCCB6B7A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353064"/>
            <a:ext cx="3689045" cy="1733851"/>
          </a:xfrm>
          <a:prstGeom prst="rect">
            <a:avLst/>
          </a:prstGeom>
        </p:spPr>
      </p:pic>
      <p:pic>
        <p:nvPicPr>
          <p:cNvPr id="11" name="Picture 10" descr="A black and white line&#10;&#10;AI-generated content may be incorrect.">
            <a:extLst>
              <a:ext uri="{FF2B5EF4-FFF2-40B4-BE49-F238E27FC236}">
                <a16:creationId xmlns:a16="http://schemas.microsoft.com/office/drawing/2014/main" id="{C3D5D8B1-FC7A-3AF2-F31C-30506B530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363422"/>
            <a:ext cx="3359899" cy="153715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black and white line&#10;&#10;AI-generated content may be incorrect.">
            <a:extLst>
              <a:ext uri="{FF2B5EF4-FFF2-40B4-BE49-F238E27FC236}">
                <a16:creationId xmlns:a16="http://schemas.microsoft.com/office/drawing/2014/main" id="{BA9DB238-51D9-A6C1-3A7D-090D1373D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539054"/>
            <a:ext cx="3358800" cy="153665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0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AD1C10-1D20-B1EC-1FE2-F26649DE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C9490B-CE4C-17D7-7572-B95413DC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362698"/>
            <a:ext cx="3689045" cy="171540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2189AEE4-FA9E-AEA0-2846-22761934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454513"/>
            <a:ext cx="3689045" cy="1530954"/>
          </a:xfrm>
          <a:prstGeom prst="rect">
            <a:avLst/>
          </a:prstGeom>
        </p:spPr>
      </p:pic>
      <p:pic>
        <p:nvPicPr>
          <p:cNvPr id="5" name="Content Placeholder 4" descr="A black rectangle with white lines&#10;&#10;AI-generated content may be incorrect.">
            <a:extLst>
              <a:ext uri="{FF2B5EF4-FFF2-40B4-BE49-F238E27FC236}">
                <a16:creationId xmlns:a16="http://schemas.microsoft.com/office/drawing/2014/main" id="{4B98A61A-176B-C2A5-FA0F-92C13253B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485219"/>
            <a:ext cx="3359899" cy="129356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0AFDC154-3A4E-C43C-2123-11D06C5C1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610429"/>
            <a:ext cx="3358800" cy="139390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29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22DB72-DB5B-586E-A2C2-68D0BFAE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FFEB67-B546-69A5-A988-7BA28ECD9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270472"/>
            <a:ext cx="3689045" cy="189985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F8D405-5947-9C2E-174B-6D3F83F8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311563"/>
            <a:ext cx="3689045" cy="1816854"/>
          </a:xfrm>
          <a:prstGeom prst="rect">
            <a:avLst/>
          </a:prstGeom>
        </p:spPr>
      </p:pic>
      <p:pic>
        <p:nvPicPr>
          <p:cNvPr id="11" name="Picture 10" descr="A black screen with white lines&#10;&#10;AI-generated content may be incorrect.">
            <a:extLst>
              <a:ext uri="{FF2B5EF4-FFF2-40B4-BE49-F238E27FC236}">
                <a16:creationId xmlns:a16="http://schemas.microsoft.com/office/drawing/2014/main" id="{8B8BDBBD-1888-1B6A-859F-BA5CE31BF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581816"/>
            <a:ext cx="3359899" cy="110036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7A243A-F337-A2A6-1A96-13AF6EA5C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501268"/>
            <a:ext cx="3358800" cy="161222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65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9BFBAB-D3FE-996D-F50C-32B7A84C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7" name="Picture 6" descr="A black screen with white lines&#10;&#10;AI-generated content may be incorrect.">
            <a:extLst>
              <a:ext uri="{FF2B5EF4-FFF2-40B4-BE49-F238E27FC236}">
                <a16:creationId xmlns:a16="http://schemas.microsoft.com/office/drawing/2014/main" id="{F71585EE-AB78-E81E-DE1F-E70E67F6D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219748"/>
            <a:ext cx="3689045" cy="200130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1583F3-C04C-0998-F59C-8B80018E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233171"/>
            <a:ext cx="3689045" cy="1973638"/>
          </a:xfrm>
          <a:prstGeom prst="rect">
            <a:avLst/>
          </a:prstGeom>
        </p:spPr>
      </p:pic>
      <p:pic>
        <p:nvPicPr>
          <p:cNvPr id="11" name="Picture 10" descr="A black background with a line&#10;&#10;AI-generated content may be incorrect.">
            <a:extLst>
              <a:ext uri="{FF2B5EF4-FFF2-40B4-BE49-F238E27FC236}">
                <a16:creationId xmlns:a16="http://schemas.microsoft.com/office/drawing/2014/main" id="{C2DB0080-7FBA-23B3-4013-914A6B4F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741411"/>
            <a:ext cx="3359899" cy="78117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9916C7-C8AA-C1B7-E540-F305D27B3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476077"/>
            <a:ext cx="3358800" cy="166260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87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216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Rentaruro Autókölcsönző</vt:lpstr>
      <vt:lpstr>Autókölcsönző</vt:lpstr>
      <vt:lpstr>Projekt feladatok</vt:lpstr>
      <vt:lpstr>Csapatmunka megvalósítása</vt:lpstr>
      <vt:lpstr>Csapatmunka megvalósítása</vt:lpstr>
      <vt:lpstr>Csapatmunka megvalósítása</vt:lpstr>
      <vt:lpstr>Csapatmunka megvalósítása</vt:lpstr>
      <vt:lpstr>Csapatmunka megvalósítása</vt:lpstr>
      <vt:lpstr>Csapatmunka megvalósítása</vt:lpstr>
      <vt:lpstr>Csapatmunka megvalósítása</vt:lpstr>
      <vt:lpstr>Projekt tervezése (asztali alkalmazás)</vt:lpstr>
      <vt:lpstr>Projekt tervezése (weboldal)</vt:lpstr>
      <vt:lpstr>Projekt tervezése (mobil alkalmazás)</vt:lpstr>
      <vt:lpstr>Asztali alkalmazás működése</vt:lpstr>
      <vt:lpstr>Android alkalmazás funkciói (bérlő)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Korea Csikk</dc:creator>
  <cp:lastModifiedBy>V Bende</cp:lastModifiedBy>
  <cp:revision>24</cp:revision>
  <dcterms:created xsi:type="dcterms:W3CDTF">2025-05-12T06:41:33Z</dcterms:created>
  <dcterms:modified xsi:type="dcterms:W3CDTF">2025-05-19T16:59:27Z</dcterms:modified>
</cp:coreProperties>
</file>