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BEBE-57FE-AC50-E306-7A97BF752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3546E-2E66-1DCC-6D9C-93439939E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A31E8-95E4-D238-4E68-87E9B5E0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C65B5-E26C-83D0-3F07-921C86AD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04F2C-5315-7A47-F034-1C999177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2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64B1-B542-A70D-A166-6C7B985B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1D763-382C-ACFF-DD41-4E783C646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C345E-4FE5-C7CE-D9D0-B9DC58C3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9879F-F1FC-2276-A2A2-704F019C9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457B3-7681-6378-40E5-CB906034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8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13F4C-6BFE-D972-2105-A8B16BBFC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D7C94-95DC-AA32-F886-1EB5A17B8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164A8-8F66-A900-0DB0-1AF75F88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C4536-5ACC-9670-C310-3BA9177E3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59BA3-7465-398D-B7D3-171EE7AE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0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2CB9F-FA9D-8E24-2161-E3205630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383FA-5E76-0B52-34C4-111F45E5F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06CA2-0C85-9803-871C-E14A0BA0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C0FA5-0A7F-994B-EB14-3F6B1105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F1740-C934-74EB-33F4-F7745FB9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D575-4F0E-E2F3-614B-D7047150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03799-26C7-615B-5411-819CD04C6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16B95-7835-549C-973B-C5A476A6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BF42F-15E6-B999-6F66-A28A05917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C2DB-DBB7-CE71-557E-13F4DEC1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1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C783-FE22-7151-A31B-D7AD060C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597BA-A1D2-7864-8AFB-14DFDC2DD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E29CF-684A-23FD-B330-0C8D1D99D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A0FD2-BA81-01D6-8590-84953828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8DB17-47D7-435E-B762-C16A4820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51FB0-85FF-CD90-2F02-0FE341BA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1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1E8B-D938-9D49-7A46-35C7EE961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8812-B0F4-B444-F450-8F29EEA01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DE0B0-E3E5-0783-F02D-BEDB6CCEA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7F9B7-C32C-A596-284A-1816DDBA6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CF31E-D600-4DF3-E52F-A9AF3854B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37ACD-12CB-EFCB-8A81-D6CE7D22A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A35ABE-54E5-C274-458C-5EA553A5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AFB86-09DA-3274-767F-8F240817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1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5C7D-BB74-4E75-5ABF-B3A4403A9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04F506-CD94-689C-5152-2E1DA794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80BB5-D2C6-265F-AE7A-39D6E1DB1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9E029-F844-1DD6-8791-34EA3CB1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9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DD963D-D9CF-3988-5E56-3FC2A007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384CC-B7E1-42C2-AF06-4F5F33AC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F1875-1FAA-076B-330A-154D7D9A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1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79247-66DE-F19E-69F1-3A8FBDCE4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B1786-3C12-B6B8-3BEA-B424DC85E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93983-B494-3CCB-F8CC-BE513E0E2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41687-ED48-93FC-3A14-6EE9BA20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DEAFA-4C35-53B2-05E5-5005AD02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BBE37-2754-11AB-FFA3-6D211DBC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2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1CE6-A8DD-2511-8CC1-A92EAC58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17DEA-617F-851C-2200-0176C52C2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A1AE0-9B4D-27C1-BEEF-794D74B95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C1CEA-25E6-27F7-9B2C-3F5A6F67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AF826-CC09-B101-59A7-4D52DA5DF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203DF-D0FD-F783-BC62-841A99F4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9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29B4B-1D3C-9C2C-0AE1-249E8CD48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DD29D-C3EC-C67F-4242-161CADE1C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F1F7E-3B47-08EF-446A-3DF57E48B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F1898-6119-4CA0-B6F6-18825E1A88C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1923A-0575-DDF5-66C0-81C1E0F21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43620-F4BB-B9CB-388B-1B2B3CC06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1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D887A9E-19E7-92C7-D183-433830476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330" y="0"/>
            <a:ext cx="3234447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EBCBA24-D2A7-55C3-1BF0-DF3EF9FBCEFC}"/>
              </a:ext>
            </a:extLst>
          </p:cNvPr>
          <p:cNvSpPr/>
          <p:nvPr/>
        </p:nvSpPr>
        <p:spPr>
          <a:xfrm>
            <a:off x="2367320" y="2892490"/>
            <a:ext cx="1150321" cy="2118049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E388D5-5513-E811-24B1-5F89514055EA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323293" y="3834882"/>
            <a:ext cx="497996" cy="57829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FB6A77-D4DE-1474-F6C2-B0C7FD1ACC8A}"/>
              </a:ext>
            </a:extLst>
          </p:cNvPr>
          <p:cNvSpPr txBox="1"/>
          <p:nvPr/>
        </p:nvSpPr>
        <p:spPr>
          <a:xfrm>
            <a:off x="133830" y="3597571"/>
            <a:ext cx="21894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Modular knee</a:t>
            </a: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(4 Bar is contain or locked mechanism is contained inside)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514DBB-CE99-9EFC-87B9-FC671DCF469F}"/>
              </a:ext>
            </a:extLst>
          </p:cNvPr>
          <p:cNvSpPr/>
          <p:nvPr/>
        </p:nvSpPr>
        <p:spPr>
          <a:xfrm>
            <a:off x="2687216" y="1651519"/>
            <a:ext cx="1305758" cy="1119674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47A17B-4D3F-DD34-2BBD-E01F63A875D7}"/>
              </a:ext>
            </a:extLst>
          </p:cNvPr>
          <p:cNvSpPr txBox="1"/>
          <p:nvPr/>
        </p:nvSpPr>
        <p:spPr>
          <a:xfrm>
            <a:off x="133830" y="1833465"/>
            <a:ext cx="1882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Knee motors</a:t>
            </a:r>
            <a:r>
              <a:rPr lang="el-GR" sz="2000" dirty="0">
                <a:latin typeface="Helvetica" panose="020B0604020202020204" pitchFamily="34" charset="0"/>
                <a:cs typeface="Helvetica" panose="020B0604020202020204" pitchFamily="34" charset="0"/>
              </a:rPr>
              <a:t> Τ-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motor U8KV135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2885CA-0423-46E6-3274-C11B521E50B7}"/>
              </a:ext>
            </a:extLst>
          </p:cNvPr>
          <p:cNvCxnSpPr>
            <a:cxnSpLocks/>
          </p:cNvCxnSpPr>
          <p:nvPr/>
        </p:nvCxnSpPr>
        <p:spPr>
          <a:xfrm flipV="1">
            <a:off x="1897064" y="681135"/>
            <a:ext cx="690466" cy="9330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6BC6217-8BF6-9C5D-E7CB-A6964475350F}"/>
              </a:ext>
            </a:extLst>
          </p:cNvPr>
          <p:cNvSpPr/>
          <p:nvPr/>
        </p:nvSpPr>
        <p:spPr>
          <a:xfrm>
            <a:off x="4113984" y="1660849"/>
            <a:ext cx="1372417" cy="1119674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82E9D6-5BAE-1163-3B8B-FB6541AC4C02}"/>
              </a:ext>
            </a:extLst>
          </p:cNvPr>
          <p:cNvSpPr txBox="1"/>
          <p:nvPr/>
        </p:nvSpPr>
        <p:spPr>
          <a:xfrm>
            <a:off x="6131483" y="1978710"/>
            <a:ext cx="12782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Knee pseudo motors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F61E864-E72E-CCF9-FF77-E3B7E70315CC}"/>
              </a:ext>
            </a:extLst>
          </p:cNvPr>
          <p:cNvCxnSpPr>
            <a:cxnSpLocks/>
            <a:stCxn id="23" idx="1"/>
            <a:endCxn id="21" idx="3"/>
          </p:cNvCxnSpPr>
          <p:nvPr/>
        </p:nvCxnSpPr>
        <p:spPr>
          <a:xfrm flipH="1" flipV="1">
            <a:off x="5486401" y="2220686"/>
            <a:ext cx="645082" cy="265856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EBAAFA0-1996-CCC0-79FA-C0E35486E214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016097" y="2140755"/>
            <a:ext cx="444122" cy="20054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C96245D-7F36-8FC9-6008-4E627541F331}"/>
              </a:ext>
            </a:extLst>
          </p:cNvPr>
          <p:cNvSpPr/>
          <p:nvPr/>
        </p:nvSpPr>
        <p:spPr>
          <a:xfrm>
            <a:off x="2918460" y="304800"/>
            <a:ext cx="2240280" cy="914400"/>
          </a:xfrm>
          <a:custGeom>
            <a:avLst/>
            <a:gdLst>
              <a:gd name="connsiteX0" fmla="*/ 0 w 2237740"/>
              <a:gd name="connsiteY0" fmla="*/ 0 h 906780"/>
              <a:gd name="connsiteX1" fmla="*/ 0 w 2237740"/>
              <a:gd name="connsiteY1" fmla="*/ 810260 h 906780"/>
              <a:gd name="connsiteX2" fmla="*/ 482600 w 2237740"/>
              <a:gd name="connsiteY2" fmla="*/ 810260 h 906780"/>
              <a:gd name="connsiteX3" fmla="*/ 482600 w 2237740"/>
              <a:gd name="connsiteY3" fmla="*/ 172720 h 906780"/>
              <a:gd name="connsiteX4" fmla="*/ 1818640 w 2237740"/>
              <a:gd name="connsiteY4" fmla="*/ 172720 h 906780"/>
              <a:gd name="connsiteX5" fmla="*/ 1818640 w 2237740"/>
              <a:gd name="connsiteY5" fmla="*/ 906780 h 906780"/>
              <a:gd name="connsiteX6" fmla="*/ 2237740 w 2237740"/>
              <a:gd name="connsiteY6" fmla="*/ 906780 h 906780"/>
              <a:gd name="connsiteX7" fmla="*/ 2237740 w 2237740"/>
              <a:gd name="connsiteY7" fmla="*/ 68580 h 906780"/>
              <a:gd name="connsiteX8" fmla="*/ 0 w 2237740"/>
              <a:gd name="connsiteY8" fmla="*/ 0 h 90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7740" h="906780">
                <a:moveTo>
                  <a:pt x="0" y="0"/>
                </a:moveTo>
                <a:lnTo>
                  <a:pt x="0" y="810260"/>
                </a:lnTo>
                <a:lnTo>
                  <a:pt x="482600" y="810260"/>
                </a:lnTo>
                <a:lnTo>
                  <a:pt x="482600" y="172720"/>
                </a:lnTo>
                <a:lnTo>
                  <a:pt x="1818640" y="172720"/>
                </a:lnTo>
                <a:lnTo>
                  <a:pt x="1818640" y="906780"/>
                </a:lnTo>
                <a:lnTo>
                  <a:pt x="2237740" y="906780"/>
                </a:lnTo>
                <a:lnTo>
                  <a:pt x="2237740" y="6858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5760225-3957-A7A0-7589-5DE4F081D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124" y="0"/>
            <a:ext cx="3131009" cy="68580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D2AE1AE4-997B-7015-CAB7-E8FA8B64A64A}"/>
              </a:ext>
            </a:extLst>
          </p:cNvPr>
          <p:cNvSpPr/>
          <p:nvPr/>
        </p:nvSpPr>
        <p:spPr>
          <a:xfrm>
            <a:off x="9350419" y="2994372"/>
            <a:ext cx="1398446" cy="1950851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F5B97FC-3F67-CE36-5386-A464E7E329D0}"/>
              </a:ext>
            </a:extLst>
          </p:cNvPr>
          <p:cNvCxnSpPr/>
          <p:nvPr/>
        </p:nvCxnSpPr>
        <p:spPr>
          <a:xfrm>
            <a:off x="10010866" y="3593422"/>
            <a:ext cx="1650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9A539D-7F2A-E39D-CBDE-5E7B3D715377}"/>
              </a:ext>
            </a:extLst>
          </p:cNvPr>
          <p:cNvCxnSpPr/>
          <p:nvPr/>
        </p:nvCxnSpPr>
        <p:spPr>
          <a:xfrm>
            <a:off x="10010866" y="3085422"/>
            <a:ext cx="1650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19F9C60-C7C2-ED2C-A58C-606AA1D52D97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8212817" y="3469640"/>
            <a:ext cx="1798049" cy="63161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D34CD4D-5EFC-1D58-BCE4-01B9B6E371B1}"/>
              </a:ext>
            </a:extLst>
          </p:cNvPr>
          <p:cNvSpPr txBox="1"/>
          <p:nvPr/>
        </p:nvSpPr>
        <p:spPr>
          <a:xfrm>
            <a:off x="6030341" y="3593422"/>
            <a:ext cx="21824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Simple connection of the internal knees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E03EC23-25A8-6DF1-9A6F-DDA32C5E5E9C}"/>
              </a:ext>
            </a:extLst>
          </p:cNvPr>
          <p:cNvSpPr/>
          <p:nvPr/>
        </p:nvSpPr>
        <p:spPr>
          <a:xfrm>
            <a:off x="8545830" y="328676"/>
            <a:ext cx="3044190" cy="722884"/>
          </a:xfrm>
          <a:custGeom>
            <a:avLst/>
            <a:gdLst>
              <a:gd name="connsiteX0" fmla="*/ 19050 w 3044190"/>
              <a:gd name="connsiteY0" fmla="*/ 914400 h 971550"/>
              <a:gd name="connsiteX1" fmla="*/ 377190 w 3044190"/>
              <a:gd name="connsiteY1" fmla="*/ 914400 h 971550"/>
              <a:gd name="connsiteX2" fmla="*/ 377190 w 3044190"/>
              <a:gd name="connsiteY2" fmla="*/ 259080 h 971550"/>
              <a:gd name="connsiteX3" fmla="*/ 2754630 w 3044190"/>
              <a:gd name="connsiteY3" fmla="*/ 259080 h 971550"/>
              <a:gd name="connsiteX4" fmla="*/ 2758440 w 3044190"/>
              <a:gd name="connsiteY4" fmla="*/ 297180 h 971550"/>
              <a:gd name="connsiteX5" fmla="*/ 2758440 w 3044190"/>
              <a:gd name="connsiteY5" fmla="*/ 971550 h 971550"/>
              <a:gd name="connsiteX6" fmla="*/ 3044190 w 3044190"/>
              <a:gd name="connsiteY6" fmla="*/ 971550 h 971550"/>
              <a:gd name="connsiteX7" fmla="*/ 3044190 w 3044190"/>
              <a:gd name="connsiteY7" fmla="*/ 0 h 971550"/>
              <a:gd name="connsiteX8" fmla="*/ 0 w 3044190"/>
              <a:gd name="connsiteY8" fmla="*/ 0 h 971550"/>
              <a:gd name="connsiteX9" fmla="*/ 19050 w 3044190"/>
              <a:gd name="connsiteY9" fmla="*/ 91440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44190" h="971550">
                <a:moveTo>
                  <a:pt x="19050" y="914400"/>
                </a:moveTo>
                <a:lnTo>
                  <a:pt x="377190" y="914400"/>
                </a:lnTo>
                <a:lnTo>
                  <a:pt x="377190" y="259080"/>
                </a:lnTo>
                <a:lnTo>
                  <a:pt x="2754630" y="259080"/>
                </a:lnTo>
                <a:lnTo>
                  <a:pt x="2758440" y="297180"/>
                </a:lnTo>
                <a:lnTo>
                  <a:pt x="2758440" y="971550"/>
                </a:lnTo>
                <a:lnTo>
                  <a:pt x="3044190" y="971550"/>
                </a:lnTo>
                <a:lnTo>
                  <a:pt x="3044190" y="0"/>
                </a:lnTo>
                <a:lnTo>
                  <a:pt x="0" y="0"/>
                </a:lnTo>
                <a:lnTo>
                  <a:pt x="19050" y="914400"/>
                </a:lnTo>
                <a:close/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360F2E-1A4A-76E5-6622-29D4305A4676}"/>
              </a:ext>
            </a:extLst>
          </p:cNvPr>
          <p:cNvSpPr txBox="1"/>
          <p:nvPr/>
        </p:nvSpPr>
        <p:spPr>
          <a:xfrm>
            <a:off x="7192831" y="219955"/>
            <a:ext cx="12782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Femoral motors mount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226149B-706D-90B1-4B24-063B1FE776FC}"/>
              </a:ext>
            </a:extLst>
          </p:cNvPr>
          <p:cNvCxnSpPr>
            <a:cxnSpLocks/>
          </p:cNvCxnSpPr>
          <p:nvPr/>
        </p:nvCxnSpPr>
        <p:spPr>
          <a:xfrm flipV="1">
            <a:off x="8173720" y="614680"/>
            <a:ext cx="372110" cy="7543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46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1F56C3-F78A-DD5C-57DF-25251D255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708" y="142486"/>
            <a:ext cx="5641035" cy="23776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B3E231-09A3-1FEA-EA11-9F5ACE113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763" y="142486"/>
            <a:ext cx="4210050" cy="50863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E6F044-F30B-BD9B-564A-8F7DC0B860E4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714792" y="3862873"/>
            <a:ext cx="0" cy="1772816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3699A38-44F6-E387-E0DD-8FEC6471F579}"/>
              </a:ext>
            </a:extLst>
          </p:cNvPr>
          <p:cNvSpPr txBox="1"/>
          <p:nvPr/>
        </p:nvSpPr>
        <p:spPr>
          <a:xfrm>
            <a:off x="8075645" y="5635689"/>
            <a:ext cx="127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Bushing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7B38CB-848C-08BF-C358-AA6009C9CC97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6223518" y="3862873"/>
            <a:ext cx="1520890" cy="1772816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99261B5-6EC1-ACF8-1E90-C094FB855A51}"/>
              </a:ext>
            </a:extLst>
          </p:cNvPr>
          <p:cNvSpPr txBox="1"/>
          <p:nvPr/>
        </p:nvSpPr>
        <p:spPr>
          <a:xfrm>
            <a:off x="5584371" y="5635689"/>
            <a:ext cx="1278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External seat 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E7CF24-C28E-3596-85D9-17AB82BCA1CA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10200689" y="4216816"/>
            <a:ext cx="896519" cy="141887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50BD208-3D37-8E6F-3E0C-91AFF0E415BE}"/>
              </a:ext>
            </a:extLst>
          </p:cNvPr>
          <p:cNvSpPr txBox="1"/>
          <p:nvPr/>
        </p:nvSpPr>
        <p:spPr>
          <a:xfrm>
            <a:off x="10002415" y="5635689"/>
            <a:ext cx="2189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Knee connector seat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5060600-54D8-9A8C-8A3F-554730010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667" y="3136393"/>
            <a:ext cx="1212152" cy="153924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DA198E2-1CB9-2D09-69B5-AB80A46B454F}"/>
              </a:ext>
            </a:extLst>
          </p:cNvPr>
          <p:cNvSpPr txBox="1"/>
          <p:nvPr/>
        </p:nvSpPr>
        <p:spPr>
          <a:xfrm>
            <a:off x="3491966" y="4749281"/>
            <a:ext cx="2025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Knee rod seat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3B9274-B041-A738-0F6E-2E3A1BBDD5B4}"/>
              </a:ext>
            </a:extLst>
          </p:cNvPr>
          <p:cNvCxnSpPr>
            <a:cxnSpLocks/>
          </p:cNvCxnSpPr>
          <p:nvPr/>
        </p:nvCxnSpPr>
        <p:spPr>
          <a:xfrm flipV="1">
            <a:off x="4271243" y="1767840"/>
            <a:ext cx="5525029" cy="199913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2D1169C4-722A-6727-5150-D6083BF5F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708" y="2827011"/>
            <a:ext cx="1808974" cy="36972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40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21F932F8-697B-1692-AC81-0E156A508A02}"/>
              </a:ext>
            </a:extLst>
          </p:cNvPr>
          <p:cNvGrpSpPr/>
          <p:nvPr/>
        </p:nvGrpSpPr>
        <p:grpSpPr>
          <a:xfrm>
            <a:off x="647701" y="459581"/>
            <a:ext cx="3236682" cy="5938838"/>
            <a:chOff x="6096000" y="328612"/>
            <a:chExt cx="4581525" cy="840642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B76A090-50CC-39CF-1BD9-06DAE1E82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328612"/>
              <a:ext cx="4581525" cy="620077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0BE231-07DC-DFCD-1FBD-D87A23668A53}"/>
                </a:ext>
              </a:extLst>
            </p:cNvPr>
            <p:cNvSpPr/>
            <p:nvPr/>
          </p:nvSpPr>
          <p:spPr>
            <a:xfrm>
              <a:off x="7359588" y="4572000"/>
              <a:ext cx="2166152" cy="123621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A045B14-A6A8-2533-CA91-6704C0C75FA9}"/>
                </a:ext>
              </a:extLst>
            </p:cNvPr>
            <p:cNvCxnSpPr>
              <a:cxnSpLocks/>
            </p:cNvCxnSpPr>
            <p:nvPr/>
          </p:nvCxnSpPr>
          <p:spPr>
            <a:xfrm>
              <a:off x="7865616" y="5033639"/>
              <a:ext cx="976543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838E3CB-3217-DA4D-07CD-A3B0945B9858}"/>
                </a:ext>
              </a:extLst>
            </p:cNvPr>
            <p:cNvCxnSpPr>
              <a:cxnSpLocks/>
            </p:cNvCxnSpPr>
            <p:nvPr/>
          </p:nvCxnSpPr>
          <p:spPr>
            <a:xfrm>
              <a:off x="7865614" y="5033639"/>
              <a:ext cx="976544" cy="395056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2DEF7C9-4BEF-90B7-3AE6-799F8AD376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5414" y="5428695"/>
              <a:ext cx="816744" cy="121998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267C24-10BB-0888-34BA-F71A8311DA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5414" y="5028265"/>
              <a:ext cx="769720" cy="522428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564BEE8-99F1-A5D5-461C-799FBB82E912}"/>
                </a:ext>
              </a:extLst>
            </p:cNvPr>
            <p:cNvSpPr/>
            <p:nvPr/>
          </p:nvSpPr>
          <p:spPr>
            <a:xfrm rot="1065709">
              <a:off x="7767185" y="5206750"/>
              <a:ext cx="478126" cy="3528291"/>
            </a:xfrm>
            <a:prstGeom prst="roundRect">
              <a:avLst>
                <a:gd name="adj" fmla="val 43712"/>
              </a:avLst>
            </a:prstGeom>
            <a:solidFill>
              <a:schemeClr val="accent6">
                <a:lumMod val="60000"/>
                <a:lumOff val="40000"/>
                <a:alpha val="5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AC6C5CD-586D-2923-A071-F44C3C40548B}"/>
                </a:ext>
              </a:extLst>
            </p:cNvPr>
            <p:cNvSpPr/>
            <p:nvPr/>
          </p:nvSpPr>
          <p:spPr>
            <a:xfrm>
              <a:off x="8359047" y="5434070"/>
              <a:ext cx="184727" cy="18472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Diagonal Corners Snipped 31">
              <a:extLst>
                <a:ext uri="{FF2B5EF4-FFF2-40B4-BE49-F238E27FC236}">
                  <a16:creationId xmlns:a16="http://schemas.microsoft.com/office/drawing/2014/main" id="{8FEEF439-4E32-AFDE-2D78-BA52B63AAFDF}"/>
                </a:ext>
              </a:extLst>
            </p:cNvPr>
            <p:cNvSpPr/>
            <p:nvPr/>
          </p:nvSpPr>
          <p:spPr>
            <a:xfrm>
              <a:off x="7451915" y="4556672"/>
              <a:ext cx="868219" cy="868219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accent2">
                <a:lumMod val="40000"/>
                <a:lumOff val="60000"/>
                <a:alpha val="5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C5AC8EB-536A-6DD9-E76B-CDD3452D9415}"/>
                </a:ext>
              </a:extLst>
            </p:cNvPr>
            <p:cNvSpPr/>
            <p:nvPr/>
          </p:nvSpPr>
          <p:spPr>
            <a:xfrm>
              <a:off x="7793662" y="4935900"/>
              <a:ext cx="184727" cy="18472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E4EC3D1-ED21-FB15-F7C9-E14EBF5C10BE}"/>
                </a:ext>
              </a:extLst>
            </p:cNvPr>
            <p:cNvSpPr/>
            <p:nvPr/>
          </p:nvSpPr>
          <p:spPr>
            <a:xfrm>
              <a:off x="8256106" y="3495027"/>
              <a:ext cx="184727" cy="184727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3349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41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Αντώνης</dc:creator>
  <cp:lastModifiedBy>Αντώνης</cp:lastModifiedBy>
  <cp:revision>5</cp:revision>
  <dcterms:created xsi:type="dcterms:W3CDTF">2023-03-03T09:55:19Z</dcterms:created>
  <dcterms:modified xsi:type="dcterms:W3CDTF">2023-03-07T15:02:05Z</dcterms:modified>
</cp:coreProperties>
</file>