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BEBE-57FE-AC50-E306-7A97BF752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46E-2E66-1DCC-6D9C-93439939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31E8-95E4-D238-4E68-87E9B5E0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65B5-E26C-83D0-3F07-921C86AD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4F2C-5315-7A47-F034-1C99917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64B1-B542-A70D-A166-6C7B985B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1D763-382C-ACFF-DD41-4E783C64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345E-4FE5-C7CE-D9D0-B9DC58C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879F-F1FC-2276-A2A2-704F019C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57B3-7681-6378-40E5-CB906034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13F4C-6BFE-D972-2105-A8B16BBF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7C94-95DC-AA32-F886-1EB5A17B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64A8-8F66-A900-0DB0-1AF75F88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4536-5ACC-9670-C310-3BA9177E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9BA3-7465-398D-B7D3-171EE7AE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CB9F-FA9D-8E24-2161-E3205630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83FA-5E76-0B52-34C4-111F45E5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6CA2-0C85-9803-871C-E14A0BA0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0FA5-0A7F-994B-EB14-3F6B1105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1740-C934-74EB-33F4-F7745FB9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D575-4F0E-E2F3-614B-D7047150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03799-26C7-615B-5411-819CD04C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6B95-7835-549C-973B-C5A476A6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F42F-15E6-B999-6F66-A28A0591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C2DB-DBB7-CE71-557E-13F4DEC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C783-FE22-7151-A31B-D7AD060C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97BA-A1D2-7864-8AFB-14DFDC2D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29CF-684A-23FD-B330-0C8D1D99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0FD2-BA81-01D6-8590-8495382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8DB17-47D7-435E-B762-C16A4820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51FB0-85FF-CD90-2F02-0FE341BA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1E8B-D938-9D49-7A46-35C7EE96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8812-B0F4-B444-F450-8F29EEA0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E0B0-E3E5-0783-F02D-BEDB6CCE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7F9B7-C32C-A596-284A-1816DDBA6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CF31E-D600-4DF3-E52F-A9AF3854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37ACD-12CB-EFCB-8A81-D6CE7D22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35ABE-54E5-C274-458C-5EA553A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AFB86-09DA-3274-767F-8F240817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C7D-BB74-4E75-5ABF-B3A4403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4F506-CD94-689C-5152-2E1DA794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80BB5-D2C6-265F-AE7A-39D6E1DB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E029-F844-1DD6-8791-34EA3CB1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D963D-D9CF-3988-5E56-3FC2A007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384CC-B7E1-42C2-AF06-4F5F33AC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F1875-1FAA-076B-330A-154D7D9A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9247-66DE-F19E-69F1-3A8FBDCE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1786-3C12-B6B8-3BEA-B424DC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93983-B494-3CCB-F8CC-BE513E0E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1687-ED48-93FC-3A14-6EE9BA20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DEAFA-4C35-53B2-05E5-5005AD02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BE37-2754-11AB-FFA3-6D211DBC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1CE6-A8DD-2511-8CC1-A92EAC58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17DEA-617F-851C-2200-0176C52C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A1AE0-9B4D-27C1-BEEF-794D74B9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1CEA-25E6-27F7-9B2C-3F5A6F67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F826-CC09-B101-59A7-4D52DA5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03DF-D0FD-F783-BC62-841A99F4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9B4B-1D3C-9C2C-0AE1-249E8CD4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D29D-C3EC-C67F-4242-161CADE1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1F7E-3B47-08EF-446A-3DF57E48B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1898-6119-4CA0-B6F6-18825E1A88CA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923A-0575-DDF5-66C0-81C1E0F2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3620-F4BB-B9CB-388B-1B2B3CC06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887A9E-19E7-92C7-D183-43383047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30" y="0"/>
            <a:ext cx="323444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CBA24-D2A7-55C3-1BF0-DF3EF9FBCEFC}"/>
              </a:ext>
            </a:extLst>
          </p:cNvPr>
          <p:cNvSpPr/>
          <p:nvPr/>
        </p:nvSpPr>
        <p:spPr>
          <a:xfrm>
            <a:off x="2367320" y="2892490"/>
            <a:ext cx="1150321" cy="21180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E388D5-5513-E811-24B1-5F89514055E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3293" y="3834882"/>
            <a:ext cx="497996" cy="57829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B6A77-D4DE-1474-F6C2-B0C7FD1ACC8A}"/>
              </a:ext>
            </a:extLst>
          </p:cNvPr>
          <p:cNvSpPr txBox="1"/>
          <p:nvPr/>
        </p:nvSpPr>
        <p:spPr>
          <a:xfrm>
            <a:off x="133830" y="3597571"/>
            <a:ext cx="2189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Modular knee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(4 Bar is contain or locked mechanism is contained inside)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14DBB-CE99-9EFC-87B9-FC671DCF469F}"/>
              </a:ext>
            </a:extLst>
          </p:cNvPr>
          <p:cNvSpPr/>
          <p:nvPr/>
        </p:nvSpPr>
        <p:spPr>
          <a:xfrm>
            <a:off x="2687216" y="1651519"/>
            <a:ext cx="1305758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7A17B-4D3F-DD34-2BBD-E01F63A875D7}"/>
              </a:ext>
            </a:extLst>
          </p:cNvPr>
          <p:cNvSpPr txBox="1"/>
          <p:nvPr/>
        </p:nvSpPr>
        <p:spPr>
          <a:xfrm>
            <a:off x="133830" y="1833465"/>
            <a:ext cx="1882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motors</a:t>
            </a: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 Τ-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motor U8KV135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885CA-0423-46E6-3274-C11B521E50B7}"/>
              </a:ext>
            </a:extLst>
          </p:cNvPr>
          <p:cNvCxnSpPr>
            <a:cxnSpLocks/>
          </p:cNvCxnSpPr>
          <p:nvPr/>
        </p:nvCxnSpPr>
        <p:spPr>
          <a:xfrm flipV="1">
            <a:off x="1897064" y="681135"/>
            <a:ext cx="690466" cy="9330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C6217-8BF6-9C5D-E7CB-A6964475350F}"/>
              </a:ext>
            </a:extLst>
          </p:cNvPr>
          <p:cNvSpPr/>
          <p:nvPr/>
        </p:nvSpPr>
        <p:spPr>
          <a:xfrm>
            <a:off x="4113984" y="1660849"/>
            <a:ext cx="1372417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2E9D6-5BAE-1163-3B8B-FB6541AC4C02}"/>
              </a:ext>
            </a:extLst>
          </p:cNvPr>
          <p:cNvSpPr txBox="1"/>
          <p:nvPr/>
        </p:nvSpPr>
        <p:spPr>
          <a:xfrm>
            <a:off x="6131483" y="1978710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pseudo motors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61E864-E72E-CCF9-FF77-E3B7E70315C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5486401" y="2220686"/>
            <a:ext cx="645082" cy="2658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BAAFA0-1996-CCC0-79FA-C0E35486E21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16097" y="2140755"/>
            <a:ext cx="444122" cy="2005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C96245D-7F36-8FC9-6008-4E627541F331}"/>
              </a:ext>
            </a:extLst>
          </p:cNvPr>
          <p:cNvSpPr/>
          <p:nvPr/>
        </p:nvSpPr>
        <p:spPr>
          <a:xfrm>
            <a:off x="2918460" y="304800"/>
            <a:ext cx="2240280" cy="914400"/>
          </a:xfrm>
          <a:custGeom>
            <a:avLst/>
            <a:gdLst>
              <a:gd name="connsiteX0" fmla="*/ 0 w 2237740"/>
              <a:gd name="connsiteY0" fmla="*/ 0 h 906780"/>
              <a:gd name="connsiteX1" fmla="*/ 0 w 2237740"/>
              <a:gd name="connsiteY1" fmla="*/ 810260 h 906780"/>
              <a:gd name="connsiteX2" fmla="*/ 482600 w 2237740"/>
              <a:gd name="connsiteY2" fmla="*/ 810260 h 906780"/>
              <a:gd name="connsiteX3" fmla="*/ 482600 w 2237740"/>
              <a:gd name="connsiteY3" fmla="*/ 172720 h 906780"/>
              <a:gd name="connsiteX4" fmla="*/ 1818640 w 2237740"/>
              <a:gd name="connsiteY4" fmla="*/ 172720 h 906780"/>
              <a:gd name="connsiteX5" fmla="*/ 1818640 w 2237740"/>
              <a:gd name="connsiteY5" fmla="*/ 906780 h 906780"/>
              <a:gd name="connsiteX6" fmla="*/ 2237740 w 2237740"/>
              <a:gd name="connsiteY6" fmla="*/ 906780 h 906780"/>
              <a:gd name="connsiteX7" fmla="*/ 2237740 w 2237740"/>
              <a:gd name="connsiteY7" fmla="*/ 68580 h 906780"/>
              <a:gd name="connsiteX8" fmla="*/ 0 w 2237740"/>
              <a:gd name="connsiteY8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7740" h="906780">
                <a:moveTo>
                  <a:pt x="0" y="0"/>
                </a:moveTo>
                <a:lnTo>
                  <a:pt x="0" y="810260"/>
                </a:lnTo>
                <a:lnTo>
                  <a:pt x="482600" y="810260"/>
                </a:lnTo>
                <a:lnTo>
                  <a:pt x="482600" y="172720"/>
                </a:lnTo>
                <a:lnTo>
                  <a:pt x="1818640" y="172720"/>
                </a:lnTo>
                <a:lnTo>
                  <a:pt x="1818640" y="906780"/>
                </a:lnTo>
                <a:lnTo>
                  <a:pt x="2237740" y="906780"/>
                </a:lnTo>
                <a:lnTo>
                  <a:pt x="2237740" y="6858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760225-3957-A7A0-7589-5DE4F081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124" y="0"/>
            <a:ext cx="3131009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2AE1AE4-997B-7015-CAB7-E8FA8B64A64A}"/>
              </a:ext>
            </a:extLst>
          </p:cNvPr>
          <p:cNvSpPr/>
          <p:nvPr/>
        </p:nvSpPr>
        <p:spPr>
          <a:xfrm>
            <a:off x="9350419" y="2994372"/>
            <a:ext cx="1398446" cy="195085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5B97FC-3F67-CE36-5386-A464E7E329D0}"/>
              </a:ext>
            </a:extLst>
          </p:cNvPr>
          <p:cNvCxnSpPr/>
          <p:nvPr/>
        </p:nvCxnSpPr>
        <p:spPr>
          <a:xfrm>
            <a:off x="10010866" y="3593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9A539D-7F2A-E39D-CBDE-5E7B3D715377}"/>
              </a:ext>
            </a:extLst>
          </p:cNvPr>
          <p:cNvCxnSpPr/>
          <p:nvPr/>
        </p:nvCxnSpPr>
        <p:spPr>
          <a:xfrm>
            <a:off x="10010866" y="3085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9F9C60-C7C2-ED2C-A58C-606AA1D52D97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212817" y="3469640"/>
            <a:ext cx="1798049" cy="63161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34CD4D-5EFC-1D58-BCE4-01B9B6E371B1}"/>
              </a:ext>
            </a:extLst>
          </p:cNvPr>
          <p:cNvSpPr txBox="1"/>
          <p:nvPr/>
        </p:nvSpPr>
        <p:spPr>
          <a:xfrm>
            <a:off x="6030341" y="3593422"/>
            <a:ext cx="2182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Simple connection of the internal knees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03EC23-25A8-6DF1-9A6F-DDA32C5E5E9C}"/>
              </a:ext>
            </a:extLst>
          </p:cNvPr>
          <p:cNvSpPr/>
          <p:nvPr/>
        </p:nvSpPr>
        <p:spPr>
          <a:xfrm>
            <a:off x="8545830" y="328676"/>
            <a:ext cx="3044190" cy="722884"/>
          </a:xfrm>
          <a:custGeom>
            <a:avLst/>
            <a:gdLst>
              <a:gd name="connsiteX0" fmla="*/ 19050 w 3044190"/>
              <a:gd name="connsiteY0" fmla="*/ 914400 h 971550"/>
              <a:gd name="connsiteX1" fmla="*/ 377190 w 3044190"/>
              <a:gd name="connsiteY1" fmla="*/ 914400 h 971550"/>
              <a:gd name="connsiteX2" fmla="*/ 377190 w 3044190"/>
              <a:gd name="connsiteY2" fmla="*/ 259080 h 971550"/>
              <a:gd name="connsiteX3" fmla="*/ 2754630 w 3044190"/>
              <a:gd name="connsiteY3" fmla="*/ 259080 h 971550"/>
              <a:gd name="connsiteX4" fmla="*/ 2758440 w 3044190"/>
              <a:gd name="connsiteY4" fmla="*/ 297180 h 971550"/>
              <a:gd name="connsiteX5" fmla="*/ 2758440 w 3044190"/>
              <a:gd name="connsiteY5" fmla="*/ 971550 h 971550"/>
              <a:gd name="connsiteX6" fmla="*/ 3044190 w 3044190"/>
              <a:gd name="connsiteY6" fmla="*/ 971550 h 971550"/>
              <a:gd name="connsiteX7" fmla="*/ 3044190 w 3044190"/>
              <a:gd name="connsiteY7" fmla="*/ 0 h 971550"/>
              <a:gd name="connsiteX8" fmla="*/ 0 w 3044190"/>
              <a:gd name="connsiteY8" fmla="*/ 0 h 971550"/>
              <a:gd name="connsiteX9" fmla="*/ 19050 w 3044190"/>
              <a:gd name="connsiteY9" fmla="*/ 9144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4190" h="971550">
                <a:moveTo>
                  <a:pt x="19050" y="914400"/>
                </a:moveTo>
                <a:lnTo>
                  <a:pt x="377190" y="914400"/>
                </a:lnTo>
                <a:lnTo>
                  <a:pt x="377190" y="259080"/>
                </a:lnTo>
                <a:lnTo>
                  <a:pt x="2754630" y="259080"/>
                </a:lnTo>
                <a:lnTo>
                  <a:pt x="2758440" y="297180"/>
                </a:lnTo>
                <a:lnTo>
                  <a:pt x="2758440" y="971550"/>
                </a:lnTo>
                <a:lnTo>
                  <a:pt x="3044190" y="971550"/>
                </a:lnTo>
                <a:lnTo>
                  <a:pt x="3044190" y="0"/>
                </a:lnTo>
                <a:lnTo>
                  <a:pt x="0" y="0"/>
                </a:lnTo>
                <a:lnTo>
                  <a:pt x="19050" y="9144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360F2E-1A4A-76E5-6622-29D4305A4676}"/>
              </a:ext>
            </a:extLst>
          </p:cNvPr>
          <p:cNvSpPr txBox="1"/>
          <p:nvPr/>
        </p:nvSpPr>
        <p:spPr>
          <a:xfrm>
            <a:off x="7192831" y="219955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Femoral motors mount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26149B-706D-90B1-4B24-063B1FE776FC}"/>
              </a:ext>
            </a:extLst>
          </p:cNvPr>
          <p:cNvCxnSpPr>
            <a:cxnSpLocks/>
          </p:cNvCxnSpPr>
          <p:nvPr/>
        </p:nvCxnSpPr>
        <p:spPr>
          <a:xfrm flipV="1">
            <a:off x="8173720" y="614680"/>
            <a:ext cx="372110" cy="7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F56C3-F78A-DD5C-57DF-25251D25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08" y="142486"/>
            <a:ext cx="5641035" cy="2377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3E231-09A3-1FEA-EA11-9F5ACE11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763" y="142486"/>
            <a:ext cx="4210050" cy="5086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6F044-F30B-BD9B-564A-8F7DC0B860E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14792" y="3862873"/>
            <a:ext cx="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699A38-44F6-E387-E0DD-8FEC6471F579}"/>
              </a:ext>
            </a:extLst>
          </p:cNvPr>
          <p:cNvSpPr txBox="1"/>
          <p:nvPr/>
        </p:nvSpPr>
        <p:spPr>
          <a:xfrm>
            <a:off x="8075645" y="5635689"/>
            <a:ext cx="127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Bushing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B38CB-848C-08BF-C358-AA6009C9CC9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223518" y="3862873"/>
            <a:ext cx="152089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9261B5-6EC1-ACF8-1E90-C094FB855A51}"/>
              </a:ext>
            </a:extLst>
          </p:cNvPr>
          <p:cNvSpPr txBox="1"/>
          <p:nvPr/>
        </p:nvSpPr>
        <p:spPr>
          <a:xfrm>
            <a:off x="5584371" y="5635689"/>
            <a:ext cx="127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External seat 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7CF24-C28E-3596-85D9-17AB82BCA1C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200689" y="4216816"/>
            <a:ext cx="896519" cy="141887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BD208-3D37-8E6F-3E0C-91AFF0E415BE}"/>
              </a:ext>
            </a:extLst>
          </p:cNvPr>
          <p:cNvSpPr txBox="1"/>
          <p:nvPr/>
        </p:nvSpPr>
        <p:spPr>
          <a:xfrm>
            <a:off x="10002415" y="5635689"/>
            <a:ext cx="218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connector seat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060600-54D8-9A8C-8A3F-55473001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667" y="3136393"/>
            <a:ext cx="1212152" cy="15392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A198E2-1CB9-2D09-69B5-AB80A46B454F}"/>
              </a:ext>
            </a:extLst>
          </p:cNvPr>
          <p:cNvSpPr txBox="1"/>
          <p:nvPr/>
        </p:nvSpPr>
        <p:spPr>
          <a:xfrm>
            <a:off x="3491966" y="4749281"/>
            <a:ext cx="202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rod seat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B9274-B041-A738-0F6E-2E3A1BBDD5B4}"/>
              </a:ext>
            </a:extLst>
          </p:cNvPr>
          <p:cNvCxnSpPr>
            <a:cxnSpLocks/>
          </p:cNvCxnSpPr>
          <p:nvPr/>
        </p:nvCxnSpPr>
        <p:spPr>
          <a:xfrm flipV="1">
            <a:off x="4271243" y="1767840"/>
            <a:ext cx="5525029" cy="199913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D1169C4-722A-6727-5150-D6083BF5F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08" y="2827011"/>
            <a:ext cx="1808974" cy="3697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0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4</cp:revision>
  <dcterms:created xsi:type="dcterms:W3CDTF">2023-03-03T09:55:19Z</dcterms:created>
  <dcterms:modified xsi:type="dcterms:W3CDTF">2023-03-05T18:29:25Z</dcterms:modified>
</cp:coreProperties>
</file>