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6837-9179-B278-4753-29F65F98C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CBD22-59B7-8997-D7AD-EE28A5B91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25FC1-3B72-1A30-61FF-EF9BC828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84E-77DC-4C36-905D-107B229059B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5893C-6A8B-E310-126A-FE658C8B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1438-96A5-7CE4-A7E6-97590F3D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E327-39C6-4060-8AAF-EB74BC16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0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B4D8-8F04-D08C-532E-7FA2DD0C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3A77E-DB86-8AAF-9878-3AF6E95F1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A8C0A-978F-9354-E105-BC9B9D4C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84E-77DC-4C36-905D-107B229059B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8FF4-8D0F-723E-8AFD-E488105F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537F8-8BBF-AA71-8128-056B01FB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E327-39C6-4060-8AAF-EB74BC16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0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768C0-1E46-1F55-9DDF-DD4CDBAE0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AA9CB-6F26-4B02-8CC3-81EAAFCE3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24BA0-92D0-FB0F-B8E3-F9A870C3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84E-77DC-4C36-905D-107B229059B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C0468-05D8-50C4-F207-93CAFADE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F8B24-D274-2CC2-52CA-D5A45029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E327-39C6-4060-8AAF-EB74BC16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EE80-B302-C0B4-5B71-6E1139CA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EFEC5-B531-A190-9358-CA1EFEA9E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28C8B-8DC8-8CA8-2852-43B69261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84E-77DC-4C36-905D-107B229059B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DD804-B24C-22AB-F4A6-2C47968F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6E2EF-A484-5AB6-C624-547B6927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E327-39C6-4060-8AAF-EB74BC16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3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C1B7-645F-363C-5C6A-B46B5D6D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847BA-05AC-CDE9-E1BC-2722D2189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FF816-28CB-6C50-5836-AE1BBB01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84E-77DC-4C36-905D-107B229059B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664E1-47CC-1F84-940F-6A285F19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F6FD1-DB05-B6CC-1CBE-A2603AA4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E327-39C6-4060-8AAF-EB74BC16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5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18BB-2E3C-ADA5-F6B1-7BA2BC44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FF20A-33C2-2958-BF7C-AC9C35C54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66BEC-2F22-D338-0F79-2CDA01A0E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7BD54-831E-DD0B-5CDA-AA7D3BB1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84E-77DC-4C36-905D-107B229059B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9FA48-8BA3-C75F-8DDE-9B3786F6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08D73-1F84-B950-C601-2E98AEF1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E327-39C6-4060-8AAF-EB74BC16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5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0669-E382-A93C-0C68-A2EF9502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75205-2F54-3772-ED07-E6EC3D287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07859-2492-55FB-2986-B82A9ABDD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F611C-6D2A-9A1E-1ECD-864FF0407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D20C3-5D58-B71A-5FAD-3B1457D51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4FABF-E261-A157-6C21-BAA3BFDA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84E-77DC-4C36-905D-107B229059B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DD534-E02F-EB43-9C39-7FDA95D6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CE1D4-6D4A-6379-CEED-0507B894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E327-39C6-4060-8AAF-EB74BC16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8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CADD-2A29-F823-E587-ABD4F73B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2F65E-63C3-E96D-1077-B03A1893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84E-77DC-4C36-905D-107B229059B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06AC0-AAA5-3647-6C85-1FEA0932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4C245-A8F9-3F80-7325-5FCB40ED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E327-39C6-4060-8AAF-EB74BC16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7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1F713-57BB-EE8F-2163-BCFF9D66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84E-77DC-4C36-905D-107B229059B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6243C-12CB-7BD1-E368-149DC65E0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459D6-BB2D-8FD6-5B56-9DCC71B0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E327-39C6-4060-8AAF-EB74BC16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0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4339-886E-F098-1F24-279099869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96FEF-C255-9693-2F80-76967310C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EB99E-8CD3-E07A-9A87-CEA1B17B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BFCD6-193C-6FBC-4F89-07513527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84E-77DC-4C36-905D-107B229059B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28A30-E55E-489C-625F-14270BF9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E35E5-6A34-7D6F-FC62-9B044ACA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E327-39C6-4060-8AAF-EB74BC16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5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94D9-F422-8C29-8694-2F2F3B8F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D7C41-97A0-0CF7-98C1-8A1779226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3D43F-8122-7D4B-E003-9B8ED6B15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4CE1F-A3CE-ED7E-6C70-B09E156C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84E-77DC-4C36-905D-107B229059B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B6885-90F3-CF39-879B-1FBB81CA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815EA-9641-EC3C-D67E-288B7486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E327-39C6-4060-8AAF-EB74BC16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8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15A12-4F1D-BC47-652E-C215DB1C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1596B-8487-4F50-4DDE-EB90A8CDA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E63B4-8C6F-ADC8-B2D7-C54346B28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4D84E-77DC-4C36-905D-107B229059B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E5472-B143-17E0-673F-270150918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BC3DD-1C73-E713-37A0-C6A0A23C1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9E327-39C6-4060-8AAF-EB74BC16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5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93209E-748F-AEEB-FE56-3760A646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33" y="834751"/>
            <a:ext cx="7346798" cy="51884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CA30E3-3AC5-F713-66CF-F11F23AB8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933" y="317302"/>
            <a:ext cx="7346798" cy="51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1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Αντώνης</dc:creator>
  <cp:lastModifiedBy>Αντώνης</cp:lastModifiedBy>
  <cp:revision>1</cp:revision>
  <dcterms:created xsi:type="dcterms:W3CDTF">2023-02-09T10:58:23Z</dcterms:created>
  <dcterms:modified xsi:type="dcterms:W3CDTF">2023-02-09T16:40:26Z</dcterms:modified>
</cp:coreProperties>
</file>