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039D-8CB4-49BB-B405-E3D7ED6EA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5DCFA-B2CF-B47D-D49A-9383CC022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18DBF-2C7B-48B5-4F11-211BE548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FE4A-46A7-4318-972E-A3A6D530B46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CD24-E2D8-312E-E07F-1D825577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F183E-F863-212C-1DA3-1881127B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6CE-91C7-4D9A-B76E-FB862C8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9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5276-0859-6355-B966-08144562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B59E4-F83E-E69B-F11A-1A51C1301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11A4-4ACD-28F5-FFCF-F6346A34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FE4A-46A7-4318-972E-A3A6D530B46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B9F0-7718-FF3C-2FCB-683A6D2F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2F194-106F-099C-BC43-200C7686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6CE-91C7-4D9A-B76E-FB862C8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0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8BA11-A56A-7588-281B-F35D1EC2B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21ECC-B986-B1E6-8F67-32CC7B2F7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04ED9-C71F-3973-9AF5-DE59446A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FE4A-46A7-4318-972E-A3A6D530B46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E2E94-8837-8AFB-1533-BDF99511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627B5-DA59-1D0F-F0BA-AF9597DD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6CE-91C7-4D9A-B76E-FB862C8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4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4054-BC6C-29ED-53C4-051C35DE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02FF-60D2-D07F-1675-EA90D0BAD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D5533-DEC2-6270-0745-1664A5F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FE4A-46A7-4318-972E-A3A6D530B46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8316C-ABF8-641B-31E1-173A4A7F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5815B-5F4B-A550-1E95-DC9AC62B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6CE-91C7-4D9A-B76E-FB862C8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9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9289-CF11-A844-517F-A06F95D4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21B75-01C8-4DEB-FE70-63B9D8BE0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A7E9C-9CFE-8A06-31AA-FBAAB74B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FE4A-46A7-4318-972E-A3A6D530B46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0FF85-E62C-C3FA-A0AA-B7DFD66C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8B8E3-C4C1-AEB1-C715-B86229D9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6CE-91C7-4D9A-B76E-FB862C8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9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CA5C-9E95-292D-809B-853EB70C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8FB6-9604-47BC-E8EB-B5A61C43E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45175-A56D-9AE9-D2F6-6DF46EAFD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8E53A-57F3-6134-86EB-41064260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FE4A-46A7-4318-972E-A3A6D530B46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94FFA-A9DF-9756-7791-992AA342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55E39-ADED-6284-21AB-65D06492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6CE-91C7-4D9A-B76E-FB862C8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CA45-DCD6-C1D3-0FDA-DAB019FB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E3D3D-6381-7283-BCA0-33EB30282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28AE-3A3F-8541-5D9C-E37068C67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C5FDF-9D5D-D253-A416-A75A74815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0895B-2DEE-20F5-1EFD-A1B7135AE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CD803-F172-912D-4F3B-234112A0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FE4A-46A7-4318-972E-A3A6D530B46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5C43D-8772-4D37-290E-EEA1CD13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D0BD9-1FED-42D0-63A8-D7B78ADB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6CE-91C7-4D9A-B76E-FB862C8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8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C213-D69E-FAEB-C7F7-8244B82A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F1C42-9DB4-9D51-FFF3-8C93217F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FE4A-46A7-4318-972E-A3A6D530B46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008D1-F440-8E97-1842-D824385D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70712-747F-BE00-F8A8-7214A869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6CE-91C7-4D9A-B76E-FB862C8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8F619-48ED-72EE-4C27-2543A3E3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FE4A-46A7-4318-972E-A3A6D530B46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EF958-4C6D-56B9-B3B8-9C592571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56B93-EF12-6848-DF12-FC31673A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6CE-91C7-4D9A-B76E-FB862C8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7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DE1F-6BA0-213D-9990-E42D70A0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4E24-CE20-66DF-3D20-4AB190CB2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4C41A-8A73-1CAA-7A11-738548BC4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433DE-FD17-0151-AC10-BFE45039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FE4A-46A7-4318-972E-A3A6D530B46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34123-3B1F-D79F-B675-2692C09C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E6935-44B8-B7E0-D2BF-5896ECE6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6CE-91C7-4D9A-B76E-FB862C8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3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A75A-47FB-FCB8-9024-368BD8BC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0E41E-71EE-0A5B-EB2A-222478A4A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EA04F-277A-5916-36A1-10A30A2F3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FF8E4-32FC-43C9-3D6F-5DF95B05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FE4A-46A7-4318-972E-A3A6D530B46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D5645-18D7-14AA-0AE6-D7712A45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6773-C0A0-C88E-4C15-1A9F215D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E6CE-91C7-4D9A-B76E-FB862C8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8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4FFC2-68FF-DB73-F871-C5F9883C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B2C40-18EB-CDA2-9BC2-62EEB0EBE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3BE54-739E-CF04-E90B-ED20F5734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AFE4A-46A7-4318-972E-A3A6D530B46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8914-7874-3630-0E9B-6D4AD3921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358A8-9FB0-BE58-934D-C2A6018A1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EE6CE-91C7-4D9A-B76E-FB862C86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9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9CDA36-3C47-7976-3FAB-E6CF617C58F9}"/>
              </a:ext>
            </a:extLst>
          </p:cNvPr>
          <p:cNvSpPr txBox="1"/>
          <p:nvPr/>
        </p:nvSpPr>
        <p:spPr>
          <a:xfrm>
            <a:off x="408703" y="447717"/>
            <a:ext cx="43408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2 Stability metrics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By linearization of the equations and eigen value analysis.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By initial conditions deviation from the fixed point. </a:t>
            </a:r>
          </a:p>
        </p:txBody>
      </p:sp>
    </p:spTree>
    <p:extLst>
      <p:ext uri="{BB962C8B-B14F-4D97-AF65-F5344CB8AC3E}">
        <p14:creationId xmlns:p14="http://schemas.microsoft.com/office/powerpoint/2010/main" val="350462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1</cp:revision>
  <dcterms:created xsi:type="dcterms:W3CDTF">2023-03-10T14:44:41Z</dcterms:created>
  <dcterms:modified xsi:type="dcterms:W3CDTF">2023-03-10T14:53:55Z</dcterms:modified>
</cp:coreProperties>
</file>