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6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BEBE-57FE-AC50-E306-7A97BF752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46E-2E66-1DCC-6D9C-93439939E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31E8-95E4-D238-4E68-87E9B5E0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65B5-E26C-83D0-3F07-921C86AD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4F2C-5315-7A47-F034-1C99917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64B1-B542-A70D-A166-6C7B985B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1D763-382C-ACFF-DD41-4E783C64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345E-4FE5-C7CE-D9D0-B9DC58C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879F-F1FC-2276-A2A2-704F019C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57B3-7681-6378-40E5-CB906034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13F4C-6BFE-D972-2105-A8B16BBFC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7C94-95DC-AA32-F886-1EB5A17B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64A8-8F66-A900-0DB0-1AF75F88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4536-5ACC-9670-C310-3BA9177E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9BA3-7465-398D-B7D3-171EE7AE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CB9F-FA9D-8E24-2161-E3205630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83FA-5E76-0B52-34C4-111F45E5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6CA2-0C85-9803-871C-E14A0BA0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0FA5-0A7F-994B-EB14-3F6B1105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1740-C934-74EB-33F4-F7745FB9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D575-4F0E-E2F3-614B-D7047150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03799-26C7-615B-5411-819CD04C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6B95-7835-549C-973B-C5A476A6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F42F-15E6-B999-6F66-A28A0591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C2DB-DBB7-CE71-557E-13F4DEC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C783-FE22-7151-A31B-D7AD060C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97BA-A1D2-7864-8AFB-14DFDC2D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E29CF-684A-23FD-B330-0C8D1D99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0FD2-BA81-01D6-8590-84953828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8DB17-47D7-435E-B762-C16A4820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51FB0-85FF-CD90-2F02-0FE341BA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1E8B-D938-9D49-7A46-35C7EE96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8812-B0F4-B444-F450-8F29EEA0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DE0B0-E3E5-0783-F02D-BEDB6CCE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7F9B7-C32C-A596-284A-1816DDBA6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CF31E-D600-4DF3-E52F-A9AF3854B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37ACD-12CB-EFCB-8A81-D6CE7D22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35ABE-54E5-C274-458C-5EA553A5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AFB86-09DA-3274-767F-8F240817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5C7D-BB74-4E75-5ABF-B3A4403A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4F506-CD94-689C-5152-2E1DA794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80BB5-D2C6-265F-AE7A-39D6E1DB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9E029-F844-1DD6-8791-34EA3CB1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D963D-D9CF-3988-5E56-3FC2A007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384CC-B7E1-42C2-AF06-4F5F33AC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F1875-1FAA-076B-330A-154D7D9A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9247-66DE-F19E-69F1-3A8FBDCE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1786-3C12-B6B8-3BEA-B424DC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93983-B494-3CCB-F8CC-BE513E0E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1687-ED48-93FC-3A14-6EE9BA20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DEAFA-4C35-53B2-05E5-5005AD02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BE37-2754-11AB-FFA3-6D211DBC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1CE6-A8DD-2511-8CC1-A92EAC58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17DEA-617F-851C-2200-0176C52C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A1AE0-9B4D-27C1-BEEF-794D74B9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1CEA-25E6-27F7-9B2C-3F5A6F67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F826-CC09-B101-59A7-4D52DA5D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03DF-D0FD-F783-BC62-841A99F4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29B4B-1D3C-9C2C-0AE1-249E8CD4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D29D-C3EC-C67F-4242-161CADE1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1F7E-3B47-08EF-446A-3DF57E48B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1898-6119-4CA0-B6F6-18825E1A88C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923A-0575-DDF5-66C0-81C1E0F2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3620-F4BB-B9CB-388B-1B2B3CC06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28jF3KEPAWg&amp;ab_channel=MOFLON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Operation%20video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887A9E-19E7-92C7-D183-43383047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30" y="0"/>
            <a:ext cx="323444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CBA24-D2A7-55C3-1BF0-DF3EF9FBCEFC}"/>
              </a:ext>
            </a:extLst>
          </p:cNvPr>
          <p:cNvSpPr/>
          <p:nvPr/>
        </p:nvSpPr>
        <p:spPr>
          <a:xfrm>
            <a:off x="2367320" y="2892490"/>
            <a:ext cx="1150321" cy="21180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E388D5-5513-E811-24B1-5F89514055E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23293" y="3834882"/>
            <a:ext cx="497996" cy="57829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FB6A77-D4DE-1474-F6C2-B0C7FD1ACC8A}"/>
              </a:ext>
            </a:extLst>
          </p:cNvPr>
          <p:cNvSpPr txBox="1"/>
          <p:nvPr/>
        </p:nvSpPr>
        <p:spPr>
          <a:xfrm>
            <a:off x="133830" y="3597571"/>
            <a:ext cx="2189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Modular knee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(4 Bar is contain or locked mechanism is contained inside)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514DBB-CE99-9EFC-87B9-FC671DCF469F}"/>
              </a:ext>
            </a:extLst>
          </p:cNvPr>
          <p:cNvSpPr/>
          <p:nvPr/>
        </p:nvSpPr>
        <p:spPr>
          <a:xfrm>
            <a:off x="2687216" y="1651519"/>
            <a:ext cx="1305758" cy="11196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7A17B-4D3F-DD34-2BBD-E01F63A875D7}"/>
              </a:ext>
            </a:extLst>
          </p:cNvPr>
          <p:cNvSpPr txBox="1"/>
          <p:nvPr/>
        </p:nvSpPr>
        <p:spPr>
          <a:xfrm>
            <a:off x="133830" y="1833465"/>
            <a:ext cx="1882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motors</a:t>
            </a:r>
            <a:r>
              <a:rPr lang="el-GR" sz="2000" dirty="0">
                <a:latin typeface="Helvetica" panose="020B0604020202020204" pitchFamily="34" charset="0"/>
                <a:cs typeface="Helvetica" panose="020B0604020202020204" pitchFamily="34" charset="0"/>
              </a:rPr>
              <a:t> Τ-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motor U8KV135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2885CA-0423-46E6-3274-C11B521E50B7}"/>
              </a:ext>
            </a:extLst>
          </p:cNvPr>
          <p:cNvCxnSpPr>
            <a:cxnSpLocks/>
          </p:cNvCxnSpPr>
          <p:nvPr/>
        </p:nvCxnSpPr>
        <p:spPr>
          <a:xfrm flipV="1">
            <a:off x="1897064" y="681135"/>
            <a:ext cx="690466" cy="9330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C6217-8BF6-9C5D-E7CB-A6964475350F}"/>
              </a:ext>
            </a:extLst>
          </p:cNvPr>
          <p:cNvSpPr/>
          <p:nvPr/>
        </p:nvSpPr>
        <p:spPr>
          <a:xfrm>
            <a:off x="4113984" y="1660849"/>
            <a:ext cx="1372417" cy="11196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2E9D6-5BAE-1163-3B8B-FB6541AC4C02}"/>
              </a:ext>
            </a:extLst>
          </p:cNvPr>
          <p:cNvSpPr txBox="1"/>
          <p:nvPr/>
        </p:nvSpPr>
        <p:spPr>
          <a:xfrm>
            <a:off x="6131483" y="1978710"/>
            <a:ext cx="127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pseudo motors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61E864-E72E-CCF9-FF77-E3B7E70315C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 flipV="1">
            <a:off x="5486401" y="2220686"/>
            <a:ext cx="645082" cy="2658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BAAFA0-1996-CCC0-79FA-C0E35486E21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16097" y="2140755"/>
            <a:ext cx="444122" cy="2005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C96245D-7F36-8FC9-6008-4E627541F331}"/>
              </a:ext>
            </a:extLst>
          </p:cNvPr>
          <p:cNvSpPr/>
          <p:nvPr/>
        </p:nvSpPr>
        <p:spPr>
          <a:xfrm>
            <a:off x="2918460" y="304800"/>
            <a:ext cx="2240280" cy="914400"/>
          </a:xfrm>
          <a:custGeom>
            <a:avLst/>
            <a:gdLst>
              <a:gd name="connsiteX0" fmla="*/ 0 w 2237740"/>
              <a:gd name="connsiteY0" fmla="*/ 0 h 906780"/>
              <a:gd name="connsiteX1" fmla="*/ 0 w 2237740"/>
              <a:gd name="connsiteY1" fmla="*/ 810260 h 906780"/>
              <a:gd name="connsiteX2" fmla="*/ 482600 w 2237740"/>
              <a:gd name="connsiteY2" fmla="*/ 810260 h 906780"/>
              <a:gd name="connsiteX3" fmla="*/ 482600 w 2237740"/>
              <a:gd name="connsiteY3" fmla="*/ 172720 h 906780"/>
              <a:gd name="connsiteX4" fmla="*/ 1818640 w 2237740"/>
              <a:gd name="connsiteY4" fmla="*/ 172720 h 906780"/>
              <a:gd name="connsiteX5" fmla="*/ 1818640 w 2237740"/>
              <a:gd name="connsiteY5" fmla="*/ 906780 h 906780"/>
              <a:gd name="connsiteX6" fmla="*/ 2237740 w 2237740"/>
              <a:gd name="connsiteY6" fmla="*/ 906780 h 906780"/>
              <a:gd name="connsiteX7" fmla="*/ 2237740 w 2237740"/>
              <a:gd name="connsiteY7" fmla="*/ 68580 h 906780"/>
              <a:gd name="connsiteX8" fmla="*/ 0 w 2237740"/>
              <a:gd name="connsiteY8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7740" h="906780">
                <a:moveTo>
                  <a:pt x="0" y="0"/>
                </a:moveTo>
                <a:lnTo>
                  <a:pt x="0" y="810260"/>
                </a:lnTo>
                <a:lnTo>
                  <a:pt x="482600" y="810260"/>
                </a:lnTo>
                <a:lnTo>
                  <a:pt x="482600" y="172720"/>
                </a:lnTo>
                <a:lnTo>
                  <a:pt x="1818640" y="172720"/>
                </a:lnTo>
                <a:lnTo>
                  <a:pt x="1818640" y="906780"/>
                </a:lnTo>
                <a:lnTo>
                  <a:pt x="2237740" y="906780"/>
                </a:lnTo>
                <a:lnTo>
                  <a:pt x="2237740" y="6858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5760225-3957-A7A0-7589-5DE4F081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124" y="0"/>
            <a:ext cx="3131009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2AE1AE4-997B-7015-CAB7-E8FA8B64A64A}"/>
              </a:ext>
            </a:extLst>
          </p:cNvPr>
          <p:cNvSpPr/>
          <p:nvPr/>
        </p:nvSpPr>
        <p:spPr>
          <a:xfrm>
            <a:off x="9350419" y="2994372"/>
            <a:ext cx="1398446" cy="195085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5B97FC-3F67-CE36-5386-A464E7E329D0}"/>
              </a:ext>
            </a:extLst>
          </p:cNvPr>
          <p:cNvCxnSpPr/>
          <p:nvPr/>
        </p:nvCxnSpPr>
        <p:spPr>
          <a:xfrm>
            <a:off x="10010866" y="3593422"/>
            <a:ext cx="165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9A539D-7F2A-E39D-CBDE-5E7B3D715377}"/>
              </a:ext>
            </a:extLst>
          </p:cNvPr>
          <p:cNvCxnSpPr/>
          <p:nvPr/>
        </p:nvCxnSpPr>
        <p:spPr>
          <a:xfrm>
            <a:off x="10010866" y="3085422"/>
            <a:ext cx="165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9F9C60-C7C2-ED2C-A58C-606AA1D52D97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8212817" y="3469640"/>
            <a:ext cx="1798049" cy="63161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34CD4D-5EFC-1D58-BCE4-01B9B6E371B1}"/>
              </a:ext>
            </a:extLst>
          </p:cNvPr>
          <p:cNvSpPr txBox="1"/>
          <p:nvPr/>
        </p:nvSpPr>
        <p:spPr>
          <a:xfrm>
            <a:off x="6030341" y="3593422"/>
            <a:ext cx="2182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Simple connection of the internal knees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03EC23-25A8-6DF1-9A6F-DDA32C5E5E9C}"/>
              </a:ext>
            </a:extLst>
          </p:cNvPr>
          <p:cNvSpPr/>
          <p:nvPr/>
        </p:nvSpPr>
        <p:spPr>
          <a:xfrm>
            <a:off x="8545830" y="328676"/>
            <a:ext cx="3044190" cy="722884"/>
          </a:xfrm>
          <a:custGeom>
            <a:avLst/>
            <a:gdLst>
              <a:gd name="connsiteX0" fmla="*/ 19050 w 3044190"/>
              <a:gd name="connsiteY0" fmla="*/ 914400 h 971550"/>
              <a:gd name="connsiteX1" fmla="*/ 377190 w 3044190"/>
              <a:gd name="connsiteY1" fmla="*/ 914400 h 971550"/>
              <a:gd name="connsiteX2" fmla="*/ 377190 w 3044190"/>
              <a:gd name="connsiteY2" fmla="*/ 259080 h 971550"/>
              <a:gd name="connsiteX3" fmla="*/ 2754630 w 3044190"/>
              <a:gd name="connsiteY3" fmla="*/ 259080 h 971550"/>
              <a:gd name="connsiteX4" fmla="*/ 2758440 w 3044190"/>
              <a:gd name="connsiteY4" fmla="*/ 297180 h 971550"/>
              <a:gd name="connsiteX5" fmla="*/ 2758440 w 3044190"/>
              <a:gd name="connsiteY5" fmla="*/ 971550 h 971550"/>
              <a:gd name="connsiteX6" fmla="*/ 3044190 w 3044190"/>
              <a:gd name="connsiteY6" fmla="*/ 971550 h 971550"/>
              <a:gd name="connsiteX7" fmla="*/ 3044190 w 3044190"/>
              <a:gd name="connsiteY7" fmla="*/ 0 h 971550"/>
              <a:gd name="connsiteX8" fmla="*/ 0 w 3044190"/>
              <a:gd name="connsiteY8" fmla="*/ 0 h 971550"/>
              <a:gd name="connsiteX9" fmla="*/ 19050 w 3044190"/>
              <a:gd name="connsiteY9" fmla="*/ 91440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4190" h="971550">
                <a:moveTo>
                  <a:pt x="19050" y="914400"/>
                </a:moveTo>
                <a:lnTo>
                  <a:pt x="377190" y="914400"/>
                </a:lnTo>
                <a:lnTo>
                  <a:pt x="377190" y="259080"/>
                </a:lnTo>
                <a:lnTo>
                  <a:pt x="2754630" y="259080"/>
                </a:lnTo>
                <a:lnTo>
                  <a:pt x="2758440" y="297180"/>
                </a:lnTo>
                <a:lnTo>
                  <a:pt x="2758440" y="971550"/>
                </a:lnTo>
                <a:lnTo>
                  <a:pt x="3044190" y="971550"/>
                </a:lnTo>
                <a:lnTo>
                  <a:pt x="3044190" y="0"/>
                </a:lnTo>
                <a:lnTo>
                  <a:pt x="0" y="0"/>
                </a:lnTo>
                <a:lnTo>
                  <a:pt x="19050" y="91440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360F2E-1A4A-76E5-6622-29D4305A4676}"/>
              </a:ext>
            </a:extLst>
          </p:cNvPr>
          <p:cNvSpPr txBox="1"/>
          <p:nvPr/>
        </p:nvSpPr>
        <p:spPr>
          <a:xfrm>
            <a:off x="7192831" y="219955"/>
            <a:ext cx="127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Femoral motors mount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26149B-706D-90B1-4B24-063B1FE776FC}"/>
              </a:ext>
            </a:extLst>
          </p:cNvPr>
          <p:cNvCxnSpPr>
            <a:cxnSpLocks/>
          </p:cNvCxnSpPr>
          <p:nvPr/>
        </p:nvCxnSpPr>
        <p:spPr>
          <a:xfrm flipV="1">
            <a:off x="8173720" y="614680"/>
            <a:ext cx="372110" cy="7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6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8005BD-CC9D-C93D-0BE9-91B11352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866" y="9525"/>
            <a:ext cx="1652808" cy="3181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2E0A2F-F5D0-57A6-0FAD-D5A0B2238BFD}"/>
              </a:ext>
            </a:extLst>
          </p:cNvPr>
          <p:cNvSpPr txBox="1"/>
          <p:nvPr/>
        </p:nvSpPr>
        <p:spPr>
          <a:xfrm>
            <a:off x="10393381" y="255106"/>
            <a:ext cx="127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Wiring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A7AD4-6AB3-7052-0B31-144E6D495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80302" cy="58365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F8D297-90EB-9AF1-2E97-D07B705396D0}"/>
              </a:ext>
            </a:extLst>
          </p:cNvPr>
          <p:cNvSpPr/>
          <p:nvPr/>
        </p:nvSpPr>
        <p:spPr>
          <a:xfrm>
            <a:off x="7869677" y="807396"/>
            <a:ext cx="865761" cy="2422187"/>
          </a:xfrm>
          <a:custGeom>
            <a:avLst/>
            <a:gdLst>
              <a:gd name="connsiteX0" fmla="*/ 0 w 865761"/>
              <a:gd name="connsiteY0" fmla="*/ 2422187 h 2422187"/>
              <a:gd name="connsiteX1" fmla="*/ 0 w 865761"/>
              <a:gd name="connsiteY1" fmla="*/ 2286000 h 2422187"/>
              <a:gd name="connsiteX2" fmla="*/ 272374 w 865761"/>
              <a:gd name="connsiteY2" fmla="*/ 2286000 h 2422187"/>
              <a:gd name="connsiteX3" fmla="*/ 272374 w 865761"/>
              <a:gd name="connsiteY3" fmla="*/ 282102 h 2422187"/>
              <a:gd name="connsiteX4" fmla="*/ 729574 w 865761"/>
              <a:gd name="connsiteY4" fmla="*/ 282102 h 2422187"/>
              <a:gd name="connsiteX5" fmla="*/ 729574 w 865761"/>
              <a:gd name="connsiteY5" fmla="*/ 0 h 2422187"/>
              <a:gd name="connsiteX6" fmla="*/ 865761 w 865761"/>
              <a:gd name="connsiteY6" fmla="*/ 0 h 242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5761" h="2422187">
                <a:moveTo>
                  <a:pt x="0" y="2422187"/>
                </a:moveTo>
                <a:lnTo>
                  <a:pt x="0" y="2286000"/>
                </a:lnTo>
                <a:lnTo>
                  <a:pt x="272374" y="2286000"/>
                </a:lnTo>
                <a:lnTo>
                  <a:pt x="272374" y="282102"/>
                </a:lnTo>
                <a:lnTo>
                  <a:pt x="729574" y="282102"/>
                </a:lnTo>
                <a:lnTo>
                  <a:pt x="729574" y="0"/>
                </a:lnTo>
                <a:lnTo>
                  <a:pt x="865761" y="0"/>
                </a:ln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C06970-B7A5-C5CD-5E43-2804FE0C2DEA}"/>
              </a:ext>
            </a:extLst>
          </p:cNvPr>
          <p:cNvCxnSpPr/>
          <p:nvPr/>
        </p:nvCxnSpPr>
        <p:spPr>
          <a:xfrm flipV="1">
            <a:off x="9046723" y="255106"/>
            <a:ext cx="0" cy="55229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88E2A9-BE2D-CE45-51B8-D5329F580669}"/>
              </a:ext>
            </a:extLst>
          </p:cNvPr>
          <p:cNvSpPr/>
          <p:nvPr/>
        </p:nvSpPr>
        <p:spPr>
          <a:xfrm>
            <a:off x="1128409" y="758757"/>
            <a:ext cx="2830748" cy="2568103"/>
          </a:xfrm>
          <a:custGeom>
            <a:avLst/>
            <a:gdLst>
              <a:gd name="connsiteX0" fmla="*/ 2830748 w 2830748"/>
              <a:gd name="connsiteY0" fmla="*/ 2568103 h 2568103"/>
              <a:gd name="connsiteX1" fmla="*/ 2830748 w 2830748"/>
              <a:gd name="connsiteY1" fmla="*/ 2344366 h 2568103"/>
              <a:gd name="connsiteX2" fmla="*/ 2548646 w 2830748"/>
              <a:gd name="connsiteY2" fmla="*/ 2344366 h 2568103"/>
              <a:gd name="connsiteX3" fmla="*/ 2548646 w 2830748"/>
              <a:gd name="connsiteY3" fmla="*/ 330741 h 2568103"/>
              <a:gd name="connsiteX4" fmla="*/ 175097 w 2830748"/>
              <a:gd name="connsiteY4" fmla="*/ 330741 h 2568103"/>
              <a:gd name="connsiteX5" fmla="*/ 175097 w 2830748"/>
              <a:gd name="connsiteY5" fmla="*/ 0 h 2568103"/>
              <a:gd name="connsiteX6" fmla="*/ 0 w 2830748"/>
              <a:gd name="connsiteY6" fmla="*/ 0 h 256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0748" h="2568103">
                <a:moveTo>
                  <a:pt x="2830748" y="2568103"/>
                </a:moveTo>
                <a:lnTo>
                  <a:pt x="2830748" y="2344366"/>
                </a:lnTo>
                <a:lnTo>
                  <a:pt x="2548646" y="2344366"/>
                </a:lnTo>
                <a:lnTo>
                  <a:pt x="2548646" y="330741"/>
                </a:lnTo>
                <a:lnTo>
                  <a:pt x="175097" y="330741"/>
                </a:lnTo>
                <a:lnTo>
                  <a:pt x="175097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6880CC-987C-9C9D-CD07-7838BF8BA08D}"/>
              </a:ext>
            </a:extLst>
          </p:cNvPr>
          <p:cNvCxnSpPr/>
          <p:nvPr/>
        </p:nvCxnSpPr>
        <p:spPr>
          <a:xfrm flipV="1">
            <a:off x="875489" y="255106"/>
            <a:ext cx="0" cy="55229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32BEA4D-A13F-81C7-AC90-3AFE714AAEA2}"/>
              </a:ext>
            </a:extLst>
          </p:cNvPr>
          <p:cNvSpPr/>
          <p:nvPr/>
        </p:nvSpPr>
        <p:spPr>
          <a:xfrm>
            <a:off x="486383" y="9728"/>
            <a:ext cx="651753" cy="350195"/>
          </a:xfrm>
          <a:custGeom>
            <a:avLst/>
            <a:gdLst>
              <a:gd name="connsiteX0" fmla="*/ 0 w 651753"/>
              <a:gd name="connsiteY0" fmla="*/ 350195 h 350195"/>
              <a:gd name="connsiteX1" fmla="*/ 0 w 651753"/>
              <a:gd name="connsiteY1" fmla="*/ 136187 h 350195"/>
              <a:gd name="connsiteX2" fmla="*/ 651753 w 651753"/>
              <a:gd name="connsiteY2" fmla="*/ 136187 h 350195"/>
              <a:gd name="connsiteX3" fmla="*/ 651753 w 651753"/>
              <a:gd name="connsiteY3" fmla="*/ 0 h 35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53" h="350195">
                <a:moveTo>
                  <a:pt x="0" y="350195"/>
                </a:moveTo>
                <a:lnTo>
                  <a:pt x="0" y="136187"/>
                </a:lnTo>
                <a:lnTo>
                  <a:pt x="651753" y="136187"/>
                </a:lnTo>
                <a:lnTo>
                  <a:pt x="651753" y="0"/>
                </a:ln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6092C8-9F3B-309D-53DD-A15E6C5994E6}"/>
              </a:ext>
            </a:extLst>
          </p:cNvPr>
          <p:cNvSpPr/>
          <p:nvPr/>
        </p:nvSpPr>
        <p:spPr>
          <a:xfrm flipH="1">
            <a:off x="8887323" y="9728"/>
            <a:ext cx="567961" cy="350195"/>
          </a:xfrm>
          <a:custGeom>
            <a:avLst/>
            <a:gdLst>
              <a:gd name="connsiteX0" fmla="*/ 0 w 651753"/>
              <a:gd name="connsiteY0" fmla="*/ 350195 h 350195"/>
              <a:gd name="connsiteX1" fmla="*/ 0 w 651753"/>
              <a:gd name="connsiteY1" fmla="*/ 136187 h 350195"/>
              <a:gd name="connsiteX2" fmla="*/ 651753 w 651753"/>
              <a:gd name="connsiteY2" fmla="*/ 136187 h 350195"/>
              <a:gd name="connsiteX3" fmla="*/ 651753 w 651753"/>
              <a:gd name="connsiteY3" fmla="*/ 0 h 35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53" h="350195">
                <a:moveTo>
                  <a:pt x="0" y="350195"/>
                </a:moveTo>
                <a:lnTo>
                  <a:pt x="0" y="136187"/>
                </a:lnTo>
                <a:lnTo>
                  <a:pt x="651753" y="136187"/>
                </a:lnTo>
                <a:lnTo>
                  <a:pt x="651753" y="0"/>
                </a:ln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560ECF-847F-9268-4ECC-BBEA9BF0EE48}"/>
              </a:ext>
            </a:extLst>
          </p:cNvPr>
          <p:cNvSpPr/>
          <p:nvPr/>
        </p:nvSpPr>
        <p:spPr>
          <a:xfrm>
            <a:off x="1099226" y="826851"/>
            <a:ext cx="2490280" cy="3229583"/>
          </a:xfrm>
          <a:custGeom>
            <a:avLst/>
            <a:gdLst>
              <a:gd name="connsiteX0" fmla="*/ 2422187 w 2490280"/>
              <a:gd name="connsiteY0" fmla="*/ 3229583 h 3229583"/>
              <a:gd name="connsiteX1" fmla="*/ 2344365 w 2490280"/>
              <a:gd name="connsiteY1" fmla="*/ 3229583 h 3229583"/>
              <a:gd name="connsiteX2" fmla="*/ 2344365 w 2490280"/>
              <a:gd name="connsiteY2" fmla="*/ 1867711 h 3229583"/>
              <a:gd name="connsiteX3" fmla="*/ 2490280 w 2490280"/>
              <a:gd name="connsiteY3" fmla="*/ 1867711 h 3229583"/>
              <a:gd name="connsiteX4" fmla="*/ 2490280 w 2490280"/>
              <a:gd name="connsiteY4" fmla="*/ 340468 h 3229583"/>
              <a:gd name="connsiteX5" fmla="*/ 165370 w 2490280"/>
              <a:gd name="connsiteY5" fmla="*/ 340468 h 3229583"/>
              <a:gd name="connsiteX6" fmla="*/ 165370 w 2490280"/>
              <a:gd name="connsiteY6" fmla="*/ 0 h 3229583"/>
              <a:gd name="connsiteX7" fmla="*/ 0 w 2490280"/>
              <a:gd name="connsiteY7" fmla="*/ 0 h 322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0280" h="3229583">
                <a:moveTo>
                  <a:pt x="2422187" y="3229583"/>
                </a:moveTo>
                <a:lnTo>
                  <a:pt x="2344365" y="3229583"/>
                </a:lnTo>
                <a:lnTo>
                  <a:pt x="2344365" y="1867711"/>
                </a:lnTo>
                <a:lnTo>
                  <a:pt x="2490280" y="1867711"/>
                </a:lnTo>
                <a:lnTo>
                  <a:pt x="2490280" y="340468"/>
                </a:lnTo>
                <a:lnTo>
                  <a:pt x="165370" y="340468"/>
                </a:lnTo>
                <a:lnTo>
                  <a:pt x="165370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1E93638-49B1-C21F-3006-612200396259}"/>
              </a:ext>
            </a:extLst>
          </p:cNvPr>
          <p:cNvSpPr/>
          <p:nvPr/>
        </p:nvSpPr>
        <p:spPr>
          <a:xfrm>
            <a:off x="8190689" y="836579"/>
            <a:ext cx="612843" cy="3190672"/>
          </a:xfrm>
          <a:custGeom>
            <a:avLst/>
            <a:gdLst>
              <a:gd name="connsiteX0" fmla="*/ 58366 w 612843"/>
              <a:gd name="connsiteY0" fmla="*/ 3190672 h 3190672"/>
              <a:gd name="connsiteX1" fmla="*/ 252920 w 612843"/>
              <a:gd name="connsiteY1" fmla="*/ 3190672 h 3190672"/>
              <a:gd name="connsiteX2" fmla="*/ 252920 w 612843"/>
              <a:gd name="connsiteY2" fmla="*/ 1964987 h 3190672"/>
              <a:gd name="connsiteX3" fmla="*/ 0 w 612843"/>
              <a:gd name="connsiteY3" fmla="*/ 1964987 h 3190672"/>
              <a:gd name="connsiteX4" fmla="*/ 0 w 612843"/>
              <a:gd name="connsiteY4" fmla="*/ 321012 h 3190672"/>
              <a:gd name="connsiteX5" fmla="*/ 496111 w 612843"/>
              <a:gd name="connsiteY5" fmla="*/ 321012 h 3190672"/>
              <a:gd name="connsiteX6" fmla="*/ 496111 w 612843"/>
              <a:gd name="connsiteY6" fmla="*/ 0 h 3190672"/>
              <a:gd name="connsiteX7" fmla="*/ 612843 w 612843"/>
              <a:gd name="connsiteY7" fmla="*/ 0 h 31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843" h="3190672">
                <a:moveTo>
                  <a:pt x="58366" y="3190672"/>
                </a:moveTo>
                <a:lnTo>
                  <a:pt x="252920" y="3190672"/>
                </a:lnTo>
                <a:lnTo>
                  <a:pt x="252920" y="1964987"/>
                </a:lnTo>
                <a:lnTo>
                  <a:pt x="0" y="1964987"/>
                </a:lnTo>
                <a:lnTo>
                  <a:pt x="0" y="321012"/>
                </a:lnTo>
                <a:lnTo>
                  <a:pt x="496111" y="321012"/>
                </a:lnTo>
                <a:lnTo>
                  <a:pt x="496111" y="0"/>
                </a:lnTo>
                <a:lnTo>
                  <a:pt x="612843" y="0"/>
                </a:lnTo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33E017F-F3B4-6CD8-0311-3FA695699112}"/>
              </a:ext>
            </a:extLst>
          </p:cNvPr>
          <p:cNvSpPr/>
          <p:nvPr/>
        </p:nvSpPr>
        <p:spPr>
          <a:xfrm>
            <a:off x="1274323" y="0"/>
            <a:ext cx="68094" cy="573932"/>
          </a:xfrm>
          <a:custGeom>
            <a:avLst/>
            <a:gdLst>
              <a:gd name="connsiteX0" fmla="*/ 68094 w 68094"/>
              <a:gd name="connsiteY0" fmla="*/ 573932 h 573932"/>
              <a:gd name="connsiteX1" fmla="*/ 0 w 68094"/>
              <a:gd name="connsiteY1" fmla="*/ 573932 h 573932"/>
              <a:gd name="connsiteX2" fmla="*/ 0 w 68094"/>
              <a:gd name="connsiteY2" fmla="*/ 0 h 57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94" h="573932">
                <a:moveTo>
                  <a:pt x="68094" y="573932"/>
                </a:moveTo>
                <a:lnTo>
                  <a:pt x="0" y="573932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DF0C9F-B2E1-A584-3823-4F2FFCAB33A9}"/>
              </a:ext>
            </a:extLst>
          </p:cNvPr>
          <p:cNvSpPr/>
          <p:nvPr/>
        </p:nvSpPr>
        <p:spPr>
          <a:xfrm flipH="1">
            <a:off x="8563754" y="0"/>
            <a:ext cx="97273" cy="573932"/>
          </a:xfrm>
          <a:custGeom>
            <a:avLst/>
            <a:gdLst>
              <a:gd name="connsiteX0" fmla="*/ 68094 w 68094"/>
              <a:gd name="connsiteY0" fmla="*/ 573932 h 573932"/>
              <a:gd name="connsiteX1" fmla="*/ 0 w 68094"/>
              <a:gd name="connsiteY1" fmla="*/ 573932 h 573932"/>
              <a:gd name="connsiteX2" fmla="*/ 0 w 68094"/>
              <a:gd name="connsiteY2" fmla="*/ 0 h 57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94" h="573932">
                <a:moveTo>
                  <a:pt x="68094" y="573932"/>
                </a:moveTo>
                <a:lnTo>
                  <a:pt x="0" y="573932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CCA893-24A0-3563-0479-26223605D69C}"/>
              </a:ext>
            </a:extLst>
          </p:cNvPr>
          <p:cNvCxnSpPr/>
          <p:nvPr/>
        </p:nvCxnSpPr>
        <p:spPr>
          <a:xfrm flipV="1">
            <a:off x="963038" y="251336"/>
            <a:ext cx="0" cy="55229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358D0A-20A0-218F-BD49-944E41C5F860}"/>
              </a:ext>
            </a:extLst>
          </p:cNvPr>
          <p:cNvCxnSpPr/>
          <p:nvPr/>
        </p:nvCxnSpPr>
        <p:spPr>
          <a:xfrm flipV="1">
            <a:off x="8926233" y="255106"/>
            <a:ext cx="0" cy="55229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7CF4B4-4162-5B07-5ACC-EDA3662851A3}"/>
              </a:ext>
            </a:extLst>
          </p:cNvPr>
          <p:cNvGrpSpPr/>
          <p:nvPr/>
        </p:nvGrpSpPr>
        <p:grpSpPr>
          <a:xfrm>
            <a:off x="9046723" y="3326860"/>
            <a:ext cx="2809951" cy="3276035"/>
            <a:chOff x="9046723" y="3326860"/>
            <a:chExt cx="2809951" cy="327603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961C005-4B64-E333-21DD-69303B6CBCAF}"/>
                </a:ext>
              </a:extLst>
            </p:cNvPr>
            <p:cNvSpPr/>
            <p:nvPr/>
          </p:nvSpPr>
          <p:spPr>
            <a:xfrm>
              <a:off x="9046723" y="3326860"/>
              <a:ext cx="2809951" cy="32760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98E251D-A22A-8E8A-BC85-C7B180AB3C77}"/>
                </a:ext>
              </a:extLst>
            </p:cNvPr>
            <p:cNvGrpSpPr/>
            <p:nvPr/>
          </p:nvGrpSpPr>
          <p:grpSpPr>
            <a:xfrm>
              <a:off x="9293557" y="3390089"/>
              <a:ext cx="2563117" cy="3159255"/>
              <a:chOff x="9628883" y="3105910"/>
              <a:chExt cx="2563117" cy="315925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36F348-E052-11D5-FD34-85BED478530F}"/>
                  </a:ext>
                </a:extLst>
              </p:cNvPr>
              <p:cNvSpPr txBox="1"/>
              <p:nvPr/>
            </p:nvSpPr>
            <p:spPr>
              <a:xfrm>
                <a:off x="10201314" y="4740156"/>
                <a:ext cx="19906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Tibial motor wiring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3D68F8-14AC-AC9E-0F96-13B7203C9AA0}"/>
                  </a:ext>
                </a:extLst>
              </p:cNvPr>
              <p:cNvSpPr txBox="1"/>
              <p:nvPr/>
            </p:nvSpPr>
            <p:spPr>
              <a:xfrm>
                <a:off x="10201314" y="5557279"/>
                <a:ext cx="19906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Tibial encoder wiring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86B16C-6E2B-F960-3E52-A8EFBE36BF78}"/>
                  </a:ext>
                </a:extLst>
              </p:cNvPr>
              <p:cNvSpPr txBox="1"/>
              <p:nvPr/>
            </p:nvSpPr>
            <p:spPr>
              <a:xfrm>
                <a:off x="10201314" y="3105910"/>
                <a:ext cx="19906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Femoral motor wiring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22DA4D-4FEC-6F53-F5C2-E0D084E02B5D}"/>
                  </a:ext>
                </a:extLst>
              </p:cNvPr>
              <p:cNvSpPr txBox="1"/>
              <p:nvPr/>
            </p:nvSpPr>
            <p:spPr>
              <a:xfrm>
                <a:off x="10201314" y="3923033"/>
                <a:ext cx="19906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Femoral encoder wiring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9DE214-ECA6-9F8D-C4E5-A178F4F33CB4}"/>
                  </a:ext>
                </a:extLst>
              </p:cNvPr>
              <p:cNvSpPr/>
              <p:nvPr/>
            </p:nvSpPr>
            <p:spPr>
              <a:xfrm>
                <a:off x="9628883" y="5863389"/>
                <a:ext cx="502837" cy="1021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214C96A-F2DC-29BD-207E-9C46E73A98AA}"/>
                  </a:ext>
                </a:extLst>
              </p:cNvPr>
              <p:cNvSpPr/>
              <p:nvPr/>
            </p:nvSpPr>
            <p:spPr>
              <a:xfrm>
                <a:off x="9628883" y="5043029"/>
                <a:ext cx="502837" cy="10214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E65C327-3802-B1A0-5EDC-F8475369A399}"/>
                  </a:ext>
                </a:extLst>
              </p:cNvPr>
              <p:cNvSpPr/>
              <p:nvPr/>
            </p:nvSpPr>
            <p:spPr>
              <a:xfrm>
                <a:off x="9628883" y="4249462"/>
                <a:ext cx="502837" cy="1021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C80C930-0466-4EE7-07CF-E8945EBFBD97}"/>
                  </a:ext>
                </a:extLst>
              </p:cNvPr>
              <p:cNvSpPr/>
              <p:nvPr/>
            </p:nvSpPr>
            <p:spPr>
              <a:xfrm>
                <a:off x="9628883" y="3377930"/>
                <a:ext cx="502837" cy="1021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76707DC9-9F42-22FD-0498-41F350399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6" y="4440675"/>
            <a:ext cx="1328101" cy="1361189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CDA85F-9BDF-0C4E-7D85-5A54E313ADB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86507" y="958173"/>
            <a:ext cx="259247" cy="3482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DDEAF8-013B-DB80-6B08-0969B8F21419}"/>
              </a:ext>
            </a:extLst>
          </p:cNvPr>
          <p:cNvSpPr txBox="1"/>
          <p:nvPr/>
        </p:nvSpPr>
        <p:spPr>
          <a:xfrm>
            <a:off x="22456" y="5899188"/>
            <a:ext cx="127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Slip ring</a:t>
            </a:r>
          </a:p>
          <a:p>
            <a:pPr algn="ctr"/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FEEADD-8AD4-A348-F8B7-13602A48C39D}"/>
              </a:ext>
            </a:extLst>
          </p:cNvPr>
          <p:cNvSpPr txBox="1"/>
          <p:nvPr/>
        </p:nvSpPr>
        <p:spPr>
          <a:xfrm>
            <a:off x="88361" y="6226178"/>
            <a:ext cx="6113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https://www.youtube.com/watch?v=28jF3KEPAWg&amp;ab_channel=MOFLON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313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F56C3-F78A-DD5C-57DF-25251D255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08" y="142486"/>
            <a:ext cx="5641035" cy="2377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3E231-09A3-1FEA-EA11-9F5ACE11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763" y="142486"/>
            <a:ext cx="4210050" cy="50863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E6F044-F30B-BD9B-564A-8F7DC0B860E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14792" y="3862873"/>
            <a:ext cx="0" cy="17728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699A38-44F6-E387-E0DD-8FEC6471F579}"/>
              </a:ext>
            </a:extLst>
          </p:cNvPr>
          <p:cNvSpPr txBox="1"/>
          <p:nvPr/>
        </p:nvSpPr>
        <p:spPr>
          <a:xfrm>
            <a:off x="8075645" y="5635689"/>
            <a:ext cx="127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Bushing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7B38CB-848C-08BF-C358-AA6009C9CC9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223518" y="3862873"/>
            <a:ext cx="1520890" cy="17728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9261B5-6EC1-ACF8-1E90-C094FB855A51}"/>
              </a:ext>
            </a:extLst>
          </p:cNvPr>
          <p:cNvSpPr txBox="1"/>
          <p:nvPr/>
        </p:nvSpPr>
        <p:spPr>
          <a:xfrm>
            <a:off x="5584371" y="5635689"/>
            <a:ext cx="127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External seat 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E7CF24-C28E-3596-85D9-17AB82BCA1C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0200689" y="4216816"/>
            <a:ext cx="896519" cy="141887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0BD208-3D37-8E6F-3E0C-91AFF0E415BE}"/>
              </a:ext>
            </a:extLst>
          </p:cNvPr>
          <p:cNvSpPr txBox="1"/>
          <p:nvPr/>
        </p:nvSpPr>
        <p:spPr>
          <a:xfrm>
            <a:off x="10002415" y="5635689"/>
            <a:ext cx="2189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connector seat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060600-54D8-9A8C-8A3F-554730010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667" y="3136393"/>
            <a:ext cx="1212152" cy="15392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A198E2-1CB9-2D09-69B5-AB80A46B454F}"/>
              </a:ext>
            </a:extLst>
          </p:cNvPr>
          <p:cNvSpPr txBox="1"/>
          <p:nvPr/>
        </p:nvSpPr>
        <p:spPr>
          <a:xfrm>
            <a:off x="3491966" y="4749281"/>
            <a:ext cx="202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rod seat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3B9274-B041-A738-0F6E-2E3A1BBDD5B4}"/>
              </a:ext>
            </a:extLst>
          </p:cNvPr>
          <p:cNvCxnSpPr>
            <a:cxnSpLocks/>
          </p:cNvCxnSpPr>
          <p:nvPr/>
        </p:nvCxnSpPr>
        <p:spPr>
          <a:xfrm flipV="1">
            <a:off x="4271243" y="1767840"/>
            <a:ext cx="5525029" cy="199913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D1169C4-722A-6727-5150-D6083BF5F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08" y="2827011"/>
            <a:ext cx="1808974" cy="36972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40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1F932F8-697B-1692-AC81-0E156A508A02}"/>
              </a:ext>
            </a:extLst>
          </p:cNvPr>
          <p:cNvGrpSpPr/>
          <p:nvPr/>
        </p:nvGrpSpPr>
        <p:grpSpPr>
          <a:xfrm>
            <a:off x="647701" y="459581"/>
            <a:ext cx="3236682" cy="5938838"/>
            <a:chOff x="6096000" y="328612"/>
            <a:chExt cx="4581525" cy="84064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76A090-50CC-39CF-1BD9-06DAE1E82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28612"/>
              <a:ext cx="4581525" cy="62007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0BE231-07DC-DFCD-1FBD-D87A23668A53}"/>
                </a:ext>
              </a:extLst>
            </p:cNvPr>
            <p:cNvSpPr/>
            <p:nvPr/>
          </p:nvSpPr>
          <p:spPr>
            <a:xfrm>
              <a:off x="7359588" y="4572000"/>
              <a:ext cx="2166152" cy="12362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045B14-A6A8-2533-CA91-6704C0C75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65616" y="5033639"/>
              <a:ext cx="97654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38E3CB-3217-DA4D-07CD-A3B0945B9858}"/>
                </a:ext>
              </a:extLst>
            </p:cNvPr>
            <p:cNvCxnSpPr>
              <a:cxnSpLocks/>
            </p:cNvCxnSpPr>
            <p:nvPr/>
          </p:nvCxnSpPr>
          <p:spPr>
            <a:xfrm>
              <a:off x="7865614" y="5033639"/>
              <a:ext cx="976544" cy="39505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DEF7C9-4BEF-90B7-3AE6-799F8AD3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5414" y="5428695"/>
              <a:ext cx="816744" cy="12199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267C24-10BB-0888-34BA-F71A8311D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5414" y="5028265"/>
              <a:ext cx="769720" cy="52242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564BEE8-99F1-A5D5-461C-799FBB82E912}"/>
                </a:ext>
              </a:extLst>
            </p:cNvPr>
            <p:cNvSpPr/>
            <p:nvPr/>
          </p:nvSpPr>
          <p:spPr>
            <a:xfrm rot="1065709">
              <a:off x="7767185" y="5206750"/>
              <a:ext cx="478126" cy="3528291"/>
            </a:xfrm>
            <a:prstGeom prst="roundRect">
              <a:avLst>
                <a:gd name="adj" fmla="val 43712"/>
              </a:avLst>
            </a:prstGeom>
            <a:solidFill>
              <a:schemeClr val="accent6">
                <a:lumMod val="60000"/>
                <a:lumOff val="40000"/>
                <a:alpha val="5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AC6C5CD-586D-2923-A071-F44C3C40548B}"/>
                </a:ext>
              </a:extLst>
            </p:cNvPr>
            <p:cNvSpPr/>
            <p:nvPr/>
          </p:nvSpPr>
          <p:spPr>
            <a:xfrm>
              <a:off x="8359047" y="5434070"/>
              <a:ext cx="184727" cy="1847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Diagonal Corners Snipped 31">
              <a:extLst>
                <a:ext uri="{FF2B5EF4-FFF2-40B4-BE49-F238E27FC236}">
                  <a16:creationId xmlns:a16="http://schemas.microsoft.com/office/drawing/2014/main" id="{8FEEF439-4E32-AFDE-2D78-BA52B63AAFDF}"/>
                </a:ext>
              </a:extLst>
            </p:cNvPr>
            <p:cNvSpPr/>
            <p:nvPr/>
          </p:nvSpPr>
          <p:spPr>
            <a:xfrm>
              <a:off x="7451915" y="4556672"/>
              <a:ext cx="868219" cy="868219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accent2">
                <a:lumMod val="40000"/>
                <a:lumOff val="60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5AC8EB-536A-6DD9-E76B-CDD3452D9415}"/>
                </a:ext>
              </a:extLst>
            </p:cNvPr>
            <p:cNvSpPr/>
            <p:nvPr/>
          </p:nvSpPr>
          <p:spPr>
            <a:xfrm>
              <a:off x="7793662" y="4935900"/>
              <a:ext cx="184727" cy="1847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4EC3D1-ED21-FB15-F7C9-E14EBF5C10BE}"/>
                </a:ext>
              </a:extLst>
            </p:cNvPr>
            <p:cNvSpPr/>
            <p:nvPr/>
          </p:nvSpPr>
          <p:spPr>
            <a:xfrm>
              <a:off x="8256106" y="3495027"/>
              <a:ext cx="184727" cy="1847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90D3B6-D202-8944-D79C-E4DF9E91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7" y="671512"/>
            <a:ext cx="42386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4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FEECCF-04AD-445B-D365-2F25B77B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70" y="0"/>
            <a:ext cx="323444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C8669D-34D1-8A54-9479-EFB2DCD1E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640" y="9525"/>
            <a:ext cx="3552825" cy="68389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5C85425-F23C-51A1-1EE2-78BD91663103}"/>
              </a:ext>
            </a:extLst>
          </p:cNvPr>
          <p:cNvSpPr/>
          <p:nvPr/>
        </p:nvSpPr>
        <p:spPr>
          <a:xfrm>
            <a:off x="5542384" y="3254051"/>
            <a:ext cx="1639501" cy="349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4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14139B-EB67-F549-7909-38DAC9E2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72" y="0"/>
            <a:ext cx="3244362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E673CFE-EF5E-A356-61BC-3EC738DD7E51}"/>
              </a:ext>
            </a:extLst>
          </p:cNvPr>
          <p:cNvGrpSpPr/>
          <p:nvPr/>
        </p:nvGrpSpPr>
        <p:grpSpPr>
          <a:xfrm>
            <a:off x="10203866" y="9525"/>
            <a:ext cx="1652808" cy="3181544"/>
            <a:chOff x="10203866" y="9525"/>
            <a:chExt cx="1652808" cy="31815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320EC6-F144-AA47-0100-43C3D2215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03866" y="9525"/>
              <a:ext cx="1652808" cy="3181544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E752D3-56E5-FB4D-2DC9-714AFD507E9C}"/>
                </a:ext>
              </a:extLst>
            </p:cNvPr>
            <p:cNvSpPr/>
            <p:nvPr/>
          </p:nvSpPr>
          <p:spPr>
            <a:xfrm>
              <a:off x="10403633" y="2766526"/>
              <a:ext cx="391886" cy="39188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50AE4D-CF4B-1556-0428-9C3F44BD5B8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293706" y="953096"/>
            <a:ext cx="937727" cy="420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BFE7B8-7F5D-F646-94BC-534DC85FCC6B}"/>
              </a:ext>
            </a:extLst>
          </p:cNvPr>
          <p:cNvSpPr txBox="1"/>
          <p:nvPr/>
        </p:nvSpPr>
        <p:spPr>
          <a:xfrm>
            <a:off x="4231433" y="599153"/>
            <a:ext cx="127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Foot from ABS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541F9D-846E-E1E7-8BC4-297C03FF6A7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293706" y="6040263"/>
            <a:ext cx="9377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B59030-1207-3C8B-1C8E-A7788F9AFED0}"/>
              </a:ext>
            </a:extLst>
          </p:cNvPr>
          <p:cNvSpPr txBox="1"/>
          <p:nvPr/>
        </p:nvSpPr>
        <p:spPr>
          <a:xfrm>
            <a:off x="4231433" y="5532431"/>
            <a:ext cx="3059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3d printed sock from Thermoplastic Elastomers (TPE).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20FAB7-D377-D5C6-EA4B-5B9BEAC6C882}"/>
              </a:ext>
            </a:extLst>
          </p:cNvPr>
          <p:cNvSpPr/>
          <p:nvPr/>
        </p:nvSpPr>
        <p:spPr>
          <a:xfrm rot="2462003">
            <a:off x="2263020" y="3382346"/>
            <a:ext cx="391886" cy="8630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D3ADC-45B9-A1CE-7001-6F266AFF54E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824842" y="2886025"/>
            <a:ext cx="1936256" cy="629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76A15EE-0CE2-3EA7-22E9-CFBBE79CFC97}"/>
              </a:ext>
            </a:extLst>
          </p:cNvPr>
          <p:cNvGrpSpPr/>
          <p:nvPr/>
        </p:nvGrpSpPr>
        <p:grpSpPr>
          <a:xfrm>
            <a:off x="4761098" y="1600297"/>
            <a:ext cx="4168298" cy="2571455"/>
            <a:chOff x="4761098" y="1600297"/>
            <a:chExt cx="4168298" cy="257145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2E9C0F-707C-107E-37F0-698EAC094C54}"/>
                </a:ext>
              </a:extLst>
            </p:cNvPr>
            <p:cNvGrpSpPr/>
            <p:nvPr/>
          </p:nvGrpSpPr>
          <p:grpSpPr>
            <a:xfrm>
              <a:off x="4761098" y="1600297"/>
              <a:ext cx="4168298" cy="2571455"/>
              <a:chOff x="4761098" y="1600297"/>
              <a:chExt cx="4168298" cy="2571455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ADD198B-A5AF-ABDC-D6B5-4403494E3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1098" y="1600297"/>
                <a:ext cx="3780869" cy="2571455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2A8B5F-86EB-8E19-306D-B9E559021DB6}"/>
                  </a:ext>
                </a:extLst>
              </p:cNvPr>
              <p:cNvSpPr txBox="1"/>
              <p:nvPr/>
            </p:nvSpPr>
            <p:spPr>
              <a:xfrm>
                <a:off x="6923315" y="1600297"/>
                <a:ext cx="200608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From Collins, </a:t>
                </a:r>
                <a:r>
                  <a:rPr lang="en-US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Ruina</a:t>
                </a:r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A2CB80-AF68-718A-E6C1-6FBB9D27A779}"/>
                </a:ext>
              </a:extLst>
            </p:cNvPr>
            <p:cNvSpPr txBox="1"/>
            <p:nvPr/>
          </p:nvSpPr>
          <p:spPr>
            <a:xfrm>
              <a:off x="5482409" y="3449593"/>
              <a:ext cx="3059558" cy="707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Used for collisional indeterminacy rejection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29E183C-620A-09DC-D14C-7EF34A13F952}"/>
              </a:ext>
            </a:extLst>
          </p:cNvPr>
          <p:cNvSpPr txBox="1"/>
          <p:nvPr/>
        </p:nvSpPr>
        <p:spPr>
          <a:xfrm>
            <a:off x="7627776" y="5532431"/>
            <a:ext cx="3059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Dipping in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Plasti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Dip. (Depends on the friction coefficient).</a:t>
            </a:r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C91A3083-E256-C7AA-3840-4E3AEDCB8431}"/>
              </a:ext>
            </a:extLst>
          </p:cNvPr>
          <p:cNvSpPr/>
          <p:nvPr/>
        </p:nvSpPr>
        <p:spPr>
          <a:xfrm>
            <a:off x="6857119" y="5796306"/>
            <a:ext cx="494522" cy="494522"/>
          </a:xfrm>
          <a:prstGeom prst="plus">
            <a:avLst>
              <a:gd name="adj" fmla="val 42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0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2" grpId="0" animBg="1"/>
      <p:bldP spid="30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F45CE35-0F82-2150-F633-D1A871C7F917}"/>
              </a:ext>
            </a:extLst>
          </p:cNvPr>
          <p:cNvGrpSpPr/>
          <p:nvPr/>
        </p:nvGrpSpPr>
        <p:grpSpPr>
          <a:xfrm>
            <a:off x="1402081" y="671512"/>
            <a:ext cx="4238625" cy="5514975"/>
            <a:chOff x="1402081" y="671512"/>
            <a:chExt cx="4238625" cy="55149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51B1DC-ADFE-F826-15AF-20BFE48B4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2081" y="671512"/>
              <a:ext cx="4238625" cy="55149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12C208-6B5B-A14C-CD91-A0CCF92CD1CD}"/>
                </a:ext>
              </a:extLst>
            </p:cNvPr>
            <p:cNvCxnSpPr>
              <a:cxnSpLocks/>
            </p:cNvCxnSpPr>
            <p:nvPr/>
          </p:nvCxnSpPr>
          <p:spPr>
            <a:xfrm>
              <a:off x="2957805" y="1689566"/>
              <a:ext cx="1950097" cy="17394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826882-06A6-BE2F-F509-5502A35F7EC9}"/>
                </a:ext>
              </a:extLst>
            </p:cNvPr>
            <p:cNvCxnSpPr>
              <a:cxnSpLocks/>
            </p:cNvCxnSpPr>
            <p:nvPr/>
          </p:nvCxnSpPr>
          <p:spPr>
            <a:xfrm>
              <a:off x="2957805" y="1689566"/>
              <a:ext cx="2155164" cy="34047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6A56C3-38D1-DE36-D1D2-61ADA1265D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192" y="5094297"/>
              <a:ext cx="2341777" cy="6533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92D966-5851-C297-E0B2-0A03954BD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192" y="3428999"/>
              <a:ext cx="2080519" cy="23186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3B6B216E-3B8F-6363-6E15-6AE0C151916E}"/>
                </a:ext>
              </a:extLst>
            </p:cNvPr>
            <p:cNvSpPr/>
            <p:nvPr/>
          </p:nvSpPr>
          <p:spPr>
            <a:xfrm rot="5747657">
              <a:off x="3465572" y="2316811"/>
              <a:ext cx="484945" cy="484945"/>
            </a:xfrm>
            <a:prstGeom prst="arc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1DA09A6-BBF0-940B-FD03-7E052BCCB38E}"/>
                    </a:ext>
                  </a:extLst>
                </p:cNvPr>
                <p:cNvSpPr txBox="1"/>
                <p:nvPr/>
              </p:nvSpPr>
              <p:spPr>
                <a:xfrm>
                  <a:off x="3467653" y="2375529"/>
                  <a:ext cx="513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1DA09A6-BBF0-940B-FD03-7E052BCCB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653" y="2375529"/>
                  <a:ext cx="51382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16C7AF-285F-0B41-DC5E-CD5C84051CF8}"/>
              </a:ext>
            </a:extLst>
          </p:cNvPr>
          <p:cNvGrpSpPr/>
          <p:nvPr/>
        </p:nvGrpSpPr>
        <p:grpSpPr>
          <a:xfrm>
            <a:off x="10203866" y="9525"/>
            <a:ext cx="1652808" cy="3181544"/>
            <a:chOff x="10203866" y="9525"/>
            <a:chExt cx="1652808" cy="318154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8BDA7E-18CE-54A5-6260-1BE832948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3866" y="9525"/>
              <a:ext cx="1652808" cy="3181544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C7B9F52-95E9-047D-FA99-887C4EF1CE1C}"/>
                </a:ext>
              </a:extLst>
            </p:cNvPr>
            <p:cNvSpPr/>
            <p:nvPr/>
          </p:nvSpPr>
          <p:spPr>
            <a:xfrm>
              <a:off x="10302032" y="1689566"/>
              <a:ext cx="487887" cy="79963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BFA37E2-2C99-F80F-A0AE-36B5E12CB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53070"/>
            <a:ext cx="2562225" cy="29337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CB2CDA-48FC-65E2-CC76-A358EA3DBC0E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4413022" y="2112997"/>
            <a:ext cx="1576603" cy="694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0CEFCB-D3D9-7EFC-F2F1-D964E06E6A34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516016" y="1137092"/>
            <a:ext cx="1473609" cy="318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7DCA9D-1C8F-E770-7882-6306CF7CF474}"/>
              </a:ext>
            </a:extLst>
          </p:cNvPr>
          <p:cNvSpPr txBox="1"/>
          <p:nvPr/>
        </p:nvSpPr>
        <p:spPr>
          <a:xfrm>
            <a:off x="5989625" y="783149"/>
            <a:ext cx="3059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Femoral attached to the knee casing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271B3D-59C7-AE62-65C5-C14056978CF8}"/>
              </a:ext>
            </a:extLst>
          </p:cNvPr>
          <p:cNvSpPr txBox="1"/>
          <p:nvPr/>
        </p:nvSpPr>
        <p:spPr>
          <a:xfrm>
            <a:off x="5989625" y="1912942"/>
            <a:ext cx="305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Mechanism of the knee</a:t>
            </a:r>
          </a:p>
        </p:txBody>
      </p:sp>
    </p:spTree>
    <p:extLst>
      <p:ext uri="{BB962C8B-B14F-4D97-AF65-F5344CB8AC3E}">
        <p14:creationId xmlns:p14="http://schemas.microsoft.com/office/powerpoint/2010/main" val="247298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67669-997A-AD95-8974-F6FB99FD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7" y="0"/>
            <a:ext cx="2755605" cy="68580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7CBC2C7-6DDE-D604-9C80-101CC12A5EA1}"/>
              </a:ext>
            </a:extLst>
          </p:cNvPr>
          <p:cNvGrpSpPr/>
          <p:nvPr/>
        </p:nvGrpSpPr>
        <p:grpSpPr>
          <a:xfrm>
            <a:off x="10203866" y="9525"/>
            <a:ext cx="1652808" cy="3181544"/>
            <a:chOff x="10203866" y="9525"/>
            <a:chExt cx="1652808" cy="31815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2FB01A-47E4-2C18-F426-969A531A0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03866" y="9525"/>
              <a:ext cx="1652808" cy="3181544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670A012-A5FD-7262-970A-D22B64C7BD92}"/>
                </a:ext>
              </a:extLst>
            </p:cNvPr>
            <p:cNvSpPr/>
            <p:nvPr/>
          </p:nvSpPr>
          <p:spPr>
            <a:xfrm>
              <a:off x="10412963" y="858416"/>
              <a:ext cx="475861" cy="131561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B257DB-97D3-ACF6-35E3-D742E16766C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168660" y="966138"/>
            <a:ext cx="1576603" cy="386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9DA13E-DF4C-C417-EFDE-718C66E741F9}"/>
              </a:ext>
            </a:extLst>
          </p:cNvPr>
          <p:cNvSpPr txBox="1"/>
          <p:nvPr/>
        </p:nvSpPr>
        <p:spPr>
          <a:xfrm>
            <a:off x="3745263" y="458306"/>
            <a:ext cx="3059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 Four bar Mechanisms for external knees motion transfer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C4EFF5-4744-CA16-9F18-4ED0076F4800}"/>
              </a:ext>
            </a:extLst>
          </p:cNvPr>
          <p:cNvGrpSpPr/>
          <p:nvPr/>
        </p:nvGrpSpPr>
        <p:grpSpPr>
          <a:xfrm>
            <a:off x="1217295" y="1129004"/>
            <a:ext cx="5587526" cy="3321698"/>
            <a:chOff x="1217295" y="1129004"/>
            <a:chExt cx="5587526" cy="332169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D62D61-0E4C-8CFC-974E-23EAC24940C2}"/>
                </a:ext>
              </a:extLst>
            </p:cNvPr>
            <p:cNvCxnSpPr>
              <a:cxnSpLocks/>
            </p:cNvCxnSpPr>
            <p:nvPr/>
          </p:nvCxnSpPr>
          <p:spPr>
            <a:xfrm>
              <a:off x="1217295" y="1129004"/>
              <a:ext cx="0" cy="301378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A04A20-7682-02FE-83AE-58D7E93764AE}"/>
                </a:ext>
              </a:extLst>
            </p:cNvPr>
            <p:cNvCxnSpPr>
              <a:cxnSpLocks/>
            </p:cNvCxnSpPr>
            <p:nvPr/>
          </p:nvCxnSpPr>
          <p:spPr>
            <a:xfrm>
              <a:off x="1217295" y="4142792"/>
              <a:ext cx="550506" cy="30791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5D4F5CF-9A60-E414-EC4A-0C67343F9288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01" y="1516224"/>
              <a:ext cx="0" cy="293447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CE8262-DE3D-FC14-DC09-26DC7733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217295" y="1129004"/>
              <a:ext cx="550506" cy="42409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240EFE-646F-143A-4428-1FD141A6EFC7}"/>
                </a:ext>
              </a:extLst>
            </p:cNvPr>
            <p:cNvSpPr txBox="1"/>
            <p:nvPr/>
          </p:nvSpPr>
          <p:spPr>
            <a:xfrm>
              <a:off x="3745263" y="1811354"/>
              <a:ext cx="30595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Four bar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1A7FAA6-6BBC-687A-269A-92D1869ECC4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870438" y="2011409"/>
              <a:ext cx="1874825" cy="1154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BBEEDD-E9C6-4C73-F3FF-E6713DCAB4CC}"/>
              </a:ext>
            </a:extLst>
          </p:cNvPr>
          <p:cNvGrpSpPr/>
          <p:nvPr/>
        </p:nvGrpSpPr>
        <p:grpSpPr>
          <a:xfrm>
            <a:off x="639099" y="4450702"/>
            <a:ext cx="6165722" cy="2174032"/>
            <a:chOff x="639099" y="4450702"/>
            <a:chExt cx="6165722" cy="217403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C9E06E-22A0-695B-18FB-90E9289DF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295" y="4450702"/>
              <a:ext cx="578192" cy="38722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A798122-E1EB-D0F1-56C8-E131370B6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294" y="4450702"/>
              <a:ext cx="578193" cy="180080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691093-A9BA-CC59-A201-78C78FE0D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100" y="4823926"/>
              <a:ext cx="578193" cy="180080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6E7069-35C3-251A-8D74-D9FA83CB4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099" y="6251510"/>
              <a:ext cx="578194" cy="373224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152DE70-115E-D1D8-B428-E66493D12E4B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 flipV="1">
              <a:off x="1795487" y="4716558"/>
              <a:ext cx="1949776" cy="13003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E822E7-DEA0-318D-5576-FE287478B583}"/>
                </a:ext>
              </a:extLst>
            </p:cNvPr>
            <p:cNvSpPr txBox="1"/>
            <p:nvPr/>
          </p:nvSpPr>
          <p:spPr>
            <a:xfrm>
              <a:off x="3745263" y="4646537"/>
              <a:ext cx="305955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  <a:r>
                <a:rPr lang="en-US" sz="2000" baseline="30000" dirty="0">
                  <a:solidFill>
                    <a:srgbClr val="00206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nd</a:t>
              </a:r>
              <a:r>
                <a:rPr lang="en-US" sz="2000" dirty="0">
                  <a:solidFill>
                    <a:srgbClr val="00206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 Four bar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32ABE6-98A8-546F-473C-A7CC7269A29F}"/>
              </a:ext>
            </a:extLst>
          </p:cNvPr>
          <p:cNvGrpSpPr/>
          <p:nvPr/>
        </p:nvGrpSpPr>
        <p:grpSpPr>
          <a:xfrm>
            <a:off x="6096000" y="3060201"/>
            <a:ext cx="6241053" cy="3797799"/>
            <a:chOff x="6096000" y="3060201"/>
            <a:chExt cx="6241053" cy="379779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9035A5F-6BE9-F224-FA50-158E8B504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060201"/>
              <a:ext cx="2826495" cy="3797799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A31A0C0-D6F9-64DD-3648-1534E077A391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7700892" y="3642514"/>
              <a:ext cx="1576603" cy="1861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8EB104-3919-888B-ED42-7153947702E2}"/>
                </a:ext>
              </a:extLst>
            </p:cNvPr>
            <p:cNvSpPr txBox="1"/>
            <p:nvPr/>
          </p:nvSpPr>
          <p:spPr>
            <a:xfrm>
              <a:off x="9277495" y="3288571"/>
              <a:ext cx="3059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Internal knees motion transfer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17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16761-49E0-54B8-45B3-C7379FF68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39" y="0"/>
            <a:ext cx="3725121" cy="6858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D6FB4C5-1054-1864-6987-88815823C7BE}"/>
              </a:ext>
            </a:extLst>
          </p:cNvPr>
          <p:cNvGrpSpPr/>
          <p:nvPr/>
        </p:nvGrpSpPr>
        <p:grpSpPr>
          <a:xfrm>
            <a:off x="10203866" y="9525"/>
            <a:ext cx="1652808" cy="3181544"/>
            <a:chOff x="10203866" y="9525"/>
            <a:chExt cx="1652808" cy="31815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2F3D58-B7E6-36ED-48F8-175A1DD79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03866" y="9525"/>
              <a:ext cx="1652808" cy="31815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DCDA22-5AAE-B194-7CC6-B439103184D1}"/>
                </a:ext>
              </a:extLst>
            </p:cNvPr>
            <p:cNvSpPr txBox="1"/>
            <p:nvPr/>
          </p:nvSpPr>
          <p:spPr>
            <a:xfrm>
              <a:off x="10393381" y="255106"/>
              <a:ext cx="1273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Sensors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BF78826-162A-B0E7-5CC2-A470DC48FD5D}"/>
              </a:ext>
            </a:extLst>
          </p:cNvPr>
          <p:cNvSpPr/>
          <p:nvPr/>
        </p:nvSpPr>
        <p:spPr>
          <a:xfrm>
            <a:off x="1422400" y="150361"/>
            <a:ext cx="965200" cy="845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4D2F6-619C-73D7-514C-170D752FB354}"/>
              </a:ext>
            </a:extLst>
          </p:cNvPr>
          <p:cNvSpPr/>
          <p:nvPr/>
        </p:nvSpPr>
        <p:spPr>
          <a:xfrm>
            <a:off x="3535680" y="150361"/>
            <a:ext cx="965200" cy="845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93C57E-189F-DBA8-6108-43527FAFB3F5}"/>
              </a:ext>
            </a:extLst>
          </p:cNvPr>
          <p:cNvGrpSpPr/>
          <p:nvPr/>
        </p:nvGrpSpPr>
        <p:grpSpPr>
          <a:xfrm>
            <a:off x="7464389" y="9525"/>
            <a:ext cx="2596983" cy="1962647"/>
            <a:chOff x="7383042" y="2903855"/>
            <a:chExt cx="3081758" cy="232901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73634D6-ACB3-A381-874B-537FFC104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3042" y="2903855"/>
              <a:ext cx="3081758" cy="232901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4C832F-AB7E-7AA3-128E-182D7CE0D66B}"/>
                </a:ext>
              </a:extLst>
            </p:cNvPr>
            <p:cNvSpPr/>
            <p:nvPr/>
          </p:nvSpPr>
          <p:spPr>
            <a:xfrm>
              <a:off x="9499600" y="2903855"/>
              <a:ext cx="965200" cy="8453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IMU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1F6749-DAF8-6C1E-5379-44249FE09FD0}"/>
              </a:ext>
            </a:extLst>
          </p:cNvPr>
          <p:cNvCxnSpPr>
            <a:cxnSpLocks/>
          </p:cNvCxnSpPr>
          <p:nvPr/>
        </p:nvCxnSpPr>
        <p:spPr>
          <a:xfrm flipH="1">
            <a:off x="4380437" y="455054"/>
            <a:ext cx="428523" cy="399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40F9A9-19D1-1FB4-51AB-02FC85AFC292}"/>
              </a:ext>
            </a:extLst>
          </p:cNvPr>
          <p:cNvCxnSpPr>
            <a:cxnSpLocks/>
          </p:cNvCxnSpPr>
          <p:nvPr/>
        </p:nvCxnSpPr>
        <p:spPr>
          <a:xfrm flipH="1">
            <a:off x="2158097" y="255106"/>
            <a:ext cx="2650863" cy="399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0BA461-5D17-9B9B-9C11-BD5BC19A6B0A}"/>
              </a:ext>
            </a:extLst>
          </p:cNvPr>
          <p:cNvSpPr txBox="1"/>
          <p:nvPr/>
        </p:nvSpPr>
        <p:spPr>
          <a:xfrm>
            <a:off x="4826897" y="33180"/>
            <a:ext cx="2650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Double imu sensors are used: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To obtain data from yaw direction phenomena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To reject error on the measurements</a:t>
            </a:r>
          </a:p>
        </p:txBody>
      </p:sp>
    </p:spTree>
    <p:extLst>
      <p:ext uri="{BB962C8B-B14F-4D97-AF65-F5344CB8AC3E}">
        <p14:creationId xmlns:p14="http://schemas.microsoft.com/office/powerpoint/2010/main" val="394549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16761-49E0-54B8-45B3-C7379FF68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39" y="0"/>
            <a:ext cx="372512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CDA22-5AAE-B194-7CC6-B439103184D1}"/>
              </a:ext>
            </a:extLst>
          </p:cNvPr>
          <p:cNvSpPr txBox="1"/>
          <p:nvPr/>
        </p:nvSpPr>
        <p:spPr>
          <a:xfrm>
            <a:off x="7894390" y="4991070"/>
            <a:ext cx="81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F78826-162A-B0E7-5CC2-A470DC48FD5D}"/>
              </a:ext>
            </a:extLst>
          </p:cNvPr>
          <p:cNvSpPr/>
          <p:nvPr/>
        </p:nvSpPr>
        <p:spPr>
          <a:xfrm>
            <a:off x="1450848" y="1925330"/>
            <a:ext cx="158779" cy="736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BA461-5D17-9B9B-9C11-BD5BC19A6B0A}"/>
              </a:ext>
            </a:extLst>
          </p:cNvPr>
          <p:cNvSpPr txBox="1"/>
          <p:nvPr/>
        </p:nvSpPr>
        <p:spPr>
          <a:xfrm>
            <a:off x="4826897" y="33180"/>
            <a:ext cx="28897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Ring or shaft magnetic encoders are used: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To obtain data for the femoral joint angle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To obtain data for the tibial joint angle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34AEF-1CA1-1A7C-34B5-BC5E466A310E}"/>
              </a:ext>
            </a:extLst>
          </p:cNvPr>
          <p:cNvSpPr/>
          <p:nvPr/>
        </p:nvSpPr>
        <p:spPr>
          <a:xfrm>
            <a:off x="4301047" y="1925330"/>
            <a:ext cx="158779" cy="736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2C1582-3432-BEA7-CCA0-02E9D5D7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69" y="3524250"/>
            <a:ext cx="2305050" cy="3333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56C15A8-F80D-169B-400D-BB8F5075A0E3}"/>
              </a:ext>
            </a:extLst>
          </p:cNvPr>
          <p:cNvSpPr/>
          <p:nvPr/>
        </p:nvSpPr>
        <p:spPr>
          <a:xfrm>
            <a:off x="7402932" y="4514668"/>
            <a:ext cx="149655" cy="14582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FC76C-66C5-616C-CE3E-E7384229BADF}"/>
              </a:ext>
            </a:extLst>
          </p:cNvPr>
          <p:cNvSpPr/>
          <p:nvPr/>
        </p:nvSpPr>
        <p:spPr>
          <a:xfrm>
            <a:off x="5728996" y="5038531"/>
            <a:ext cx="1539551" cy="4105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Magnet axis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C680A4-6C7F-029C-9BED-FEB1FB9FE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461" y="3524250"/>
            <a:ext cx="2554888" cy="332422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F451D42-3B19-CFE0-34E6-4A0AB8D6203A}"/>
              </a:ext>
            </a:extLst>
          </p:cNvPr>
          <p:cNvSpPr/>
          <p:nvPr/>
        </p:nvSpPr>
        <p:spPr>
          <a:xfrm>
            <a:off x="9257880" y="3734129"/>
            <a:ext cx="780539" cy="7805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6DC64F-C462-6957-06FD-90FD09147180}"/>
              </a:ext>
            </a:extLst>
          </p:cNvPr>
          <p:cNvSpPr/>
          <p:nvPr/>
        </p:nvSpPr>
        <p:spPr>
          <a:xfrm>
            <a:off x="1083839" y="33180"/>
            <a:ext cx="3737620" cy="303103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B318E5-244F-7080-645F-9581251138D3}"/>
              </a:ext>
            </a:extLst>
          </p:cNvPr>
          <p:cNvSpPr/>
          <p:nvPr/>
        </p:nvSpPr>
        <p:spPr>
          <a:xfrm>
            <a:off x="1083840" y="3152426"/>
            <a:ext cx="10176510" cy="37055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F0F99-F1E9-7568-597F-41AE62184BC2}"/>
              </a:ext>
            </a:extLst>
          </p:cNvPr>
          <p:cNvSpPr txBox="1"/>
          <p:nvPr/>
        </p:nvSpPr>
        <p:spPr>
          <a:xfrm>
            <a:off x="2086891" y="257008"/>
            <a:ext cx="210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Femoral joint angle encoders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35636A-090F-B052-7688-136A61C66E8D}"/>
              </a:ext>
            </a:extLst>
          </p:cNvPr>
          <p:cNvSpPr txBox="1"/>
          <p:nvPr/>
        </p:nvSpPr>
        <p:spPr>
          <a:xfrm>
            <a:off x="2086891" y="5618996"/>
            <a:ext cx="210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Tibial joint encoders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BFAC0-882A-9AB6-B9C7-67721C3AA4CE}"/>
              </a:ext>
            </a:extLst>
          </p:cNvPr>
          <p:cNvSpPr txBox="1"/>
          <p:nvPr/>
        </p:nvSpPr>
        <p:spPr>
          <a:xfrm>
            <a:off x="8140563" y="5810782"/>
            <a:ext cx="2889707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Absolute vs incremental encoders?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B5F3BB-CD29-7B1A-1D30-B80A0FCA7375}"/>
              </a:ext>
            </a:extLst>
          </p:cNvPr>
          <p:cNvGrpSpPr/>
          <p:nvPr/>
        </p:nvGrpSpPr>
        <p:grpSpPr>
          <a:xfrm>
            <a:off x="10203866" y="9525"/>
            <a:ext cx="1652808" cy="3181544"/>
            <a:chOff x="10203866" y="9525"/>
            <a:chExt cx="1652808" cy="31815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2F3D58-B7E6-36ED-48F8-175A1DD79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03866" y="9525"/>
              <a:ext cx="1652808" cy="318154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A6A80E-063B-0114-A05A-D6083D1ED627}"/>
                </a:ext>
              </a:extLst>
            </p:cNvPr>
            <p:cNvSpPr txBox="1"/>
            <p:nvPr/>
          </p:nvSpPr>
          <p:spPr>
            <a:xfrm>
              <a:off x="10393381" y="255106"/>
              <a:ext cx="1273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Sensors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917925-5C5B-EECE-75D8-988CBAD9FAC5}"/>
              </a:ext>
            </a:extLst>
          </p:cNvPr>
          <p:cNvGrpSpPr/>
          <p:nvPr/>
        </p:nvGrpSpPr>
        <p:grpSpPr>
          <a:xfrm>
            <a:off x="7722042" y="9525"/>
            <a:ext cx="2342380" cy="2652395"/>
            <a:chOff x="7722042" y="9525"/>
            <a:chExt cx="2342380" cy="265239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FC71A1-D448-36EA-09D8-6E79B7C5B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2042" y="33181"/>
              <a:ext cx="2333892" cy="115554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4C832F-AB7E-7AA3-128E-182D7CE0D66B}"/>
                </a:ext>
              </a:extLst>
            </p:cNvPr>
            <p:cNvSpPr/>
            <p:nvPr/>
          </p:nvSpPr>
          <p:spPr>
            <a:xfrm>
              <a:off x="8991600" y="9525"/>
              <a:ext cx="1069772" cy="7123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Encoders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FFEFD-A9E6-38AD-01AF-A3E2766A4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2042" y="1212377"/>
              <a:ext cx="2336942" cy="144954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CB7922-DBB2-D3BD-98E5-D2F213864ED4}"/>
                </a:ext>
              </a:extLst>
            </p:cNvPr>
            <p:cNvSpPr txBox="1"/>
            <p:nvPr/>
          </p:nvSpPr>
          <p:spPr>
            <a:xfrm>
              <a:off x="8299925" y="2286208"/>
              <a:ext cx="17644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 action="ppaction://hlinkfile"/>
                </a:rPr>
                <a:t>Operation video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11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209</Words>
  <Application>Microsoft Office PowerPoint</Application>
  <PresentationFormat>Widescreen</PresentationFormat>
  <Paragraphs>55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9</cp:revision>
  <dcterms:created xsi:type="dcterms:W3CDTF">2023-03-03T09:55:19Z</dcterms:created>
  <dcterms:modified xsi:type="dcterms:W3CDTF">2023-03-10T14:54:07Z</dcterms:modified>
</cp:coreProperties>
</file>