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57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4" autoAdjust="0"/>
    <p:restoredTop sz="91760" autoAdjust="0"/>
  </p:normalViewPr>
  <p:slideViewPr>
    <p:cSldViewPr snapToGrid="0">
      <p:cViewPr varScale="1">
        <p:scale>
          <a:sx n="103" d="100"/>
          <a:sy n="103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B0649-862D-4DAC-9D06-56A8416AA20D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ADA15-D1D7-4C58-B3B9-A0934791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9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ADA15-D1D7-4C58-B3B9-A09347916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F2C-C810-49A6-8C06-7A64C18FF6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46CA-EEA4-4285-802F-A68364A3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68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F2C-C810-49A6-8C06-7A64C18FF6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46CA-EEA4-4285-802F-A68364A3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5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F2C-C810-49A6-8C06-7A64C18FF6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46CA-EEA4-4285-802F-A68364A3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2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F2C-C810-49A6-8C06-7A64C18FF6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46CA-EEA4-4285-802F-A68364A3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F2C-C810-49A6-8C06-7A64C18FF6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46CA-EEA4-4285-802F-A68364A3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9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F2C-C810-49A6-8C06-7A64C18FF6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46CA-EEA4-4285-802F-A68364A3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F2C-C810-49A6-8C06-7A64C18FF6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46CA-EEA4-4285-802F-A68364A3BE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3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F2C-C810-49A6-8C06-7A64C18FF6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46CA-EEA4-4285-802F-A68364A3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4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F2C-C810-49A6-8C06-7A64C18FF6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46CA-EEA4-4285-802F-A68364A3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F2C-C810-49A6-8C06-7A64C18FF6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46CA-EEA4-4285-802F-A68364A3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E2A9F2C-C810-49A6-8C06-7A64C18FF6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46CA-EEA4-4285-802F-A68364A3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E2A9F2C-C810-49A6-8C06-7A64C18FF6B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CF046CA-EEA4-4285-802F-A68364A3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F4C6-264B-48C2-AB28-BF48F2530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55009"/>
            <a:ext cx="8991600" cy="1593462"/>
          </a:xfrm>
        </p:spPr>
        <p:txBody>
          <a:bodyPr>
            <a:normAutofit/>
          </a:bodyPr>
          <a:lstStyle/>
          <a:p>
            <a:r>
              <a:rPr lang="el-GR" dirty="0" err="1"/>
              <a:t>Πειραμα</a:t>
            </a:r>
            <a:r>
              <a:rPr lang="el-GR" dirty="0"/>
              <a:t> </a:t>
            </a:r>
            <a:r>
              <a:rPr lang="el-GR" dirty="0" err="1"/>
              <a:t>διατηρησης</a:t>
            </a:r>
            <a:r>
              <a:rPr lang="el-GR" dirty="0"/>
              <a:t> </a:t>
            </a:r>
            <a:r>
              <a:rPr lang="el-GR" dirty="0" err="1"/>
              <a:t>σταθερου</a:t>
            </a:r>
            <a:r>
              <a:rPr lang="el-GR" dirty="0"/>
              <a:t> </a:t>
            </a:r>
            <a:r>
              <a:rPr lang="el-GR" dirty="0" err="1"/>
              <a:t>λογου</a:t>
            </a:r>
            <a:r>
              <a:rPr lang="el-GR" dirty="0"/>
              <a:t> </a:t>
            </a:r>
            <a:r>
              <a:rPr lang="el-GR" dirty="0" err="1"/>
              <a:t>μεταδωσης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5982E-F885-4DAA-9BC1-C94739D516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73045" y="470669"/>
            <a:ext cx="6645910" cy="8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8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47A8FB-D317-3868-D3A9-71577B7CD969}"/>
              </a:ext>
            </a:extLst>
          </p:cNvPr>
          <p:cNvSpPr txBox="1"/>
          <p:nvPr/>
        </p:nvSpPr>
        <p:spPr>
          <a:xfrm>
            <a:off x="3439591" y="279642"/>
            <a:ext cx="531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Τελική γεωμετρία </a:t>
            </a:r>
            <a:r>
              <a:rPr lang="en-US" sz="2400" dirty="0"/>
              <a:t>pinion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3AE0D-F532-64E1-0C0F-15C129EFD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85416" y="1481328"/>
            <a:ext cx="10287000" cy="5014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C59EBE-37BA-0332-0A54-46E51DD5F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304" y="2532887"/>
            <a:ext cx="9057380" cy="44154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178671-98E0-51E4-32F7-7F0F88504CFA}"/>
              </a:ext>
            </a:extLst>
          </p:cNvPr>
          <p:cNvSpPr/>
          <p:nvPr/>
        </p:nvSpPr>
        <p:spPr>
          <a:xfrm>
            <a:off x="3154680" y="1816608"/>
            <a:ext cx="284911" cy="2336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CF940B-30B1-6A57-0398-38220E49EF1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439591" y="1933448"/>
            <a:ext cx="3381087" cy="1908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42646C-8F23-7C38-B102-96D3C4847135}"/>
              </a:ext>
            </a:extLst>
          </p:cNvPr>
          <p:cNvSpPr txBox="1"/>
          <p:nvPr/>
        </p:nvSpPr>
        <p:spPr>
          <a:xfrm>
            <a:off x="6519636" y="1999101"/>
            <a:ext cx="456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Τάξη μεγέθους του </a:t>
            </a:r>
            <a:r>
              <a:rPr lang="en-US" dirty="0"/>
              <a:t>crowning 20</a:t>
            </a:r>
            <a:r>
              <a:rPr lang="el-GR" dirty="0"/>
              <a:t>μ</a:t>
            </a:r>
            <a:r>
              <a:rPr lang="en-US" dirty="0"/>
              <a:t>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893233-2443-B5D4-658B-BA3F81C01D0A}"/>
              </a:ext>
            </a:extLst>
          </p:cNvPr>
          <p:cNvCxnSpPr>
            <a:cxnSpLocks/>
          </p:cNvCxnSpPr>
          <p:nvPr/>
        </p:nvCxnSpPr>
        <p:spPr>
          <a:xfrm>
            <a:off x="7856376" y="6660695"/>
            <a:ext cx="3230723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BE0238-47EB-ED75-B08E-EF2DB3FC50D4}"/>
              </a:ext>
            </a:extLst>
          </p:cNvPr>
          <p:cNvCxnSpPr>
            <a:cxnSpLocks/>
          </p:cNvCxnSpPr>
          <p:nvPr/>
        </p:nvCxnSpPr>
        <p:spPr>
          <a:xfrm>
            <a:off x="7856376" y="6456783"/>
            <a:ext cx="0" cy="401217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D50733-9879-B79B-ED6C-6327A834C94C}"/>
              </a:ext>
            </a:extLst>
          </p:cNvPr>
          <p:cNvCxnSpPr>
            <a:cxnSpLocks/>
          </p:cNvCxnSpPr>
          <p:nvPr/>
        </p:nvCxnSpPr>
        <p:spPr>
          <a:xfrm>
            <a:off x="11077769" y="6424125"/>
            <a:ext cx="0" cy="401217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18C195-6A07-1032-2DBE-FB2921550F14}"/>
              </a:ext>
            </a:extLst>
          </p:cNvPr>
          <p:cNvCxnSpPr>
            <a:cxnSpLocks/>
          </p:cNvCxnSpPr>
          <p:nvPr/>
        </p:nvCxnSpPr>
        <p:spPr>
          <a:xfrm>
            <a:off x="9550161" y="2368433"/>
            <a:ext cx="79031" cy="4230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10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BE1BB8-F557-90D8-9642-7E7C3A8CF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809" y="0"/>
            <a:ext cx="3734382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0808FC-C9C7-7349-F97B-DCA0C75FDAE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004807" y="4219339"/>
            <a:ext cx="2642532" cy="6294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CDFB38-D7A3-0BDA-497E-BF03558A005E}"/>
              </a:ext>
            </a:extLst>
          </p:cNvPr>
          <p:cNvSpPr txBox="1"/>
          <p:nvPr/>
        </p:nvSpPr>
        <p:spPr>
          <a:xfrm>
            <a:off x="9647339" y="4034673"/>
            <a:ext cx="219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Pinion </a:t>
            </a:r>
            <a:r>
              <a:rPr lang="el-GR" dirty="0"/>
              <a:t>με</a:t>
            </a:r>
            <a:r>
              <a:rPr lang="en-US" dirty="0"/>
              <a:t> crowning</a:t>
            </a:r>
            <a:r>
              <a:rPr lang="el-GR" dirty="0"/>
              <a:t>  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383B9C-9B0A-C4DA-BCAE-21AFA868557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096000" y="3850007"/>
            <a:ext cx="2851877" cy="688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0D7CAC-2505-3E69-0D60-8DF251B239C1}"/>
              </a:ext>
            </a:extLst>
          </p:cNvPr>
          <p:cNvSpPr txBox="1"/>
          <p:nvPr/>
        </p:nvSpPr>
        <p:spPr>
          <a:xfrm>
            <a:off x="8947877" y="3665341"/>
            <a:ext cx="289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Gear</a:t>
            </a:r>
            <a:r>
              <a:rPr lang="el-GR" dirty="0"/>
              <a:t> υπό </a:t>
            </a:r>
            <a:r>
              <a:rPr lang="en-US" dirty="0"/>
              <a:t>misalignment</a:t>
            </a:r>
            <a:r>
              <a:rPr lang="el-GR" dirty="0"/>
              <a:t> 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08CD8B-E4D3-8694-F2C8-4C18A6C16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68" y="11954"/>
            <a:ext cx="2977393" cy="6846046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8999A0D-8DDA-9288-C844-66A843916B2F}"/>
              </a:ext>
            </a:extLst>
          </p:cNvPr>
          <p:cNvSpPr/>
          <p:nvPr/>
        </p:nvSpPr>
        <p:spPr>
          <a:xfrm rot="9000000">
            <a:off x="1808041" y="4144970"/>
            <a:ext cx="529537" cy="529537"/>
          </a:xfrm>
          <a:prstGeom prst="arc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64EA6B-A2BA-DF29-59F8-092FF85F7488}"/>
                  </a:ext>
                </a:extLst>
              </p:cNvPr>
              <p:cNvSpPr txBox="1"/>
              <p:nvPr/>
            </p:nvSpPr>
            <p:spPr>
              <a:xfrm>
                <a:off x="930789" y="4164756"/>
                <a:ext cx="1087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64EA6B-A2BA-DF29-59F8-092FF85F7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89" y="4164756"/>
                <a:ext cx="10879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6C6C03F-23D0-32ED-97C0-318B7C70727C}"/>
              </a:ext>
            </a:extLst>
          </p:cNvPr>
          <p:cNvSpPr txBox="1"/>
          <p:nvPr/>
        </p:nvSpPr>
        <p:spPr>
          <a:xfrm>
            <a:off x="8199539" y="279642"/>
            <a:ext cx="353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Πειραματική διάταξη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009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47A8FB-D317-3868-D3A9-71577B7CD969}"/>
              </a:ext>
            </a:extLst>
          </p:cNvPr>
          <p:cNvSpPr txBox="1"/>
          <p:nvPr/>
        </p:nvSpPr>
        <p:spPr>
          <a:xfrm>
            <a:off x="3439591" y="279642"/>
            <a:ext cx="531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Μέθοδος μέτρησης του </a:t>
            </a:r>
            <a:r>
              <a:rPr lang="en-US" sz="2400" dirty="0"/>
              <a:t>gear ratio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A66D3-AA9F-1837-CEDA-F5D95F383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41" y="1828800"/>
            <a:ext cx="5198360" cy="3816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B9713C-F625-FC58-43EB-B6C41B970A93}"/>
              </a:ext>
            </a:extLst>
          </p:cNvPr>
          <p:cNvSpPr txBox="1"/>
          <p:nvPr/>
        </p:nvSpPr>
        <p:spPr>
          <a:xfrm>
            <a:off x="6519637" y="1999101"/>
            <a:ext cx="2897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Εφαρμόζουμε την εντολή στην ακμή που αντιστοιχεί στις 0.4 </a:t>
            </a:r>
            <a:r>
              <a:rPr lang="en-US" dirty="0"/>
              <a:t>[deg] </a:t>
            </a:r>
            <a:r>
              <a:rPr lang="el-GR" dirty="0"/>
              <a:t>και στην συνεργαζόμενη επιφάνεια.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0B0D5-C7D0-7737-6335-786D8194E8B5}"/>
              </a:ext>
            </a:extLst>
          </p:cNvPr>
          <p:cNvSpPr/>
          <p:nvPr/>
        </p:nvSpPr>
        <p:spPr>
          <a:xfrm>
            <a:off x="7096760" y="2346960"/>
            <a:ext cx="568960" cy="2336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BB1CCC-3E9F-D749-0BE0-8E8AEA46291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227320" y="2463800"/>
            <a:ext cx="1869440" cy="2049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F63FAE9-D3C6-1781-C67B-CE7077DA6218}"/>
              </a:ext>
            </a:extLst>
          </p:cNvPr>
          <p:cNvSpPr/>
          <p:nvPr/>
        </p:nvSpPr>
        <p:spPr>
          <a:xfrm>
            <a:off x="8183448" y="2928499"/>
            <a:ext cx="1021511" cy="2336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865039-9BCC-AEBE-85D0-2EEE1D7EF6B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227320" y="3045339"/>
            <a:ext cx="2956128" cy="16282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1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47A8FB-D317-3868-D3A9-71577B7CD969}"/>
              </a:ext>
            </a:extLst>
          </p:cNvPr>
          <p:cNvSpPr txBox="1"/>
          <p:nvPr/>
        </p:nvSpPr>
        <p:spPr>
          <a:xfrm>
            <a:off x="3439591" y="279642"/>
            <a:ext cx="531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Μέθοδος μέτρησης του </a:t>
            </a:r>
            <a:r>
              <a:rPr lang="en-US" sz="2400" dirty="0"/>
              <a:t>gear ratio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9713C-F625-FC58-43EB-B6C41B970A93}"/>
              </a:ext>
            </a:extLst>
          </p:cNvPr>
          <p:cNvSpPr txBox="1"/>
          <p:nvPr/>
        </p:nvSpPr>
        <p:spPr>
          <a:xfrm>
            <a:off x="6519636" y="1999101"/>
            <a:ext cx="4567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Εφαρμόζουμε διαδοχικές μετατοπίσεις στην μια από τις δύο επιφάνειες και μετράμε τον λόγο της μεταβολής των γωνιών για τα σημεία μέτρησης.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4F159EE-C017-E26B-1C71-2C500AEF0A27}"/>
              </a:ext>
            </a:extLst>
          </p:cNvPr>
          <p:cNvGrpSpPr/>
          <p:nvPr/>
        </p:nvGrpSpPr>
        <p:grpSpPr>
          <a:xfrm>
            <a:off x="0" y="1518772"/>
            <a:ext cx="6096000" cy="3964820"/>
            <a:chOff x="0" y="2688139"/>
            <a:chExt cx="6096000" cy="396482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E5D3C44-F40F-6D6A-5940-3EBECFEF2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84459"/>
              <a:ext cx="6096000" cy="101530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0B58BF-7857-EDDF-F8CD-5BC77763EA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237" r="35416"/>
            <a:stretch/>
          </p:blipFill>
          <p:spPr>
            <a:xfrm>
              <a:off x="2330920" y="4681329"/>
              <a:ext cx="1606080" cy="1021560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BB41D1-5013-32D3-F026-2C9055C34F8E}"/>
                </a:ext>
              </a:extLst>
            </p:cNvPr>
            <p:cNvSpPr/>
            <p:nvPr/>
          </p:nvSpPr>
          <p:spPr>
            <a:xfrm>
              <a:off x="3096260" y="5044709"/>
              <a:ext cx="97642" cy="9764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3F31B0-0D81-A2F3-6DDE-6204D3EC298E}"/>
                </a:ext>
              </a:extLst>
            </p:cNvPr>
            <p:cNvSpPr/>
            <p:nvPr/>
          </p:nvSpPr>
          <p:spPr>
            <a:xfrm>
              <a:off x="3193902" y="5192109"/>
              <a:ext cx="97642" cy="9764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ED98B4C-07F6-071F-0388-49239EFD5382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3145081" y="2863850"/>
              <a:ext cx="97642" cy="2180859"/>
            </a:xfrm>
            <a:prstGeom prst="straightConnector1">
              <a:avLst/>
            </a:prstGeom>
            <a:ln w="28575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1B126F-E03F-07F3-2280-47FE3CDC8B27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3858400" y="2863850"/>
              <a:ext cx="713319" cy="1968500"/>
            </a:xfrm>
            <a:prstGeom prst="straightConnector1">
              <a:avLst/>
            </a:prstGeom>
            <a:ln w="28575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5F13B4-37B5-2DE3-C13D-2BFBB83E93FC}"/>
                </a:ext>
              </a:extLst>
            </p:cNvPr>
            <p:cNvSpPr/>
            <p:nvPr/>
          </p:nvSpPr>
          <p:spPr>
            <a:xfrm>
              <a:off x="4522898" y="4832350"/>
              <a:ext cx="97642" cy="9764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E4E66EE-97AA-BFCB-0D7D-43D43054852A}"/>
                </a:ext>
              </a:extLst>
            </p:cNvPr>
            <p:cNvCxnSpPr>
              <a:cxnSpLocks/>
              <a:stCxn id="16" idx="5"/>
            </p:cNvCxnSpPr>
            <p:nvPr/>
          </p:nvCxnSpPr>
          <p:spPr>
            <a:xfrm>
              <a:off x="3277245" y="5275452"/>
              <a:ext cx="437041" cy="1377507"/>
            </a:xfrm>
            <a:prstGeom prst="straightConnector1">
              <a:avLst/>
            </a:prstGeom>
            <a:ln w="28575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D276AFB-2431-F66D-0346-3145F72FA584}"/>
                </a:ext>
              </a:extLst>
            </p:cNvPr>
            <p:cNvSpPr/>
            <p:nvPr/>
          </p:nvSpPr>
          <p:spPr>
            <a:xfrm>
              <a:off x="4620540" y="4929992"/>
              <a:ext cx="97642" cy="9764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8594D9C-5CDB-0EE0-27AB-EB22AB9FD8AA}"/>
                </a:ext>
              </a:extLst>
            </p:cNvPr>
            <p:cNvCxnSpPr>
              <a:cxnSpLocks/>
              <a:endCxn id="29" idx="4"/>
            </p:cNvCxnSpPr>
            <p:nvPr/>
          </p:nvCxnSpPr>
          <p:spPr>
            <a:xfrm flipV="1">
              <a:off x="4620540" y="5027634"/>
              <a:ext cx="48821" cy="1496208"/>
            </a:xfrm>
            <a:prstGeom prst="straightConnector1">
              <a:avLst/>
            </a:prstGeom>
            <a:ln w="28575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9E407FE0-8536-023F-E17F-1973C6934841}"/>
                </a:ext>
              </a:extLst>
            </p:cNvPr>
            <p:cNvSpPr/>
            <p:nvPr/>
          </p:nvSpPr>
          <p:spPr>
            <a:xfrm rot="7200000">
              <a:off x="2963991" y="2688139"/>
              <a:ext cx="1175732" cy="1175732"/>
            </a:xfrm>
            <a:prstGeom prst="arc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16CE8A7-7BB6-556B-0C6A-A37FC7DD67B1}"/>
                    </a:ext>
                  </a:extLst>
                </p:cNvPr>
                <p:cNvSpPr txBox="1"/>
                <p:nvPr/>
              </p:nvSpPr>
              <p:spPr>
                <a:xfrm>
                  <a:off x="3242723" y="3990339"/>
                  <a:ext cx="1087983" cy="3954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l-GR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gear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16CE8A7-7BB6-556B-0C6A-A37FC7DD6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723" y="3990339"/>
                  <a:ext cx="1087983" cy="395493"/>
                </a:xfrm>
                <a:prstGeom prst="rect">
                  <a:avLst/>
                </a:prstGeom>
                <a:blipFill>
                  <a:blip r:embed="rId4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EE5ADD0-8BB7-9393-67D7-C6242942CF88}"/>
                    </a:ext>
                  </a:extLst>
                </p:cNvPr>
                <p:cNvSpPr txBox="1"/>
                <p:nvPr/>
              </p:nvSpPr>
              <p:spPr>
                <a:xfrm>
                  <a:off x="3519857" y="5761092"/>
                  <a:ext cx="1087983" cy="3954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l-GR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pinion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EE5ADD0-8BB7-9393-67D7-C6242942CF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857" y="5761092"/>
                  <a:ext cx="1087983" cy="395493"/>
                </a:xfrm>
                <a:prstGeom prst="rect">
                  <a:avLst/>
                </a:prstGeom>
                <a:blipFill>
                  <a:blip r:embed="rId5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36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C6C93F05-B6BD-B486-B6C1-AAA1D31E74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9439216"/>
                  </p:ext>
                </p:extLst>
              </p:nvPr>
            </p:nvGraphicFramePr>
            <p:xfrm>
              <a:off x="375920" y="1081286"/>
              <a:ext cx="8535246" cy="1651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16580">
                      <a:extLst>
                        <a:ext uri="{9D8B030D-6E8A-4147-A177-3AD203B41FA5}">
                          <a16:colId xmlns:a16="http://schemas.microsoft.com/office/drawing/2014/main" val="33463900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410489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513030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Ideal ratio = 0.3333 = 25/75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𝒆𝒓𝒓𝒐𝒓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𝒆𝒓𝒓𝒐𝒓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38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Cad calculation with</a:t>
                          </a:r>
                        </a:p>
                        <a:p>
                          <a:r>
                            <a:rPr lang="en-US" dirty="0"/>
                            <a:t>crowning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[0.3372, 0.3391]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[0.3399, 0.3444]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4709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Cad calculation with</a:t>
                          </a:r>
                        </a:p>
                        <a:p>
                          <a:r>
                            <a:rPr lang="en-US" dirty="0"/>
                            <a:t>no crowning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[0.3420, 0.3467]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[0.3453,  0.3467]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49204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C6C93F05-B6BD-B486-B6C1-AAA1D31E74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9439216"/>
                  </p:ext>
                </p:extLst>
              </p:nvPr>
            </p:nvGraphicFramePr>
            <p:xfrm>
              <a:off x="375920" y="1081286"/>
              <a:ext cx="8535246" cy="1651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16580">
                      <a:extLst>
                        <a:ext uri="{9D8B030D-6E8A-4147-A177-3AD203B41FA5}">
                          <a16:colId xmlns:a16="http://schemas.microsoft.com/office/drawing/2014/main" val="33463900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410489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513030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Ideal ratio = 0.3333 = 25/75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5541" t="-8197" r="-101126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5056" t="-8197" r="-899" b="-3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9382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Cad calculation with</a:t>
                          </a:r>
                        </a:p>
                        <a:p>
                          <a:r>
                            <a:rPr lang="en-US" dirty="0"/>
                            <a:t>crowning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[0.3372, 0.3391]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[0.3399, 0.3444]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470922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Cad calculation with</a:t>
                          </a:r>
                        </a:p>
                        <a:p>
                          <a:r>
                            <a:rPr lang="en-US" dirty="0"/>
                            <a:t>no crowning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[0.3420, 0.3467]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[0.3453,  0.3467]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49204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E946772-DCD4-3E86-F541-0CF74AB65A99}"/>
              </a:ext>
            </a:extLst>
          </p:cNvPr>
          <p:cNvSpPr txBox="1"/>
          <p:nvPr/>
        </p:nvSpPr>
        <p:spPr>
          <a:xfrm>
            <a:off x="294640" y="3244334"/>
            <a:ext cx="3942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Παρατηρούμε ότι δεν μπορούν εξαχθούν συμπεράσματα με αυτή την μέθοδο καθώς ακόμα και για κατατομές εξελιγμένης δεν  ο λόγος μετάδοσης υπολογίζεται με σφάλμα.</a:t>
            </a:r>
            <a:r>
              <a:rPr lang="en-US" dirty="0"/>
              <a:t> </a:t>
            </a:r>
            <a:endParaRPr lang="el-GR" dirty="0"/>
          </a:p>
          <a:p>
            <a:endParaRPr lang="el-GR" dirty="0"/>
          </a:p>
          <a:p>
            <a:r>
              <a:rPr lang="el-GR" dirty="0"/>
              <a:t>Πιθανός αυτό οφείλετε στο σφάλμα στρογγυλοποίησης της εντολής </a:t>
            </a:r>
            <a:r>
              <a:rPr lang="en-US" dirty="0"/>
              <a:t>Measure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CBFE1-BCAB-D76F-91DA-50CC236D6784}"/>
              </a:ext>
            </a:extLst>
          </p:cNvPr>
          <p:cNvSpPr txBox="1"/>
          <p:nvPr/>
        </p:nvSpPr>
        <p:spPr>
          <a:xfrm>
            <a:off x="3439591" y="279642"/>
            <a:ext cx="531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Αποτελέσματα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69249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1686</TotalTime>
  <Words>155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Corbel</vt:lpstr>
      <vt:lpstr>Gill Sans MT</vt:lpstr>
      <vt:lpstr>Parcel</vt:lpstr>
      <vt:lpstr>Πειραμα διατηρησης σταθερου λογου μεταδωσης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Περιορισμοι και σχεδιασμοσ υποκοπων</dc:title>
  <dc:creator>Αντώνης</dc:creator>
  <cp:lastModifiedBy>Αντώνης</cp:lastModifiedBy>
  <cp:revision>32</cp:revision>
  <dcterms:created xsi:type="dcterms:W3CDTF">2022-04-12T09:11:02Z</dcterms:created>
  <dcterms:modified xsi:type="dcterms:W3CDTF">2023-01-07T16:45:57Z</dcterms:modified>
</cp:coreProperties>
</file>