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2016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8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E658-CFC6-4A00-9866-A67AC3B685FF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F2A3-F526-4124-9ED5-3317993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39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CD2C3-A614-9CA5-3605-3AC4F912323B}"/>
              </a:ext>
            </a:extLst>
          </p:cNvPr>
          <p:cNvSpPr txBox="1"/>
          <p:nvPr/>
        </p:nvSpPr>
        <p:spPr>
          <a:xfrm>
            <a:off x="-3484428" y="-3588587"/>
            <a:ext cx="289781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Αρχική εικόνα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5E82A-F0B5-6B91-648F-DE59451ACABF}"/>
              </a:ext>
            </a:extLst>
          </p:cNvPr>
          <p:cNvSpPr txBox="1"/>
          <p:nvPr/>
        </p:nvSpPr>
        <p:spPr>
          <a:xfrm>
            <a:off x="-5429340" y="-2084456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Κορεσμός μεγίστων ελαχίστων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1F448-69DC-2B25-9F6E-561643C9CC4C}"/>
              </a:ext>
            </a:extLst>
          </p:cNvPr>
          <p:cNvSpPr txBox="1"/>
          <p:nvPr/>
        </p:nvSpPr>
        <p:spPr>
          <a:xfrm>
            <a:off x="-5429340" y="-580324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Φιλτράρισμα μέση τιμής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4AC5B-A799-5B32-9C05-D03E4525CAB3}"/>
              </a:ext>
            </a:extLst>
          </p:cNvPr>
          <p:cNvSpPr txBox="1"/>
          <p:nvPr/>
        </p:nvSpPr>
        <p:spPr>
          <a:xfrm>
            <a:off x="-5429340" y="3947948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Δυαδικοποίηση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4064D-4C5B-4658-6186-49D44228B14B}"/>
              </a:ext>
            </a:extLst>
          </p:cNvPr>
          <p:cNvSpPr txBox="1"/>
          <p:nvPr/>
        </p:nvSpPr>
        <p:spPr>
          <a:xfrm>
            <a:off x="-5429340" y="5452080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Φίλτρο </a:t>
            </a:r>
            <a:r>
              <a:rPr lang="en-US" sz="3200" dirty="0"/>
              <a:t>Prewitt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9010E-E596-5F02-26E7-1D44CF2A43B5}"/>
              </a:ext>
            </a:extLst>
          </p:cNvPr>
          <p:cNvSpPr txBox="1"/>
          <p:nvPr/>
        </p:nvSpPr>
        <p:spPr>
          <a:xfrm>
            <a:off x="-5429340" y="9980352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Φίλτρο </a:t>
            </a:r>
            <a:r>
              <a:rPr lang="en-US" sz="3200" dirty="0"/>
              <a:t>Laplace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61354-D9DD-0304-1A33-00979FE5B2A8}"/>
              </a:ext>
            </a:extLst>
          </p:cNvPr>
          <p:cNvSpPr txBox="1"/>
          <p:nvPr/>
        </p:nvSpPr>
        <p:spPr>
          <a:xfrm>
            <a:off x="-5429340" y="11484482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Μετασχηματισμός σε </a:t>
            </a:r>
            <a:r>
              <a:rPr lang="en-US" sz="3200" dirty="0"/>
              <a:t>grayscale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3669B-711C-EB1C-3B14-E34C97715904}"/>
              </a:ext>
            </a:extLst>
          </p:cNvPr>
          <p:cNvSpPr txBox="1"/>
          <p:nvPr/>
        </p:nvSpPr>
        <p:spPr>
          <a:xfrm>
            <a:off x="-5429340" y="12988616"/>
            <a:ext cx="67876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Δυαδικοποιήση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4F710-9DDB-492C-70D3-028CBB6297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-2035523" y="-3003812"/>
            <a:ext cx="2" cy="919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96E2EF-83DC-5BA1-EBBC-35D8F7D4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42" y="-3588587"/>
            <a:ext cx="3386667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39BE0C-66A9-D428-4F1C-1544A80A0C91}"/>
              </a:ext>
            </a:extLst>
          </p:cNvPr>
          <p:cNvGrpSpPr/>
          <p:nvPr/>
        </p:nvGrpSpPr>
        <p:grpSpPr>
          <a:xfrm>
            <a:off x="-2483528" y="2132940"/>
            <a:ext cx="12815442" cy="4813312"/>
            <a:chOff x="19050" y="1143000"/>
            <a:chExt cx="12172950" cy="4572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57228C-B554-4D37-C840-93CCF8E04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1143000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7231752-3B17-369C-EDD2-10F06A57D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050" y="1152525"/>
              <a:ext cx="6076950" cy="455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85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54A8FB-130A-E3E0-2FE3-B620FC7D9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9"/>
          <a:stretch/>
        </p:blipFill>
        <p:spPr bwMode="auto">
          <a:xfrm>
            <a:off x="-397929" y="1481665"/>
            <a:ext cx="7653867" cy="3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70EDE-C190-CAFC-7B2A-EDF68A09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7997" y="-1722930"/>
            <a:ext cx="12954002" cy="52662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600C9A5-22CE-F668-8279-691A272DB12E}"/>
              </a:ext>
            </a:extLst>
          </p:cNvPr>
          <p:cNvGrpSpPr/>
          <p:nvPr/>
        </p:nvGrpSpPr>
        <p:grpSpPr>
          <a:xfrm>
            <a:off x="-4020964" y="5101602"/>
            <a:ext cx="15154635" cy="4093749"/>
            <a:chOff x="-1333106" y="1940962"/>
            <a:chExt cx="13180551" cy="35604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B8BD06-5537-D988-9BFB-F7DBF4864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33106" y="1946326"/>
              <a:ext cx="6631885" cy="35551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AC492D-B576-9251-F0CD-BDD822A4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8779" y="1940962"/>
              <a:ext cx="6548666" cy="3560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0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9AD464D-1DC3-214C-F96B-BAAB65DE72F9}"/>
              </a:ext>
            </a:extLst>
          </p:cNvPr>
          <p:cNvGrpSpPr/>
          <p:nvPr/>
        </p:nvGrpSpPr>
        <p:grpSpPr>
          <a:xfrm>
            <a:off x="-4902197" y="1477848"/>
            <a:ext cx="11283509" cy="6904153"/>
            <a:chOff x="1409700" y="1474227"/>
            <a:chExt cx="6346974" cy="3883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107A08-B308-7CE3-0AB8-3BE7ED079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700" y="1482757"/>
              <a:ext cx="3176588" cy="38750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36655C-5CB2-0EB8-97EE-282850D1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570" y="1474227"/>
              <a:ext cx="3206104" cy="388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9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enter pixel connected to four pixels">
            <a:extLst>
              <a:ext uri="{FF2B5EF4-FFF2-40B4-BE49-F238E27FC236}">
                <a16:creationId xmlns:a16="http://schemas.microsoft.com/office/drawing/2014/main" id="{CBEB656B-B055-757D-68D2-F6BA3F4F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70" y="4301070"/>
            <a:ext cx="1303868" cy="13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nter pixel connected to eight pixels">
            <a:extLst>
              <a:ext uri="{FF2B5EF4-FFF2-40B4-BE49-F238E27FC236}">
                <a16:creationId xmlns:a16="http://schemas.microsoft.com/office/drawing/2014/main" id="{8E7F339E-3FEB-E6D5-46F2-01C6BF6A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2" y="4301070"/>
            <a:ext cx="1303868" cy="13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07350D7-3C7E-3CA5-0389-495609EF28D3}"/>
              </a:ext>
            </a:extLst>
          </p:cNvPr>
          <p:cNvGrpSpPr/>
          <p:nvPr/>
        </p:nvGrpSpPr>
        <p:grpSpPr>
          <a:xfrm>
            <a:off x="130627" y="115685"/>
            <a:ext cx="6044322" cy="8990671"/>
            <a:chOff x="373007" y="-3735825"/>
            <a:chExt cx="6414290" cy="95409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7A1489-988D-4817-3070-56A17C421B4D}"/>
                </a:ext>
              </a:extLst>
            </p:cNvPr>
            <p:cNvGrpSpPr/>
            <p:nvPr/>
          </p:nvGrpSpPr>
          <p:grpSpPr>
            <a:xfrm>
              <a:off x="373007" y="-3735825"/>
              <a:ext cx="6389743" cy="9540983"/>
              <a:chOff x="373006" y="-3735825"/>
              <a:chExt cx="9103684" cy="1359335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28D0DE-C364-47D9-D90E-B8F87CC616A6}"/>
                  </a:ext>
                </a:extLst>
              </p:cNvPr>
              <p:cNvSpPr txBox="1"/>
              <p:nvPr/>
            </p:nvSpPr>
            <p:spPr>
              <a:xfrm>
                <a:off x="373008" y="5465513"/>
                <a:ext cx="1630019" cy="14192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Φίλτρο </a:t>
                </a:r>
                <a:r>
                  <a:rPr lang="en-US" sz="1100" b="1" dirty="0"/>
                  <a:t>average +</a:t>
                </a:r>
                <a:endParaRPr lang="el-GR" sz="1100" b="1" dirty="0"/>
              </a:p>
              <a:p>
                <a:pPr algn="ctr"/>
                <a:r>
                  <a:rPr lang="el-GR" sz="1100" b="1" dirty="0"/>
                  <a:t>Δυαδοποίηση</a:t>
                </a:r>
              </a:p>
              <a:p>
                <a:pPr algn="ctr"/>
                <a:r>
                  <a:rPr lang="el-GR" sz="1100" b="1" dirty="0"/>
                  <a:t>+</a:t>
                </a:r>
              </a:p>
              <a:p>
                <a:pPr algn="ctr"/>
                <a:r>
                  <a:rPr lang="el-GR" sz="1100" b="1" dirty="0"/>
                  <a:t>Φίλτρο </a:t>
                </a:r>
                <a:r>
                  <a:rPr lang="en-US" sz="1100" b="1" dirty="0"/>
                  <a:t>Laplace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63E8CC5-E53C-7426-1AB2-D06D6412FB36}"/>
                  </a:ext>
                </a:extLst>
              </p:cNvPr>
              <p:cNvGrpSpPr/>
              <p:nvPr/>
            </p:nvGrpSpPr>
            <p:grpSpPr>
              <a:xfrm rot="5400000">
                <a:off x="138793" y="398689"/>
                <a:ext cx="12216483" cy="6459311"/>
                <a:chOff x="138793" y="398689"/>
                <a:chExt cx="12216483" cy="6459311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A8B54696-6B65-5FF5-2633-A7521CFFC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93" y="398689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2EEED90-732F-43B8-C76A-4A5BD3E3C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3177" y="398689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FFDBD83-D0EE-E6AB-7323-3B50C13AA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0369" y="398689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D5E9EBA-2A56-857A-958E-A0FDE9554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7560" y="398689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6E6B0DB-E77A-554B-761D-C0CC51753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93" y="2702378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FB01D68-D274-A07C-78B2-2839AE9B8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3177" y="2702378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32B14E81-934E-29D6-E68C-EC2BC9D60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0369" y="2702378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42249B68-7C1C-E32C-F983-E1EDF2ED0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7560" y="2702378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8913892-F77B-D5B1-D4F8-313CE764B2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93" y="4953000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CAB14B20-A7E7-27EA-4CAA-44A088BD4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5772" y="4953000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11499B57-B09C-F5C2-5223-126C1720D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0369" y="4953000"/>
                  <a:ext cx="1905000" cy="1905000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591070F-941B-2079-BBE2-46A6C011E2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0276" y="4953000"/>
                  <a:ext cx="1905000" cy="1905000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A1EBAB-30A5-785E-10F9-34DA71407218}"/>
                  </a:ext>
                </a:extLst>
              </p:cNvPr>
              <p:cNvSpPr txBox="1"/>
              <p:nvPr/>
            </p:nvSpPr>
            <p:spPr>
              <a:xfrm>
                <a:off x="399541" y="-1850564"/>
                <a:ext cx="1630019" cy="6514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Αρχική εικόνα σε </a:t>
                </a:r>
                <a:r>
                  <a:rPr lang="en-US" sz="1100" b="1" dirty="0"/>
                  <a:t>gray scale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1298C7-E1BA-BE45-F2CC-3BBF07BDAD64}"/>
                  </a:ext>
                </a:extLst>
              </p:cNvPr>
              <p:cNvSpPr txBox="1"/>
              <p:nvPr/>
            </p:nvSpPr>
            <p:spPr>
              <a:xfrm>
                <a:off x="399541" y="863767"/>
                <a:ext cx="1630019" cy="3955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Δυαδοποίηση</a:t>
                </a:r>
                <a:endParaRPr lang="en-US" sz="11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17C6F5-4B70-AE5C-B335-6463E66A5F99}"/>
                  </a:ext>
                </a:extLst>
              </p:cNvPr>
              <p:cNvSpPr txBox="1"/>
              <p:nvPr/>
            </p:nvSpPr>
            <p:spPr>
              <a:xfrm>
                <a:off x="399541" y="3227919"/>
                <a:ext cx="1630019" cy="9074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Φίλτρο </a:t>
                </a:r>
                <a:r>
                  <a:rPr lang="en-US" sz="1100" b="1" dirty="0"/>
                  <a:t>average +</a:t>
                </a:r>
                <a:endParaRPr lang="el-GR" sz="1100" b="1" dirty="0"/>
              </a:p>
              <a:p>
                <a:pPr algn="ctr"/>
                <a:r>
                  <a:rPr lang="el-GR" sz="1100" b="1" dirty="0"/>
                  <a:t>Δυαδοποίηση</a:t>
                </a:r>
                <a:endParaRPr lang="en-US" sz="11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D3E357-AAD7-10C0-522D-19912C7A2015}"/>
                  </a:ext>
                </a:extLst>
              </p:cNvPr>
              <p:cNvSpPr txBox="1"/>
              <p:nvPr/>
            </p:nvSpPr>
            <p:spPr>
              <a:xfrm>
                <a:off x="373008" y="8042708"/>
                <a:ext cx="1630019" cy="14192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Φίλτρο </a:t>
                </a:r>
                <a:r>
                  <a:rPr lang="en-US" sz="1100" b="1" dirty="0"/>
                  <a:t>average +</a:t>
                </a:r>
                <a:endParaRPr lang="el-GR" sz="1100" b="1" dirty="0"/>
              </a:p>
              <a:p>
                <a:pPr algn="ctr"/>
                <a:r>
                  <a:rPr lang="el-GR" sz="1100" b="1" dirty="0"/>
                  <a:t>Δυαδοποίηση</a:t>
                </a:r>
              </a:p>
              <a:p>
                <a:pPr algn="ctr"/>
                <a:r>
                  <a:rPr lang="el-GR" sz="1100" b="1" dirty="0"/>
                  <a:t>+</a:t>
                </a:r>
              </a:p>
              <a:p>
                <a:pPr algn="ctr"/>
                <a:r>
                  <a:rPr lang="el-GR" sz="1100" b="1" dirty="0"/>
                  <a:t>Φίλτρο </a:t>
                </a:r>
                <a:r>
                  <a:rPr lang="en-US" sz="1100" b="1" dirty="0"/>
                  <a:t>Prewitt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C9D9BF-3387-D1EE-4A28-5BB5D9BDBB6F}"/>
                  </a:ext>
                </a:extLst>
              </p:cNvPr>
              <p:cNvSpPr txBox="1"/>
              <p:nvPr/>
            </p:nvSpPr>
            <p:spPr>
              <a:xfrm>
                <a:off x="3154868" y="-3735825"/>
                <a:ext cx="1630019" cy="6514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Στικτή επιφάνεια</a:t>
                </a:r>
                <a:endParaRPr lang="en-US" sz="11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018AC8-AB7B-C686-C1CD-16035F2F0F4F}"/>
                  </a:ext>
                </a:extLst>
              </p:cNvPr>
              <p:cNvSpPr txBox="1"/>
              <p:nvPr/>
            </p:nvSpPr>
            <p:spPr>
              <a:xfrm>
                <a:off x="5405492" y="-3597327"/>
                <a:ext cx="1630019" cy="3955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Κηλίδες</a:t>
                </a:r>
                <a:endParaRPr lang="en-US" sz="11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2E0CFB-810A-D816-4291-437F55ED3C36}"/>
                  </a:ext>
                </a:extLst>
              </p:cNvPr>
              <p:cNvSpPr txBox="1"/>
              <p:nvPr/>
            </p:nvSpPr>
            <p:spPr>
              <a:xfrm>
                <a:off x="7709181" y="-3597327"/>
                <a:ext cx="1630019" cy="3955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/>
                  <a:t>Εγκλείσματα</a:t>
                </a:r>
                <a:endParaRPr lang="en-US" sz="11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AD72F0-D42B-59A6-6A5F-E576EC221CAB}"/>
                  </a:ext>
                </a:extLst>
              </p:cNvPr>
              <p:cNvSpPr txBox="1"/>
              <p:nvPr/>
            </p:nvSpPr>
            <p:spPr>
              <a:xfrm>
                <a:off x="399541" y="-1226373"/>
                <a:ext cx="1630019" cy="39553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>
                    <a:solidFill>
                      <a:srgbClr val="C00000"/>
                    </a:solidFill>
                  </a:rPr>
                  <a:t>Φίλτρο 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A2D5F-9560-613A-EDE7-00EE33EDB488}"/>
                  </a:ext>
                </a:extLst>
              </p:cNvPr>
              <p:cNvSpPr txBox="1"/>
              <p:nvPr/>
            </p:nvSpPr>
            <p:spPr>
              <a:xfrm>
                <a:off x="399541" y="1264512"/>
                <a:ext cx="1630019" cy="39553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>
                    <a:solidFill>
                      <a:srgbClr val="C00000"/>
                    </a:solidFill>
                  </a:rPr>
                  <a:t>Φίλτρο 2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47AA05E-75C7-4564-E275-A34DDC3F2F97}"/>
                  </a:ext>
                </a:extLst>
              </p:cNvPr>
              <p:cNvSpPr txBox="1"/>
              <p:nvPr/>
            </p:nvSpPr>
            <p:spPr>
              <a:xfrm>
                <a:off x="399541" y="4147288"/>
                <a:ext cx="1630019" cy="39553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>
                    <a:solidFill>
                      <a:srgbClr val="C00000"/>
                    </a:solidFill>
                  </a:rPr>
                  <a:t>Φίλτρο 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0A3E52-B296-2451-0ABF-E23E329B943B}"/>
                  </a:ext>
                </a:extLst>
              </p:cNvPr>
              <p:cNvSpPr txBox="1"/>
              <p:nvPr/>
            </p:nvSpPr>
            <p:spPr>
              <a:xfrm>
                <a:off x="373006" y="6884800"/>
                <a:ext cx="1630019" cy="39553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>
                    <a:solidFill>
                      <a:srgbClr val="C00000"/>
                    </a:solidFill>
                  </a:rPr>
                  <a:t>Φίλτρο 4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CAC34A-250A-87C0-FB0A-5CA242DDF17F}"/>
                  </a:ext>
                </a:extLst>
              </p:cNvPr>
              <p:cNvSpPr txBox="1"/>
              <p:nvPr/>
            </p:nvSpPr>
            <p:spPr>
              <a:xfrm>
                <a:off x="373006" y="9461995"/>
                <a:ext cx="1630019" cy="39553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100" b="1" dirty="0">
                    <a:solidFill>
                      <a:srgbClr val="C00000"/>
                    </a:solidFill>
                  </a:rPr>
                  <a:t>Φίλτρο 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6AC94DF-6DD5-C576-CEB0-C6C0F79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5658" y="-1097585"/>
              <a:ext cx="1361639" cy="136163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734EFC4-7758-9C1B-9917-C0C87D5A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36963" y="-1073038"/>
              <a:ext cx="1337092" cy="133709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B4567E2-B9FD-5A03-03BD-2C7CE2231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229054" y="-1097585"/>
              <a:ext cx="1337093" cy="1337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79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DF250B5-5BDD-E5BA-550E-FBD37274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44854"/>
              </p:ext>
            </p:extLst>
          </p:nvPr>
        </p:nvGraphicFramePr>
        <p:xfrm>
          <a:off x="620294" y="2171626"/>
          <a:ext cx="5400000" cy="2232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116938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487991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04600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24228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08773180"/>
                    </a:ext>
                  </a:extLst>
                </a:gridCol>
              </a:tblGrid>
              <a:tr h="3043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3425"/>
                  </a:ext>
                </a:extLst>
              </a:tr>
              <a:tr h="405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Network 1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[16,  32, 64, 16]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Network 2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[16, 64, 128, 32]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Network 3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[16, 32, 64]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Network 4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Helvetica" panose="020B0604020202020204" pitchFamily="34" charset="0"/>
                        </a:rPr>
                        <a:t>[16, 64, 32]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81635"/>
                  </a:ext>
                </a:extLst>
              </a:tr>
              <a:tr h="304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07294"/>
                  </a:ext>
                </a:extLst>
              </a:tr>
              <a:tr h="304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846693"/>
                  </a:ext>
                </a:extLst>
              </a:tr>
              <a:tr h="304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09673"/>
                  </a:ext>
                </a:extLst>
              </a:tr>
              <a:tr h="304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2035"/>
                  </a:ext>
                </a:extLst>
              </a:tr>
              <a:tr h="304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Filter5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1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6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7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102</Words>
  <Application>Microsoft Office PowerPoint</Application>
  <PresentationFormat>A4 Paper (210x297 mm)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2</cp:revision>
  <dcterms:created xsi:type="dcterms:W3CDTF">2022-12-31T17:22:14Z</dcterms:created>
  <dcterms:modified xsi:type="dcterms:W3CDTF">2022-12-31T20:29:19Z</dcterms:modified>
</cp:coreProperties>
</file>