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04" autoAdjust="0"/>
    <p:restoredTop sz="95852" autoAdjust="0"/>
  </p:normalViewPr>
  <p:slideViewPr>
    <p:cSldViewPr snapToGrid="0">
      <p:cViewPr>
        <p:scale>
          <a:sx n="80" d="100"/>
          <a:sy n="80" d="100"/>
        </p:scale>
        <p:origin x="145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5.png"/><Relationship Id="rId9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4211" y="3429000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5044633" y="4401988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261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25</cp:revision>
  <dcterms:created xsi:type="dcterms:W3CDTF">2023-01-02T14:46:00Z</dcterms:created>
  <dcterms:modified xsi:type="dcterms:W3CDTF">2023-02-11T16:00:58Z</dcterms:modified>
</cp:coreProperties>
</file>