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5852" autoAdjust="0"/>
  </p:normalViewPr>
  <p:slideViewPr>
    <p:cSldViewPr snapToGrid="0">
      <p:cViewPr>
        <p:scale>
          <a:sx n="75" d="100"/>
          <a:sy n="75" d="100"/>
        </p:scale>
        <p:origin x="138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26" Type="http://schemas.openxmlformats.org/officeDocument/2006/relationships/image" Target="../media/image64.png"/><Relationship Id="rId13" Type="http://schemas.openxmlformats.org/officeDocument/2006/relationships/image" Target="../media/image56.png"/><Relationship Id="rId18" Type="http://schemas.openxmlformats.org/officeDocument/2006/relationships/image" Target="../media/image3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34" Type="http://schemas.openxmlformats.org/officeDocument/2006/relationships/image" Target="../media/image71.png"/><Relationship Id="rId7" Type="http://schemas.openxmlformats.org/officeDocument/2006/relationships/image" Target="../media/image28.png"/><Relationship Id="rId25" Type="http://schemas.openxmlformats.org/officeDocument/2006/relationships/image" Target="../media/image8.png"/><Relationship Id="rId33" Type="http://schemas.openxmlformats.org/officeDocument/2006/relationships/image" Target="../media/image17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38" Type="http://schemas.openxmlformats.org/officeDocument/2006/relationships/image" Target="../media/image47.png"/><Relationship Id="rId2" Type="http://schemas.openxmlformats.org/officeDocument/2006/relationships/image" Target="../media/image4.jp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24" Type="http://schemas.openxmlformats.org/officeDocument/2006/relationships/image" Target="../media/image7.png"/><Relationship Id="rId32" Type="http://schemas.openxmlformats.org/officeDocument/2006/relationships/image" Target="../media/image70.png"/><Relationship Id="rId37" Type="http://schemas.openxmlformats.org/officeDocument/2006/relationships/image" Target="../media/image3.jp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23" Type="http://schemas.openxmlformats.org/officeDocument/2006/relationships/image" Target="../media/image6.png"/><Relationship Id="rId28" Type="http://schemas.openxmlformats.org/officeDocument/2006/relationships/image" Target="../media/image66.png"/><Relationship Id="rId36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2.jpg"/><Relationship Id="rId31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6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DE45D01-F7E2-5AF4-A4C0-99074C64431F}"/>
              </a:ext>
            </a:extLst>
          </p:cNvPr>
          <p:cNvGrpSpPr/>
          <p:nvPr/>
        </p:nvGrpSpPr>
        <p:grpSpPr>
          <a:xfrm>
            <a:off x="-178243" y="-27729"/>
            <a:ext cx="6604001" cy="3797188"/>
            <a:chOff x="1320800" y="609393"/>
            <a:chExt cx="6604001" cy="379718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B157EC2-C91D-E6DF-97AE-986BC14BC2E2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7ADDD22-BCCE-B70B-F4E1-D2F6AB01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D5E6AD1-118A-6934-5858-7A36635CCEA9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5016D0-29D9-2790-A726-9C6DE42629E8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38DA77A-C5E5-B1A7-FA33-AD8598E91865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51C0F1-353D-9E79-5E9E-050F7B126E26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DB2F450-7999-45BF-A039-A6B5AC160EB4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8180BB1-63EC-AA99-7624-250E35574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6E4675-F52C-6502-09DC-16B0A81A4AB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E179CA5-D0EA-D584-4B05-0D96639A7891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036D8F0-3A2A-A3FF-D735-1D53AAE5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CD023B0-82C2-24C0-382C-7DEB4171967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B87AABC-BBA2-BFB1-2387-7850248DB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7E32480-212D-4754-322D-9FF442CF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02FC73C-7369-C725-8FF1-6ADB415D2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F6489DF-7BEC-E3EF-798F-9271CA92F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78C180-C037-018C-F872-1DDA31BDB178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18AF07-D5C2-F4C3-84E3-3133A6A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0DBB9C4-FBB0-CB8D-09D3-052853BA5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41C755B-0C4B-5FF0-CA07-C7D0BCF42FEE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2FE6D9-751F-A662-4242-CFF056A1344C}"/>
              </a:ext>
            </a:extLst>
          </p:cNvPr>
          <p:cNvGrpSpPr/>
          <p:nvPr/>
        </p:nvGrpSpPr>
        <p:grpSpPr>
          <a:xfrm>
            <a:off x="4896826" y="0"/>
            <a:ext cx="6371271" cy="7497898"/>
            <a:chOff x="505963" y="251641"/>
            <a:chExt cx="6371271" cy="749789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D70AEB-361F-7782-DEC3-5773F977A8C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477ED2-C48F-2078-F1B6-5A46206B7AE0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90D795-5A96-BA62-7978-5282DAF7F05D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39454F-22F8-FDB8-D8B3-E0860411F611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FD8088-31B6-1B58-D718-190535233A40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536F17-EC21-F7EB-94D2-EA8DC011BDA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74877-0933-1A3A-ED32-3D8576C9B010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A2D606-BB89-D2D5-6C49-C653633B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77AA65-CF01-BCBC-B513-0E882B0EE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C231D5-66A5-3B33-B408-0C9A088BD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A876EB-76E4-0F4C-6216-592B92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394E43-0F2F-5C30-02D1-ED6BFB94FA05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2A69D0-1A06-9218-7276-446BE44C979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3993EE-BFE4-7E91-F0B1-104EB28A2A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7766E9-0C58-ABC2-6BFC-7B012901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E12AC99-B448-D814-F1E4-0812FF94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2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3939A32-F633-5CAB-4ABB-3B4EFF38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ADB3796-DF2A-8981-7BE3-04D5F2AC6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E46675-B048-137A-1C61-201F0DA1C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2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6C21D3-C24A-A522-BFCD-EB68785BB85B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342864F-53FE-99C1-3E67-1497CFA0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24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39540B-610E-F0FC-048D-8D2D73E7B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25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636752-C51E-00E4-0058-C7FA0057C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2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30F53C-BF76-7187-70BF-AA76ABB82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28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D0C1480-DEC7-B735-9230-497817F53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0E734-ECE7-21E7-B3BE-90F132A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E8E836-610C-923E-BA5E-A4C357643028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03D27A1-C819-1FB0-6305-F47590BA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53028-3D13-976C-4545-D219545B5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FE444-6527-9319-0540-B91C58FB179A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29"/>
                  <a:stretch>
                    <a:fillRect r="-79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CBC184-2E4D-96B0-2524-4D83B5A829A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80E37FD-37F5-B84B-C719-9E2407BB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500182-2634-78A2-2AD7-C617DB6E6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06F69FE-BAC5-C4CB-D05D-9F4157518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27C4EC-FF63-9A6D-D82E-F6BFA6E15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3599CB-051C-2A57-337D-E9479C7AE0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277373" y="-838338"/>
            <a:ext cx="4200369" cy="3285437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DB88DC-2A90-5410-767A-84D8E8C01005}"/>
              </a:ext>
            </a:extLst>
          </p:cNvPr>
          <p:cNvGrpSpPr/>
          <p:nvPr/>
        </p:nvGrpSpPr>
        <p:grpSpPr>
          <a:xfrm>
            <a:off x="244785" y="4061866"/>
            <a:ext cx="8450390" cy="2713631"/>
            <a:chOff x="1627060" y="1953619"/>
            <a:chExt cx="8450390" cy="271363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BA58ADA-E69B-EE04-EEEE-8B8420DA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88F01A-1C11-907C-0845-0BFFBC19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9B808D-A945-8A21-7331-82A3767B2AF4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A499090-5208-5899-3A80-02BFDBCEE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12"/>
                  <a:stretch>
                    <a:fillRect r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0E4540-EA9F-EB3D-C3BE-47219C8D961A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AF65F7-D974-9825-E5F6-E70D688B4DB8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7CE90FA-2834-D2BD-DF1D-E91A3FA57A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Triangle 169">
              <a:extLst>
                <a:ext uri="{FF2B5EF4-FFF2-40B4-BE49-F238E27FC236}">
                  <a16:creationId xmlns:a16="http://schemas.microsoft.com/office/drawing/2014/main" id="{CA5844CB-6E4A-675B-8C7C-8C812FAF04ED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2066429-CC31-D672-E73F-25C5E4C9706D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1FF9F6D9-BFBE-8A31-5956-FBB4B23A1E64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5C6343-0016-1D0B-97E6-190670C07FEC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B842ACE-6A89-7080-0D4C-5B0387663F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DB4357-9361-AFB5-9054-78C6ECEF1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1EC6A3-58B7-A36F-267E-E2B145C5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B12380F-45F4-3A4F-E447-3785991F529B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657F8E-3727-A765-2D10-84BA380F0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9561655-99B2-3748-A160-4E25184E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1CEEBF-2E6C-0BCC-752E-8EEC209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95EB8E-0A41-2137-EDC6-60C764A82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07AD473-B0A4-06E5-94B3-212370EE7AD1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A14221-FF98-78EC-47C3-418FC0CAB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F3BD6C-8185-D70F-3752-D9EE990CA05A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81E1BC1-30CA-F046-9F77-1A9D7F4E9D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6F8D83-3396-2BD3-3555-5F124DCB261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11036" y="4559421"/>
            <a:ext cx="4994497" cy="20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8D653-DE9D-A9C7-0503-F424E08B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" y="487073"/>
            <a:ext cx="6212646" cy="4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E3E96-6469-CD9C-DB96-921B5838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1524952"/>
            <a:ext cx="6605270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6494D-C153-DC32-FE70-4FF2FCB5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3" y="366562"/>
            <a:ext cx="2893545" cy="208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49B10-EC13-690F-FC03-0F7BE08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88" y="366562"/>
            <a:ext cx="2975541" cy="2082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37D65-BB3A-3ED5-6B78-BB614964B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37" y="366562"/>
            <a:ext cx="2661656" cy="2082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9624E-EAB5-68F7-F6C2-8D8637D9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3" y="2679773"/>
            <a:ext cx="2662414" cy="208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D9F1D-59AE-9012-215C-FF10C4F5B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58" y="2679773"/>
            <a:ext cx="2733778" cy="2082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7822CA-C4DB-66DA-AB94-65075901A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736" y="2679773"/>
            <a:ext cx="2811676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4008ED-0560-4CC9-9484-1EB0DB24D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786" y="365970"/>
            <a:ext cx="1488707" cy="875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985F-F1E7-0080-5431-81325D8DC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762" y="2679181"/>
            <a:ext cx="1390650" cy="828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DE4698-9ADC-7A35-B394-D1B2D8A73334}"/>
              </a:ext>
            </a:extLst>
          </p:cNvPr>
          <p:cNvSpPr txBox="1"/>
          <p:nvPr/>
        </p:nvSpPr>
        <p:spPr>
          <a:xfrm>
            <a:off x="337335" y="36597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E7524-9BE1-FB8C-E59A-3B33133F4E1E}"/>
              </a:ext>
            </a:extLst>
          </p:cNvPr>
          <p:cNvSpPr txBox="1"/>
          <p:nvPr/>
        </p:nvSpPr>
        <p:spPr>
          <a:xfrm>
            <a:off x="337335" y="2679181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Phugoid mode</a:t>
            </a:r>
          </a:p>
        </p:txBody>
      </p:sp>
    </p:spTree>
    <p:extLst>
      <p:ext uri="{BB962C8B-B14F-4D97-AF65-F5344CB8AC3E}">
        <p14:creationId xmlns:p14="http://schemas.microsoft.com/office/powerpoint/2010/main" val="128571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69486-DB8A-2164-1FAB-E3A61EE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8" y="4983748"/>
            <a:ext cx="2863145" cy="2082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9B409-B6D0-DFE1-02ED-21A2933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6" y="4983156"/>
            <a:ext cx="2925663" cy="2082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1A051-501A-4974-2D7A-CD405C4F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89" y="4983155"/>
            <a:ext cx="2863959" cy="20828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53AD93-8D3C-54B2-7F25-68497CEF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2" y="2781813"/>
            <a:ext cx="3227230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869F0F-6C61-34A3-B9C3-8A3D21AB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52" y="2781813"/>
            <a:ext cx="3227230" cy="2091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A8443A-B942-C166-6D92-C30C2238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582" y="2781813"/>
            <a:ext cx="3251967" cy="2082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CF7AF6-8AE2-018C-076B-FA3730E1F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04" y="358775"/>
            <a:ext cx="2986696" cy="2087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ADF9B-DD97-6FD0-32A7-7DFC13793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63" y="358775"/>
            <a:ext cx="3402762" cy="2082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FA37C0-F031-8FA8-8EAC-5203DB560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525" y="358775"/>
            <a:ext cx="3353772" cy="20822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D304B5-3C93-4A33-59F5-689E434E6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9568" y="4983155"/>
            <a:ext cx="1304925" cy="533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CF666-23F9-75C6-30F1-E5BFAA6F8D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5899" y="2781813"/>
            <a:ext cx="1390650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05A32-3BD0-EF66-0766-1B4F1EA44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7947" y="358775"/>
            <a:ext cx="1276350" cy="552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266037-2AEF-FA18-1B36-B77A5B025E32}"/>
              </a:ext>
            </a:extLst>
          </p:cNvPr>
          <p:cNvSpPr txBox="1"/>
          <p:nvPr/>
        </p:nvSpPr>
        <p:spPr>
          <a:xfrm>
            <a:off x="220122" y="35877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Dutch roll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45910-19B1-6021-1091-7E6C4461914F}"/>
              </a:ext>
            </a:extLst>
          </p:cNvPr>
          <p:cNvSpPr txBox="1"/>
          <p:nvPr/>
        </p:nvSpPr>
        <p:spPr>
          <a:xfrm>
            <a:off x="220122" y="2781813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Spiral divergence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9ECF2-1133-C5E8-3429-25EF00627452}"/>
              </a:ext>
            </a:extLst>
          </p:cNvPr>
          <p:cNvSpPr txBox="1"/>
          <p:nvPr/>
        </p:nvSpPr>
        <p:spPr>
          <a:xfrm>
            <a:off x="220122" y="498315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subsidence mode</a:t>
            </a:r>
          </a:p>
        </p:txBody>
      </p:sp>
    </p:spTree>
    <p:extLst>
      <p:ext uri="{BB962C8B-B14F-4D97-AF65-F5344CB8AC3E}">
        <p14:creationId xmlns:p14="http://schemas.microsoft.com/office/powerpoint/2010/main" val="35654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A4DD-294D-4431-8310-35584D5C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19" y="860910"/>
            <a:ext cx="6756685" cy="480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58364-8650-D585-5408-9EC3FEA1AD7C}"/>
              </a:ext>
            </a:extLst>
          </p:cNvPr>
          <p:cNvSpPr txBox="1"/>
          <p:nvPr/>
        </p:nvSpPr>
        <p:spPr>
          <a:xfrm>
            <a:off x="1338162" y="17346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5045C-649D-3359-148A-093601A8DF19}"/>
              </a:ext>
            </a:extLst>
          </p:cNvPr>
          <p:cNvSpPr txBox="1"/>
          <p:nvPr/>
        </p:nvSpPr>
        <p:spPr>
          <a:xfrm>
            <a:off x="4484019" y="86091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Dutch roll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CA0C3-4CAF-4A43-0009-6AFAE30C0382}"/>
              </a:ext>
            </a:extLst>
          </p:cNvPr>
          <p:cNvSpPr txBox="1"/>
          <p:nvPr/>
        </p:nvSpPr>
        <p:spPr>
          <a:xfrm>
            <a:off x="4484019" y="409828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Spiral divergence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89348-1589-3C60-0B85-EADEF57FE9EC}"/>
              </a:ext>
            </a:extLst>
          </p:cNvPr>
          <p:cNvSpPr txBox="1"/>
          <p:nvPr/>
        </p:nvSpPr>
        <p:spPr>
          <a:xfrm>
            <a:off x="4484019" y="1459462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Roll subsidence mode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6B69F-F84E-42AD-7182-072449D3FEB2}"/>
              </a:ext>
            </a:extLst>
          </p:cNvPr>
          <p:cNvCxnSpPr>
            <a:cxnSpLocks/>
          </p:cNvCxnSpPr>
          <p:nvPr/>
        </p:nvCxnSpPr>
        <p:spPr>
          <a:xfrm>
            <a:off x="6381549" y="1097280"/>
            <a:ext cx="2002055" cy="73151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2E50F-9C89-5FCA-304B-C61C7662C56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92278" y="1828794"/>
            <a:ext cx="95701" cy="1193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6822-8D3C-2392-7746-FBAEEBC728E1}"/>
              </a:ext>
            </a:extLst>
          </p:cNvPr>
          <p:cNvCxnSpPr>
            <a:cxnSpLocks/>
          </p:cNvCxnSpPr>
          <p:nvPr/>
        </p:nvCxnSpPr>
        <p:spPr>
          <a:xfrm flipV="1">
            <a:off x="6796238" y="3339966"/>
            <a:ext cx="1683619" cy="847023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4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65D5D-93C3-DECA-3EF6-CABCC266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6" y="1203325"/>
            <a:ext cx="6401167" cy="4451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77DCE-69A4-79D9-E523-760402FA9EDC}"/>
              </a:ext>
            </a:extLst>
          </p:cNvPr>
          <p:cNvSpPr/>
          <p:nvPr/>
        </p:nvSpPr>
        <p:spPr>
          <a:xfrm>
            <a:off x="6845300" y="2959100"/>
            <a:ext cx="317500" cy="2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446C-0981-08D5-EB12-D9557378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96" y="3628231"/>
            <a:ext cx="1803687" cy="16295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E5DE0-3AAD-2E04-ACBF-74CD64836D5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2959100"/>
            <a:ext cx="2133783" cy="6691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8C2FC3-4D4C-0B4D-424E-C0D01503B2E8}"/>
              </a:ext>
            </a:extLst>
          </p:cNvPr>
          <p:cNvCxnSpPr>
            <a:cxnSpLocks/>
          </p:cNvCxnSpPr>
          <p:nvPr/>
        </p:nvCxnSpPr>
        <p:spPr>
          <a:xfrm flipH="1" flipV="1">
            <a:off x="6845300" y="3293665"/>
            <a:ext cx="647596" cy="198397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210C4-4277-A15E-9A02-BA5DABBE4AD1}"/>
              </a:ext>
            </a:extLst>
          </p:cNvPr>
          <p:cNvSpPr txBox="1"/>
          <p:nvPr/>
        </p:nvSpPr>
        <p:spPr>
          <a:xfrm>
            <a:off x="579379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Short period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C3A68-4077-574F-BE7E-9AF025D41282}"/>
              </a:ext>
            </a:extLst>
          </p:cNvPr>
          <p:cNvSpPr txBox="1"/>
          <p:nvPr/>
        </p:nvSpPr>
        <p:spPr>
          <a:xfrm>
            <a:off x="322712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Phugoid mode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FF82D-BB61-77B3-D9C5-5AECC8AF8247}"/>
              </a:ext>
            </a:extLst>
          </p:cNvPr>
          <p:cNvCxnSpPr>
            <a:cxnSpLocks/>
          </p:cNvCxnSpPr>
          <p:nvPr/>
        </p:nvCxnSpPr>
        <p:spPr>
          <a:xfrm flipH="1">
            <a:off x="3771000" y="2207561"/>
            <a:ext cx="115200" cy="3451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2BE2C-517B-CCBF-23D8-E18BAE4E63A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97752" y="2207561"/>
            <a:ext cx="8081" cy="751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8B95F1F-BDCB-6BE9-50DF-047BC542E6F5}"/>
              </a:ext>
            </a:extLst>
          </p:cNvPr>
          <p:cNvGrpSpPr/>
          <p:nvPr/>
        </p:nvGrpSpPr>
        <p:grpSpPr>
          <a:xfrm>
            <a:off x="2233612" y="76200"/>
            <a:ext cx="9058275" cy="6705600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8A8195-33E5-1D77-C4C6-8433BC4ED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/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E29B41-7A9E-2193-F3AE-1D96EAA88B5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80C131-DA3B-9548-C747-745F8A08420C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9E53F3-A417-6AF9-DB4C-DFD00FE8751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74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45E93C8-26BC-F568-B9E8-BAB43A7F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7" y="128588"/>
            <a:ext cx="4687634" cy="351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/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0.60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blipFill>
                <a:blip r:embed="rId3"/>
                <a:stretch>
                  <a:fillRect r="-206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5A065C-FFFE-14F6-E4E2-2FB98F692B8A}"/>
              </a:ext>
            </a:extLst>
          </p:cNvPr>
          <p:cNvCxnSpPr>
            <a:cxnSpLocks/>
          </p:cNvCxnSpPr>
          <p:nvPr/>
        </p:nvCxnSpPr>
        <p:spPr>
          <a:xfrm>
            <a:off x="1061306" y="1694485"/>
            <a:ext cx="324582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2AFD0-9341-EA3C-94A4-295A38D7579C}"/>
              </a:ext>
            </a:extLst>
          </p:cNvPr>
          <p:cNvCxnSpPr>
            <a:cxnSpLocks/>
          </p:cNvCxnSpPr>
          <p:nvPr/>
        </p:nvCxnSpPr>
        <p:spPr>
          <a:xfrm>
            <a:off x="1385888" y="1505064"/>
            <a:ext cx="0" cy="21840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1727DD-5E82-082A-282A-9AECCA11E6F0}"/>
              </a:ext>
            </a:extLst>
          </p:cNvPr>
          <p:cNvCxnSpPr>
            <a:cxnSpLocks/>
          </p:cNvCxnSpPr>
          <p:nvPr/>
        </p:nvCxnSpPr>
        <p:spPr>
          <a:xfrm flipH="1">
            <a:off x="1059842" y="1568493"/>
            <a:ext cx="1464" cy="16117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8981BA-88CB-C125-E133-BAD5B7C23CE0}"/>
              </a:ext>
            </a:extLst>
          </p:cNvPr>
          <p:cNvSpPr txBox="1"/>
          <p:nvPr/>
        </p:nvSpPr>
        <p:spPr>
          <a:xfrm>
            <a:off x="4664159" y="409271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period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D4F587-FFA2-D65F-D5FE-295AA3A46B46}"/>
              </a:ext>
            </a:extLst>
          </p:cNvPr>
          <p:cNvGrpSpPr/>
          <p:nvPr/>
        </p:nvGrpSpPr>
        <p:grpSpPr>
          <a:xfrm>
            <a:off x="5475561" y="128588"/>
            <a:ext cx="4754308" cy="3519488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6F004E-562E-6F3F-76A8-05973CAA1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/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blipFill>
                  <a:blip r:embed="rId5"/>
                  <a:stretch>
                    <a:fillRect r="-3091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F3315-0EEB-AEBE-8E40-CAF367EAB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C5F5B4-E2AF-F981-0967-4D773A69A6F0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911F0-4A9C-E434-9841-726578D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04594E9-4FAC-1F59-5790-3518A8353396}"/>
              </a:ext>
            </a:extLst>
          </p:cNvPr>
          <p:cNvSpPr txBox="1"/>
          <p:nvPr/>
        </p:nvSpPr>
        <p:spPr>
          <a:xfrm>
            <a:off x="9353908" y="547771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Phugoid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/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/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blipFill>
                <a:blip r:embed="rId7"/>
                <a:stretch>
                  <a:fillRect r="-14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/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/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blipFill>
                <a:blip r:embed="rId9"/>
                <a:stretch>
                  <a:fillRect r="-42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8492A82B-A1E7-39CE-D478-F418C9FC7A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1510" y="2794378"/>
            <a:ext cx="1419407" cy="6857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1202B-49C5-9B74-D8D3-6891CC820E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176" y="2785556"/>
            <a:ext cx="1419406" cy="6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4955C07-A309-E3A7-62D5-72367EDC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" y="61913"/>
            <a:ext cx="5817721" cy="425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4F576-007D-272B-9854-3FD8E1B8D2EB}"/>
              </a:ext>
            </a:extLst>
          </p:cNvPr>
          <p:cNvSpPr txBox="1"/>
          <p:nvPr/>
        </p:nvSpPr>
        <p:spPr>
          <a:xfrm>
            <a:off x="4588069" y="500147"/>
            <a:ext cx="126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 subsidence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/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0.028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3F69B6-133D-7024-D368-ABE71309D5DB}"/>
              </a:ext>
            </a:extLst>
          </p:cNvPr>
          <p:cNvCxnSpPr>
            <a:cxnSpLocks/>
          </p:cNvCxnSpPr>
          <p:nvPr/>
        </p:nvCxnSpPr>
        <p:spPr>
          <a:xfrm flipV="1">
            <a:off x="361399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1BD68C-6C3C-182A-C24F-0A89D4A08DB1}"/>
              </a:ext>
            </a:extLst>
          </p:cNvPr>
          <p:cNvCxnSpPr>
            <a:cxnSpLocks/>
          </p:cNvCxnSpPr>
          <p:nvPr/>
        </p:nvCxnSpPr>
        <p:spPr>
          <a:xfrm>
            <a:off x="2046522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1514FE-8902-0731-AF64-8224DE0A095F}"/>
              </a:ext>
            </a:extLst>
          </p:cNvPr>
          <p:cNvCxnSpPr>
            <a:cxnSpLocks/>
          </p:cNvCxnSpPr>
          <p:nvPr/>
        </p:nvCxnSpPr>
        <p:spPr>
          <a:xfrm>
            <a:off x="354615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537194F-6804-425E-7B30-9B2B731B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82" y="80962"/>
            <a:ext cx="6153993" cy="4253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/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0.85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67960-F2D5-AA20-4E98-B8083A24EBBE}"/>
              </a:ext>
            </a:extLst>
          </p:cNvPr>
          <p:cNvCxnSpPr>
            <a:cxnSpLocks/>
          </p:cNvCxnSpPr>
          <p:nvPr/>
        </p:nvCxnSpPr>
        <p:spPr>
          <a:xfrm>
            <a:off x="6533735" y="2021042"/>
            <a:ext cx="666486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2DD4B0-1632-3981-E395-E67B8F1F98B1}"/>
              </a:ext>
            </a:extLst>
          </p:cNvPr>
          <p:cNvCxnSpPr>
            <a:cxnSpLocks/>
          </p:cNvCxnSpPr>
          <p:nvPr/>
        </p:nvCxnSpPr>
        <p:spPr>
          <a:xfrm>
            <a:off x="7219959" y="1531620"/>
            <a:ext cx="0" cy="60245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26F138-756A-6E52-4E93-53FB6A804C76}"/>
              </a:ext>
            </a:extLst>
          </p:cNvPr>
          <p:cNvCxnSpPr>
            <a:cxnSpLocks/>
          </p:cNvCxnSpPr>
          <p:nvPr/>
        </p:nvCxnSpPr>
        <p:spPr>
          <a:xfrm>
            <a:off x="6526951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B6BFE0-5E2D-52BC-A174-543B4D198B43}"/>
              </a:ext>
            </a:extLst>
          </p:cNvPr>
          <p:cNvSpPr txBox="1"/>
          <p:nvPr/>
        </p:nvSpPr>
        <p:spPr>
          <a:xfrm>
            <a:off x="10620569" y="500147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Dutch roll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F4BC3B3-5CE0-3F54-B090-7067B38D5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7107" y="73760"/>
            <a:ext cx="6097423" cy="4284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/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550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7351F4-AE56-5935-7206-7E85E7663441}"/>
              </a:ext>
            </a:extLst>
          </p:cNvPr>
          <p:cNvCxnSpPr>
            <a:cxnSpLocks/>
          </p:cNvCxnSpPr>
          <p:nvPr/>
        </p:nvCxnSpPr>
        <p:spPr>
          <a:xfrm flipV="1">
            <a:off x="12369074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022A4-F348-2AA1-968D-1FAC30FF3356}"/>
              </a:ext>
            </a:extLst>
          </p:cNvPr>
          <p:cNvCxnSpPr>
            <a:cxnSpLocks/>
          </p:cNvCxnSpPr>
          <p:nvPr/>
        </p:nvCxnSpPr>
        <p:spPr>
          <a:xfrm>
            <a:off x="14054197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73FD53-88A7-4D28-03D1-43BD894A97F0}"/>
              </a:ext>
            </a:extLst>
          </p:cNvPr>
          <p:cNvCxnSpPr>
            <a:cxnSpLocks/>
          </p:cNvCxnSpPr>
          <p:nvPr/>
        </p:nvCxnSpPr>
        <p:spPr>
          <a:xfrm>
            <a:off x="12362290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EA41A-5285-EACD-DDD6-0C2B034E5A3C}"/>
              </a:ext>
            </a:extLst>
          </p:cNvPr>
          <p:cNvSpPr txBox="1"/>
          <p:nvPr/>
        </p:nvSpPr>
        <p:spPr>
          <a:xfrm>
            <a:off x="16633331" y="500147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Spiral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/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/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/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/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308B34F1-A9F4-478C-47AF-7C2DC639C6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22528" y="3499806"/>
            <a:ext cx="1431197" cy="6857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CB02D80-5F4E-38B4-57AD-4AFC5F892F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8737" y="3496298"/>
            <a:ext cx="1371564" cy="68578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0E754A8-3411-5551-205C-0C4B5E81F9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1989" y="3496298"/>
            <a:ext cx="1386472" cy="6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D2C539-8ACC-F976-4A82-4F7C70B4DE5A}"/>
              </a:ext>
            </a:extLst>
          </p:cNvPr>
          <p:cNvGrpSpPr/>
          <p:nvPr/>
        </p:nvGrpSpPr>
        <p:grpSpPr>
          <a:xfrm>
            <a:off x="505963" y="251641"/>
            <a:ext cx="6371271" cy="7497898"/>
            <a:chOff x="505963" y="251641"/>
            <a:chExt cx="6371271" cy="7497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7119F5-8CC9-230A-53BA-EADFF5F0421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EE393C-C943-D9AD-6CD7-91A63E540192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68A95-77EC-CF1E-6770-A2CAC62F8D90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2C8ACF-2A92-EE18-0D90-A2E127D02CAD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234E67-5481-C5B9-C54A-5473E683BC39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7D8957-5617-1108-211E-67AF37B7C36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5A1AD-EF89-1357-0AF3-AC74100D38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D28574-7CE6-934D-DEDE-16DC1A92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6B9D6F-93C6-9B5C-B4EB-6EF75313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423914-0821-499D-CB0F-6E29CFDDE1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64C6C9-0924-34E2-D728-BF025628986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18D9D-113F-DFB8-7FC4-EFF1C3F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34CD36-E9EF-52C4-D638-F3F543F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CD4262-676C-29B4-B894-47D0D44E75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05073D-5BFB-62E2-3311-3262C346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5B9C7CD-32AA-0F08-8D0F-7C8B2964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3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4C63E0-9BCC-1023-3355-C549C507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FE258E-6D10-4C15-3030-CFD88639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97E8CC-F594-053B-03F3-CDC88CE2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E8B8F4-0801-4ADB-F812-0BA1F8AE6067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4A06065-4DD9-A207-FF04-27DE8D1F3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7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4E12F0-3AED-F75D-2388-446E9754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8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5B5B027-4682-AA20-DB26-C07B6EBE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AB285C8-6432-BD13-97F9-837BB278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10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9C4D8B6-0281-49DC-A088-39F258B8C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8D4F5F-178E-1FB9-70A6-A01E2B02F26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C581EF-300E-182E-46F9-8D50FE7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27454E-FF6A-40E8-9C72-B6988BEF4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9CC40B-BF55-33ED-68BD-A175E761E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46CD9-570E-FE17-3BF7-A7F46183047F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72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D5E2BD-FDF7-A257-55F5-6095BA5D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C6AD89-91CD-FDD9-E94C-7F72A28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C3A1F3-9942-DC43-21C6-86719E56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CE2280-153B-9581-608D-37C5BB755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9D5C3-42D8-CDC5-A455-DBC9E72B0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226F8B-899E-6C79-8C44-ACB838D0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11" y="2371725"/>
            <a:ext cx="6029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D53EE-33FB-B100-EEA1-6745E690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824"/>
            <a:ext cx="6279637" cy="3996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FE7ADF-3793-9FE2-8EA4-F4193EDE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62" y="844825"/>
            <a:ext cx="6279638" cy="3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7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8BA4A9-35BD-4BC8-4273-EC398E2FB179}"/>
              </a:ext>
            </a:extLst>
          </p:cNvPr>
          <p:cNvGrpSpPr/>
          <p:nvPr/>
        </p:nvGrpSpPr>
        <p:grpSpPr>
          <a:xfrm>
            <a:off x="2047461" y="1029751"/>
            <a:ext cx="7722704" cy="4798498"/>
            <a:chOff x="0" y="-717492"/>
            <a:chExt cx="12192000" cy="75754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275C3A-57A0-163A-F717-5348FE200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70254"/>
              <a:ext cx="12192000" cy="37877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B1E965-6F7D-9129-10CD-3EB109870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717492"/>
              <a:ext cx="12192000" cy="378774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system, The short period system and The open loop system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blipFill>
                <a:blip r:embed="rId6"/>
                <a:stretch>
                  <a:fillRect l="-4717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7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6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262C5E-60A7-9076-ED48-78BAA099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1" y="1029749"/>
            <a:ext cx="7722704" cy="2399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phugoid mode observation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/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/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blipFill>
                <a:blip r:embed="rId5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5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703609" y="383420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command. Short period system response versus total system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3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9366EE-B76D-4537-AF89-8460B8006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461" y="3429000"/>
            <a:ext cx="7722704" cy="2395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95579-AA9A-90CB-EC08-9D26CA7EC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59" y="1029751"/>
            <a:ext cx="7722706" cy="23953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A1A5E-0BF9-713A-2192-D634E91B2228}"/>
              </a:ext>
            </a:extLst>
          </p:cNvPr>
          <p:cNvSpPr/>
          <p:nvPr/>
        </p:nvSpPr>
        <p:spPr>
          <a:xfrm>
            <a:off x="2152649" y="2038350"/>
            <a:ext cx="142875" cy="2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369A70-6637-1E2C-4D53-D194E4D53A88}"/>
              </a:ext>
            </a:extLst>
          </p:cNvPr>
          <p:cNvCxnSpPr>
            <a:cxnSpLocks/>
          </p:cNvCxnSpPr>
          <p:nvPr/>
        </p:nvCxnSpPr>
        <p:spPr>
          <a:xfrm flipV="1">
            <a:off x="2047459" y="2305050"/>
            <a:ext cx="105190" cy="112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0C8ED-AE13-D5CB-9094-CAF57EC36B86}"/>
              </a:ext>
            </a:extLst>
          </p:cNvPr>
          <p:cNvCxnSpPr>
            <a:cxnSpLocks/>
          </p:cNvCxnSpPr>
          <p:nvPr/>
        </p:nvCxnSpPr>
        <p:spPr>
          <a:xfrm flipH="1" flipV="1">
            <a:off x="2295525" y="2305050"/>
            <a:ext cx="7474640" cy="112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/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ED022E5-B6A8-0B88-31E7-DB1C4D91132C}"/>
              </a:ext>
            </a:extLst>
          </p:cNvPr>
          <p:cNvSpPr txBox="1"/>
          <p:nvPr/>
        </p:nvSpPr>
        <p:spPr>
          <a:xfrm>
            <a:off x="5008659" y="3361707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640023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5153A5-5965-9B2F-654A-04F3E1B5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48" y="120291"/>
            <a:ext cx="7722703" cy="23953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21FBD9-93F1-AD8C-DA8A-C17816F0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92" y="851828"/>
            <a:ext cx="4687659" cy="145397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890797" y="-646331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 for the system including the integrative gyroscope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blipFill>
                <a:blip r:embed="rId5"/>
                <a:stretch>
                  <a:fillRect l="-5660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325384-4CA3-ADE8-C6B5-64C01848F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648" y="2519539"/>
            <a:ext cx="7722703" cy="2395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4D17B-B23C-62B7-4703-F1837364E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4648" y="4914901"/>
            <a:ext cx="7722703" cy="23953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2140-25E7-35DE-D56B-59A976D7BF7E}"/>
              </a:ext>
            </a:extLst>
          </p:cNvPr>
          <p:cNvSpPr/>
          <p:nvPr/>
        </p:nvSpPr>
        <p:spPr>
          <a:xfrm>
            <a:off x="2448232" y="232112"/>
            <a:ext cx="169794" cy="2091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133800-3825-3D35-4122-A414EA518C8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234648" y="1278106"/>
            <a:ext cx="213584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/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blipFill>
                <a:blip r:embed="rId9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063B8-6BEF-4926-9DB2-5F84C6AE268C}"/>
              </a:ext>
            </a:extLst>
          </p:cNvPr>
          <p:cNvCxnSpPr>
            <a:cxnSpLocks/>
          </p:cNvCxnSpPr>
          <p:nvPr/>
        </p:nvCxnSpPr>
        <p:spPr>
          <a:xfrm flipV="1">
            <a:off x="9743768" y="44450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07BA4-833B-2EB6-F053-1572A4C05EEE}"/>
              </a:ext>
            </a:extLst>
          </p:cNvPr>
          <p:cNvCxnSpPr>
            <a:cxnSpLocks/>
          </p:cNvCxnSpPr>
          <p:nvPr/>
        </p:nvCxnSpPr>
        <p:spPr>
          <a:xfrm>
            <a:off x="9743767" y="42506"/>
            <a:ext cx="0" cy="305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6BFBC9-D76A-23E1-1C40-72B255F62392}"/>
              </a:ext>
            </a:extLst>
          </p:cNvPr>
          <p:cNvSpPr txBox="1"/>
          <p:nvPr/>
        </p:nvSpPr>
        <p:spPr>
          <a:xfrm>
            <a:off x="8129497" y="424393"/>
            <a:ext cx="1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Constant error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D635E-4BAA-EE43-83A5-2C2B480DEC4B}"/>
              </a:ext>
            </a:extLst>
          </p:cNvPr>
          <p:cNvSpPr txBox="1"/>
          <p:nvPr/>
        </p:nvSpPr>
        <p:spPr>
          <a:xfrm>
            <a:off x="6095999" y="923288"/>
            <a:ext cx="323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Zoom in: No phugoid dynamics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4417CE-5E32-B339-D892-58025C5B2BD0}"/>
              </a:ext>
            </a:extLst>
          </p:cNvPr>
          <p:cNvSpPr/>
          <p:nvPr/>
        </p:nvSpPr>
        <p:spPr>
          <a:xfrm rot="5400000">
            <a:off x="6007380" y="-1592720"/>
            <a:ext cx="108892" cy="41353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90C55-4F8A-4ACB-C883-609BE8B56837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618026" y="1278106"/>
            <a:ext cx="7271398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6D6F09-9C08-8C9F-DD3B-AD01FEA2FCC2}"/>
              </a:ext>
            </a:extLst>
          </p:cNvPr>
          <p:cNvCxnSpPr>
            <a:cxnSpLocks/>
          </p:cNvCxnSpPr>
          <p:nvPr/>
        </p:nvCxnSpPr>
        <p:spPr>
          <a:xfrm flipH="1" flipV="1">
            <a:off x="6499563" y="549503"/>
            <a:ext cx="449877" cy="3156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92BE2C-F168-B3DC-2FBB-C891E4DB6A70}"/>
              </a:ext>
            </a:extLst>
          </p:cNvPr>
          <p:cNvSpPr txBox="1"/>
          <p:nvPr/>
        </p:nvSpPr>
        <p:spPr>
          <a:xfrm>
            <a:off x="5327863" y="2423464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33604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C19B-CEE8-92ED-28D9-7E4D4AC98764}"/>
              </a:ext>
            </a:extLst>
          </p:cNvPr>
          <p:cNvGrpSpPr/>
          <p:nvPr/>
        </p:nvGrpSpPr>
        <p:grpSpPr>
          <a:xfrm>
            <a:off x="1627060" y="1953619"/>
            <a:ext cx="8450390" cy="2713631"/>
            <a:chOff x="1627060" y="1953619"/>
            <a:chExt cx="8450390" cy="2713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28099-E599-3CB9-FB9E-E93B2D9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24BA2C-7C79-493A-F069-7E1149F7D55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DFD484-535A-744C-4CA4-5596A6CC3459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D0FB51-3455-46BF-19B3-2A4126AB84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9BDEEF-915A-ACC2-9716-2E9F55A348C0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04C3BB-4975-0572-25B5-3D8532FA41B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743186-FF1B-EB6C-295C-038ECD2F98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9508E38-751A-C268-FAE4-2C21FE5F2E65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80C408-9D78-239A-3FE9-AB02E93002A6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00AC7D4-A34A-9FDF-0050-E1FBE5CD349D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8D3772-7461-0DDD-2A11-2C9555E5FA02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368568-F1F7-D509-26A9-8BD7266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C794F7-7863-F183-D64B-47918274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D48297-44BF-1268-E98D-449742E34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415A32-5906-C907-C2B6-029F08FC41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961836-32FE-BC46-A2CA-9BFA624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7A52FD-9F86-1B2C-20A3-CA8DD919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105F-EBE4-F485-A6A0-0E78D42FE68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994739-1E62-9341-DC37-3F5BAA1757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871FB6-837A-5BF1-5E54-FE7DEAFCE1D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61E630-A350-3A38-9F72-D9181127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20EBC5-FF78-69D3-74C8-75EBEEE487A2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E53E0AB-297C-5EC3-3D15-B8F30760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CCB14-E698-C70A-48BD-5AB459FC4D33}"/>
              </a:ext>
            </a:extLst>
          </p:cNvPr>
          <p:cNvGrpSpPr/>
          <p:nvPr/>
        </p:nvGrpSpPr>
        <p:grpSpPr>
          <a:xfrm>
            <a:off x="1320800" y="609393"/>
            <a:ext cx="6604001" cy="3797188"/>
            <a:chOff x="1320800" y="609393"/>
            <a:chExt cx="6604001" cy="379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A8A4CA-01E8-5622-6823-BA27262A9603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85953C-1EDC-768B-6A88-CECAF4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76F888-2292-46A5-B8BC-1D203A6CF4E5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3378C-422E-6DFE-7CF5-2EA110405410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980DCC-0B48-E161-A8ED-570C16BAC599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473F31-F1CB-6A1C-DBAF-E1D15E5D0AC0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814C83-5126-2983-264A-CDFA454EAC4E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84EDC-9E86-36DF-61F4-237FE42A0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DF5C7D-3E38-7561-6FD1-92A4BC6F07B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6953-8331-0ACF-F165-55B8C6307D1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A380D2-E144-0372-2A43-EACD2BCA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FCC208-6733-6B51-B432-EE297D4BF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4E3552-A739-FB68-8F58-7CA2DA3E8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04CF5-A905-92EA-6527-ABA6D53F7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86201-B44B-BD1A-91C7-7F5BD034E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904ED-0BD2-F09B-1978-08FC2EBE7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09574D-BEAF-0C99-519E-C1E72FD3075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3B1776-9CC1-F6DC-2848-F8BBE82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750ED8-375B-53D9-20AC-6884BD7F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9E9182-7037-52DA-EB51-478E1C3D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409</Words>
  <Application>Microsoft Office PowerPoint</Application>
  <PresentationFormat>Widescreen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31</cp:revision>
  <dcterms:created xsi:type="dcterms:W3CDTF">2023-01-02T14:46:00Z</dcterms:created>
  <dcterms:modified xsi:type="dcterms:W3CDTF">2023-02-12T17:13:28Z</dcterms:modified>
</cp:coreProperties>
</file>