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80" d="100"/>
          <a:sy n="80" d="100"/>
        </p:scale>
        <p:origin x="8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261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26</cp:revision>
  <dcterms:created xsi:type="dcterms:W3CDTF">2023-01-02T14:46:00Z</dcterms:created>
  <dcterms:modified xsi:type="dcterms:W3CDTF">2023-02-11T19:00:30Z</dcterms:modified>
</cp:coreProperties>
</file>