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54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56977" y="3707122"/>
            <a:ext cx="303898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53E0AB-297C-5EC3-3D15-B8F30760D50D}"/>
              </a:ext>
            </a:extLst>
          </p:cNvPr>
          <p:cNvCxnSpPr>
            <a:cxnSpLocks/>
          </p:cNvCxnSpPr>
          <p:nvPr/>
        </p:nvCxnSpPr>
        <p:spPr>
          <a:xfrm>
            <a:off x="2419350" y="420660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C3BB-4975-0572-25B5-3D8532FA41B0}"/>
              </a:ext>
            </a:extLst>
          </p:cNvPr>
          <p:cNvCxnSpPr>
            <a:cxnSpLocks/>
          </p:cNvCxnSpPr>
          <p:nvPr/>
        </p:nvCxnSpPr>
        <p:spPr>
          <a:xfrm>
            <a:off x="2419350" y="237145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43186-FF1B-EB6C-295C-038ECD2F98B9}"/>
              </a:ext>
            </a:extLst>
          </p:cNvPr>
          <p:cNvCxnSpPr>
            <a:cxnSpLocks/>
          </p:cNvCxnSpPr>
          <p:nvPr/>
        </p:nvCxnSpPr>
        <p:spPr>
          <a:xfrm>
            <a:off x="2578100" y="2371450"/>
            <a:ext cx="0" cy="183515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/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508E38-751A-C268-FAE4-2C21FE5F2E65}"/>
              </a:ext>
            </a:extLst>
          </p:cNvPr>
          <p:cNvSpPr/>
          <p:nvPr/>
        </p:nvSpPr>
        <p:spPr>
          <a:xfrm>
            <a:off x="2764631" y="3471855"/>
            <a:ext cx="3238499" cy="292902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6795" y="3441123"/>
            <a:ext cx="377075" cy="351718"/>
            <a:chOff x="2081853" y="3167990"/>
            <a:chExt cx="377075" cy="35171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 rot="10800000" flipV="1">
              <a:off x="2230328" y="3167990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68568-F1F7-D509-26A9-8BD7266906D8}"/>
              </a:ext>
            </a:extLst>
          </p:cNvPr>
          <p:cNvCxnSpPr>
            <a:cxnSpLocks/>
          </p:cNvCxnSpPr>
          <p:nvPr/>
        </p:nvCxnSpPr>
        <p:spPr>
          <a:xfrm>
            <a:off x="2666601" y="3471855"/>
            <a:ext cx="0" cy="292902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C794F7-7863-F183-D64B-47918274AA87}"/>
              </a:ext>
            </a:extLst>
          </p:cNvPr>
          <p:cNvCxnSpPr>
            <a:cxnSpLocks/>
          </p:cNvCxnSpPr>
          <p:nvPr/>
        </p:nvCxnSpPr>
        <p:spPr>
          <a:xfrm>
            <a:off x="2578100" y="3764757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48297-44BF-1268-E98D-449742E34A79}"/>
              </a:ext>
            </a:extLst>
          </p:cNvPr>
          <p:cNvCxnSpPr>
            <a:cxnSpLocks/>
          </p:cNvCxnSpPr>
          <p:nvPr/>
        </p:nvCxnSpPr>
        <p:spPr>
          <a:xfrm>
            <a:off x="2578100" y="3471855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415A32-5906-C907-C2B6-029F08FC4181}"/>
              </a:ext>
            </a:extLst>
          </p:cNvPr>
          <p:cNvCxnSpPr>
            <a:cxnSpLocks/>
          </p:cNvCxnSpPr>
          <p:nvPr/>
        </p:nvCxnSpPr>
        <p:spPr>
          <a:xfrm>
            <a:off x="2764631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61836-32FE-BC46-A2CA-9BFA624E311E}"/>
              </a:ext>
            </a:extLst>
          </p:cNvPr>
          <p:cNvCxnSpPr>
            <a:cxnSpLocks/>
          </p:cNvCxnSpPr>
          <p:nvPr/>
        </p:nvCxnSpPr>
        <p:spPr>
          <a:xfrm>
            <a:off x="6003130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52FD-9F86-1B2C-20A3-CA8DD919C78C}"/>
              </a:ext>
            </a:extLst>
          </p:cNvPr>
          <p:cNvCxnSpPr>
            <a:cxnSpLocks/>
          </p:cNvCxnSpPr>
          <p:nvPr/>
        </p:nvCxnSpPr>
        <p:spPr>
          <a:xfrm flipH="1">
            <a:off x="2764631" y="3852321"/>
            <a:ext cx="3238499" cy="33286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/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/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8105F-EBE4-F485-A6A0-0E78D42FE681}"/>
              </a:ext>
            </a:extLst>
          </p:cNvPr>
          <p:cNvCxnSpPr>
            <a:cxnSpLocks/>
          </p:cNvCxnSpPr>
          <p:nvPr/>
        </p:nvCxnSpPr>
        <p:spPr>
          <a:xfrm>
            <a:off x="2569799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994739-1E62-9341-DC37-3F5BAA17574D}"/>
              </a:ext>
            </a:extLst>
          </p:cNvPr>
          <p:cNvCxnSpPr>
            <a:cxnSpLocks/>
          </p:cNvCxnSpPr>
          <p:nvPr/>
        </p:nvCxnSpPr>
        <p:spPr>
          <a:xfrm>
            <a:off x="6122035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871FB6-837A-5BF1-5E54-FE7DEAFCE1D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2629520" y="2251710"/>
            <a:ext cx="34664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/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E630-A350-3A38-9F72-D9181127B361}"/>
              </a:ext>
            </a:extLst>
          </p:cNvPr>
          <p:cNvCxnSpPr>
            <a:cxnSpLocks/>
          </p:cNvCxnSpPr>
          <p:nvPr/>
        </p:nvCxnSpPr>
        <p:spPr>
          <a:xfrm flipV="1">
            <a:off x="6122035" y="2050240"/>
            <a:ext cx="0" cy="234696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20EBC5-FF78-69D3-74C8-75EBEEE487A2}"/>
              </a:ext>
            </a:extLst>
          </p:cNvPr>
          <p:cNvSpPr/>
          <p:nvPr/>
        </p:nvSpPr>
        <p:spPr>
          <a:xfrm>
            <a:off x="6178550" y="2006600"/>
            <a:ext cx="3898900" cy="2660650"/>
          </a:xfrm>
          <a:custGeom>
            <a:avLst/>
            <a:gdLst>
              <a:gd name="connsiteX0" fmla="*/ 0 w 3898900"/>
              <a:gd name="connsiteY0" fmla="*/ 0 h 2660650"/>
              <a:gd name="connsiteX1" fmla="*/ 0 w 3898900"/>
              <a:gd name="connsiteY1" fmla="*/ 2343150 h 2660650"/>
              <a:gd name="connsiteX2" fmla="*/ 165100 w 3898900"/>
              <a:gd name="connsiteY2" fmla="*/ 2343150 h 2660650"/>
              <a:gd name="connsiteX3" fmla="*/ 165100 w 3898900"/>
              <a:gd name="connsiteY3" fmla="*/ 2660650 h 2660650"/>
              <a:gd name="connsiteX4" fmla="*/ 3898900 w 3898900"/>
              <a:gd name="connsiteY4" fmla="*/ 2660650 h 2660650"/>
              <a:gd name="connsiteX5" fmla="*/ 3898900 w 3898900"/>
              <a:gd name="connsiteY5" fmla="*/ 82550 h 2660650"/>
              <a:gd name="connsiteX6" fmla="*/ 0 w 3898900"/>
              <a:gd name="connsiteY6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900" h="2660650">
                <a:moveTo>
                  <a:pt x="0" y="0"/>
                </a:moveTo>
                <a:lnTo>
                  <a:pt x="0" y="2343150"/>
                </a:lnTo>
                <a:lnTo>
                  <a:pt x="165100" y="2343150"/>
                </a:lnTo>
                <a:lnTo>
                  <a:pt x="165100" y="2660650"/>
                </a:lnTo>
                <a:lnTo>
                  <a:pt x="3898900" y="2660650"/>
                </a:lnTo>
                <a:lnTo>
                  <a:pt x="3898900" y="82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8A4CA-01E8-5622-6823-BA27262A9603}"/>
              </a:ext>
            </a:extLst>
          </p:cNvPr>
          <p:cNvGrpSpPr/>
          <p:nvPr/>
        </p:nvGrpSpPr>
        <p:grpSpPr>
          <a:xfrm>
            <a:off x="1320800" y="1079500"/>
            <a:ext cx="6482482" cy="3361690"/>
            <a:chOff x="1320800" y="1079500"/>
            <a:chExt cx="6482482" cy="33616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5953C-1EDC-768B-6A88-CECAF4EA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62" y="1667510"/>
              <a:ext cx="6446520" cy="277368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6F888-2292-46A5-B8BC-1D203A6CF4E5}"/>
                </a:ext>
              </a:extLst>
            </p:cNvPr>
            <p:cNvSpPr/>
            <p:nvPr/>
          </p:nvSpPr>
          <p:spPr>
            <a:xfrm>
              <a:off x="1320800" y="1079500"/>
              <a:ext cx="3270249" cy="984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30850" y="1803400"/>
            <a:ext cx="1212850" cy="895350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850" h="895350">
                <a:moveTo>
                  <a:pt x="819150" y="0"/>
                </a:moveTo>
                <a:lnTo>
                  <a:pt x="0" y="895350"/>
                </a:lnTo>
                <a:lnTo>
                  <a:pt x="844550" y="895350"/>
                </a:lnTo>
                <a:lnTo>
                  <a:pt x="1212850" y="12700"/>
                </a:lnTo>
                <a:lnTo>
                  <a:pt x="81915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98346-D9BB-DC0F-F26D-E8BED365187B}"/>
              </a:ext>
            </a:extLst>
          </p:cNvPr>
          <p:cNvSpPr/>
          <p:nvPr/>
        </p:nvSpPr>
        <p:spPr>
          <a:xfrm>
            <a:off x="6026150" y="2628900"/>
            <a:ext cx="558800" cy="205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 flipH="1">
            <a:off x="5530850" y="3219450"/>
            <a:ext cx="11366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5</cp:revision>
  <dcterms:created xsi:type="dcterms:W3CDTF">2023-01-02T14:46:00Z</dcterms:created>
  <dcterms:modified xsi:type="dcterms:W3CDTF">2023-01-02T17:29:36Z</dcterms:modified>
</cp:coreProperties>
</file>