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5953C-1EDC-768B-6A88-CECAF4EA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62" y="1667510"/>
            <a:ext cx="6446520" cy="277368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30850" y="1803400"/>
            <a:ext cx="1212850" cy="895350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850" h="895350">
                <a:moveTo>
                  <a:pt x="819150" y="0"/>
                </a:moveTo>
                <a:lnTo>
                  <a:pt x="0" y="895350"/>
                </a:lnTo>
                <a:lnTo>
                  <a:pt x="844550" y="895350"/>
                </a:lnTo>
                <a:lnTo>
                  <a:pt x="1212850" y="12700"/>
                </a:lnTo>
                <a:lnTo>
                  <a:pt x="81915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98346-D9BB-DC0F-F26D-E8BED365187B}"/>
              </a:ext>
            </a:extLst>
          </p:cNvPr>
          <p:cNvSpPr/>
          <p:nvPr/>
        </p:nvSpPr>
        <p:spPr>
          <a:xfrm>
            <a:off x="6026150" y="2628900"/>
            <a:ext cx="558800" cy="205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>
            <a:off x="5530850" y="469900"/>
            <a:ext cx="0" cy="27495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24150" y="3711300"/>
            <a:ext cx="33718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1679F-4AB4-F6CE-CB0C-4E9B7B248DE6}"/>
              </a:ext>
            </a:extLst>
          </p:cNvPr>
          <p:cNvCxnSpPr>
            <a:cxnSpLocks/>
          </p:cNvCxnSpPr>
          <p:nvPr/>
        </p:nvCxnSpPr>
        <p:spPr>
          <a:xfrm>
            <a:off x="2767013" y="3430313"/>
            <a:ext cx="3328987" cy="280987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57547" y="379299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7" y="379299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9110" y="3535440"/>
            <a:ext cx="310212" cy="351719"/>
            <a:chOff x="1968434" y="3167989"/>
            <a:chExt cx="310212" cy="351719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>
              <a:off x="1968434" y="3167989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</cp:revision>
  <dcterms:created xsi:type="dcterms:W3CDTF">2023-01-02T14:46:00Z</dcterms:created>
  <dcterms:modified xsi:type="dcterms:W3CDTF">2023-01-02T16:28:43Z</dcterms:modified>
</cp:coreProperties>
</file>